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7" r:id="rId2"/>
  </p:sldMasterIdLst>
  <p:notesMasterIdLst>
    <p:notesMasterId r:id="rId25"/>
  </p:notesMasterIdLst>
  <p:sldIdLst>
    <p:sldId id="256" r:id="rId3"/>
    <p:sldId id="321" r:id="rId4"/>
    <p:sldId id="339" r:id="rId5"/>
    <p:sldId id="349" r:id="rId6"/>
    <p:sldId id="330" r:id="rId7"/>
    <p:sldId id="332" r:id="rId8"/>
    <p:sldId id="335" r:id="rId9"/>
    <p:sldId id="342" r:id="rId10"/>
    <p:sldId id="336" r:id="rId11"/>
    <p:sldId id="351" r:id="rId12"/>
    <p:sldId id="334" r:id="rId13"/>
    <p:sldId id="338" r:id="rId14"/>
    <p:sldId id="343" r:id="rId15"/>
    <p:sldId id="352" r:id="rId16"/>
    <p:sldId id="341" r:id="rId17"/>
    <p:sldId id="347" r:id="rId18"/>
    <p:sldId id="345" r:id="rId19"/>
    <p:sldId id="344" r:id="rId20"/>
    <p:sldId id="348" r:id="rId21"/>
    <p:sldId id="333" r:id="rId22"/>
    <p:sldId id="337" r:id="rId23"/>
    <p:sldId id="306" r:id="rId24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Franklin Gothic Book" panose="020B0503020102020204" pitchFamily="34" charset="0"/>
      <p:regular r:id="rId30"/>
      <p:italic r:id="rId31"/>
    </p:embeddedFont>
    <p:embeddedFont>
      <p:font typeface="Barlow" panose="020B060402020202020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Tahoma" panose="020B0604030504040204" pitchFamily="34" charset="0"/>
      <p:regular r:id="rId44"/>
      <p:bold r:id="rId45"/>
    </p:embeddedFont>
    <p:embeddedFont>
      <p:font typeface="Montserrat SemiBold" panose="020B0604020202020204" charset="-52"/>
      <p:regular r:id="rId46"/>
      <p:bold r:id="rId47"/>
      <p:italic r:id="rId48"/>
      <p:boldItalic r:id="rId49"/>
    </p:embeddedFont>
    <p:embeddedFont>
      <p:font typeface="Bradley Hand ITC" panose="03070402050302030203" pitchFamily="66" charset="0"/>
      <p:regular r:id="rId50"/>
    </p:embeddedFont>
    <p:embeddedFont>
      <p:font typeface="Arial Black" panose="020B0A04020102020204" pitchFamily="34" charset="0"/>
      <p:bold r:id="rId51"/>
    </p:embeddedFont>
    <p:embeddedFont>
      <p:font typeface="Franklin Gothic Medium" panose="020B0603020102020204" pitchFamily="34" charset="0"/>
      <p:regular r:id="rId52"/>
      <p:italic r:id="rId53"/>
    </p:embeddedFont>
    <p:embeddedFont>
      <p:font typeface="Wingdings 3" panose="05040102010807070707" pitchFamily="18" charset="2"/>
      <p:regular r:id="rId5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Мусин Ильдар Наилевич" initials="МИН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DAC0"/>
    <a:srgbClr val="996633"/>
    <a:srgbClr val="E5B47E"/>
    <a:srgbClr val="1069B2"/>
    <a:srgbClr val="FF7C80"/>
    <a:srgbClr val="B79F8B"/>
    <a:srgbClr val="5164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4" autoAdjust="0"/>
    <p:restoredTop sz="94660"/>
  </p:normalViewPr>
  <p:slideViewPr>
    <p:cSldViewPr snapToGrid="0">
      <p:cViewPr>
        <p:scale>
          <a:sx n="118" d="100"/>
          <a:sy n="118" d="100"/>
        </p:scale>
        <p:origin x="-39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9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26.fntdata"/><Relationship Id="rId3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9E3249-2D1B-4DF1-8306-84D21AF6D895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2C618FD-A7D4-48EE-A849-E337CD396506}">
      <dgm:prSet phldrT="[Текст]" custT="1"/>
      <dgm:spPr/>
      <dgm:t>
        <a:bodyPr/>
        <a:lstStyle/>
        <a:p>
          <a:pPr algn="just"/>
          <a:r>
            <a:rPr lang="ru-RU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Университет: </a:t>
          </a:r>
          <a:r>
            <a:rPr lang="ru-RU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материальная помощь, отбор кандидатов для жилищных программ, гранты Ученого совета для молодых работников, стимулирование впервые устроившихся молодых работников </a:t>
          </a:r>
        </a:p>
      </dgm:t>
    </dgm:pt>
    <dgm:pt modelId="{E8730E83-7362-4AE1-A592-28BA05BE1711}" type="parTrans" cxnId="{04381003-3035-4393-90D8-D317995870A6}">
      <dgm:prSet/>
      <dgm:spPr/>
      <dgm:t>
        <a:bodyPr/>
        <a:lstStyle/>
        <a:p>
          <a:endParaRPr lang="ru-RU"/>
        </a:p>
      </dgm:t>
    </dgm:pt>
    <dgm:pt modelId="{239D3418-4220-420C-83D3-10139276747B}" type="sibTrans" cxnId="{04381003-3035-4393-90D8-D317995870A6}">
      <dgm:prSet/>
      <dgm:spPr/>
      <dgm:t>
        <a:bodyPr/>
        <a:lstStyle/>
        <a:p>
          <a:endParaRPr lang="ru-RU"/>
        </a:p>
      </dgm:t>
    </dgm:pt>
    <dgm:pt modelId="{A7B8DBDB-326E-4EBB-A88A-9D14E61AE06A}">
      <dgm:prSet phldrT="[Текст]" custT="1"/>
      <dgm:spPr/>
      <dgm:t>
        <a:bodyPr/>
        <a:lstStyle/>
        <a:p>
          <a:pPr algn="just"/>
          <a:r>
            <a:rPr lang="ru-RU" sz="14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Профком: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материальная помощь (свадьба, рождение ребенка, компенсация за детские лагеря и др.), ссудный фонд, поддержка молодых членов в комиссиях, мероприятия, акции, юридическая помощь и др.   </a:t>
          </a:r>
        </a:p>
      </dgm:t>
    </dgm:pt>
    <dgm:pt modelId="{F165CB7F-A238-4165-AA9B-05028AD854D1}" type="parTrans" cxnId="{F545D13B-5BF2-4841-9C1D-1F7D2F7CD62E}">
      <dgm:prSet/>
      <dgm:spPr/>
      <dgm:t>
        <a:bodyPr/>
        <a:lstStyle/>
        <a:p>
          <a:endParaRPr lang="ru-RU"/>
        </a:p>
      </dgm:t>
    </dgm:pt>
    <dgm:pt modelId="{4874D2BF-E069-4B65-A8F6-8310387F40DA}" type="sibTrans" cxnId="{F545D13B-5BF2-4841-9C1D-1F7D2F7CD62E}">
      <dgm:prSet/>
      <dgm:spPr/>
      <dgm:t>
        <a:bodyPr/>
        <a:lstStyle/>
        <a:p>
          <a:endParaRPr lang="ru-RU"/>
        </a:p>
      </dgm:t>
    </dgm:pt>
    <dgm:pt modelId="{AB0D751F-D410-4352-BDD5-1B056C42DDBB}" type="pres">
      <dgm:prSet presAssocID="{F29E3249-2D1B-4DF1-8306-84D21AF6D895}" presName="compositeShape" presStyleCnt="0">
        <dgm:presLayoutVars>
          <dgm:dir/>
          <dgm:resizeHandles/>
        </dgm:presLayoutVars>
      </dgm:prSet>
      <dgm:spPr/>
    </dgm:pt>
    <dgm:pt modelId="{9CA22A73-6E8F-4BCE-86C8-AD0AE61E5FF0}" type="pres">
      <dgm:prSet presAssocID="{F29E3249-2D1B-4DF1-8306-84D21AF6D895}" presName="pyramid" presStyleLbl="node1" presStyleIdx="0" presStyleCnt="1"/>
      <dgm:spPr/>
    </dgm:pt>
    <dgm:pt modelId="{BC0A0D12-87CB-4B55-A3ED-B4255C2B8E13}" type="pres">
      <dgm:prSet presAssocID="{F29E3249-2D1B-4DF1-8306-84D21AF6D895}" presName="theList" presStyleCnt="0"/>
      <dgm:spPr/>
    </dgm:pt>
    <dgm:pt modelId="{6D2FFDE8-CCB4-400A-A434-26ADFC929AB2}" type="pres">
      <dgm:prSet presAssocID="{C2C618FD-A7D4-48EE-A849-E337CD396506}" presName="aNode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B1A3E8-6537-435E-BAC7-4740FA03151B}" type="pres">
      <dgm:prSet presAssocID="{C2C618FD-A7D4-48EE-A849-E337CD396506}" presName="aSpace" presStyleCnt="0"/>
      <dgm:spPr/>
    </dgm:pt>
    <dgm:pt modelId="{CFCD8123-FEEC-405C-B948-6073499A8C66}" type="pres">
      <dgm:prSet presAssocID="{A7B8DBDB-326E-4EBB-A88A-9D14E61AE06A}" presName="aNode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F823FA-D293-4472-A139-D5F8A40CA9CA}" type="pres">
      <dgm:prSet presAssocID="{A7B8DBDB-326E-4EBB-A88A-9D14E61AE06A}" presName="aSpace" presStyleCnt="0"/>
      <dgm:spPr/>
    </dgm:pt>
  </dgm:ptLst>
  <dgm:cxnLst>
    <dgm:cxn modelId="{04381003-3035-4393-90D8-D317995870A6}" srcId="{F29E3249-2D1B-4DF1-8306-84D21AF6D895}" destId="{C2C618FD-A7D4-48EE-A849-E337CD396506}" srcOrd="0" destOrd="0" parTransId="{E8730E83-7362-4AE1-A592-28BA05BE1711}" sibTransId="{239D3418-4220-420C-83D3-10139276747B}"/>
    <dgm:cxn modelId="{288842F4-F5E6-4F5C-BBCA-62E66E3E3C15}" type="presOf" srcId="{F29E3249-2D1B-4DF1-8306-84D21AF6D895}" destId="{AB0D751F-D410-4352-BDD5-1B056C42DDBB}" srcOrd="0" destOrd="0" presId="urn:microsoft.com/office/officeart/2005/8/layout/pyramid2"/>
    <dgm:cxn modelId="{362A7B0A-DFA1-4BA0-8FC3-29C9E1129B02}" type="presOf" srcId="{C2C618FD-A7D4-48EE-A849-E337CD396506}" destId="{6D2FFDE8-CCB4-400A-A434-26ADFC929AB2}" srcOrd="0" destOrd="0" presId="urn:microsoft.com/office/officeart/2005/8/layout/pyramid2"/>
    <dgm:cxn modelId="{F545D13B-5BF2-4841-9C1D-1F7D2F7CD62E}" srcId="{F29E3249-2D1B-4DF1-8306-84D21AF6D895}" destId="{A7B8DBDB-326E-4EBB-A88A-9D14E61AE06A}" srcOrd="1" destOrd="0" parTransId="{F165CB7F-A238-4165-AA9B-05028AD854D1}" sibTransId="{4874D2BF-E069-4B65-A8F6-8310387F40DA}"/>
    <dgm:cxn modelId="{35C93830-BF99-4B88-AC6D-FB6238EABCC4}" type="presOf" srcId="{A7B8DBDB-326E-4EBB-A88A-9D14E61AE06A}" destId="{CFCD8123-FEEC-405C-B948-6073499A8C66}" srcOrd="0" destOrd="0" presId="urn:microsoft.com/office/officeart/2005/8/layout/pyramid2"/>
    <dgm:cxn modelId="{2FC07066-CE43-4BE8-A072-99CBDA8C7498}" type="presParOf" srcId="{AB0D751F-D410-4352-BDD5-1B056C42DDBB}" destId="{9CA22A73-6E8F-4BCE-86C8-AD0AE61E5FF0}" srcOrd="0" destOrd="0" presId="urn:microsoft.com/office/officeart/2005/8/layout/pyramid2"/>
    <dgm:cxn modelId="{5A39273E-1FF8-4263-85CD-1730A2053373}" type="presParOf" srcId="{AB0D751F-D410-4352-BDD5-1B056C42DDBB}" destId="{BC0A0D12-87CB-4B55-A3ED-B4255C2B8E13}" srcOrd="1" destOrd="0" presId="urn:microsoft.com/office/officeart/2005/8/layout/pyramid2"/>
    <dgm:cxn modelId="{5C338561-5B9A-47F4-A609-1AAC9161CCA4}" type="presParOf" srcId="{BC0A0D12-87CB-4B55-A3ED-B4255C2B8E13}" destId="{6D2FFDE8-CCB4-400A-A434-26ADFC929AB2}" srcOrd="0" destOrd="0" presId="urn:microsoft.com/office/officeart/2005/8/layout/pyramid2"/>
    <dgm:cxn modelId="{73BCBBE1-A4AB-4220-BFE7-EA1158D9E93C}" type="presParOf" srcId="{BC0A0D12-87CB-4B55-A3ED-B4255C2B8E13}" destId="{3EB1A3E8-6537-435E-BAC7-4740FA03151B}" srcOrd="1" destOrd="0" presId="urn:microsoft.com/office/officeart/2005/8/layout/pyramid2"/>
    <dgm:cxn modelId="{3AFB4B01-64B2-4086-812C-A47D3BF931FC}" type="presParOf" srcId="{BC0A0D12-87CB-4B55-A3ED-B4255C2B8E13}" destId="{CFCD8123-FEEC-405C-B948-6073499A8C66}" srcOrd="2" destOrd="0" presId="urn:microsoft.com/office/officeart/2005/8/layout/pyramid2"/>
    <dgm:cxn modelId="{66BDD6EC-8C74-4AF3-A73D-E9000720ECC0}" type="presParOf" srcId="{BC0A0D12-87CB-4B55-A3ED-B4255C2B8E13}" destId="{86F823FA-D293-4472-A139-D5F8A40CA9CA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A22A73-6E8F-4BCE-86C8-AD0AE61E5FF0}">
      <dsp:nvSpPr>
        <dsp:cNvPr id="0" name=""/>
        <dsp:cNvSpPr/>
      </dsp:nvSpPr>
      <dsp:spPr>
        <a:xfrm>
          <a:off x="463481" y="0"/>
          <a:ext cx="4172800" cy="4172800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2FFDE8-CCB4-400A-A434-26ADFC929AB2}">
      <dsp:nvSpPr>
        <dsp:cNvPr id="0" name=""/>
        <dsp:cNvSpPr/>
      </dsp:nvSpPr>
      <dsp:spPr>
        <a:xfrm>
          <a:off x="2549881" y="417687"/>
          <a:ext cx="2712320" cy="1483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Университет: </a:t>
          </a:r>
          <a:r>
            <a:rPr lang="ru-RU" sz="1400" kern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материальная помощь, отбор кандидатов для жилищных программ, гранты Ученого совета для молодых работников, стимулирование впервые устроившихся молодых работников </a:t>
          </a:r>
        </a:p>
      </dsp:txBody>
      <dsp:txXfrm>
        <a:off x="2622290" y="490096"/>
        <a:ext cx="2567502" cy="1338482"/>
      </dsp:txXfrm>
    </dsp:sp>
    <dsp:sp modelId="{CFCD8123-FEEC-405C-B948-6073499A8C66}">
      <dsp:nvSpPr>
        <dsp:cNvPr id="0" name=""/>
        <dsp:cNvSpPr/>
      </dsp:nvSpPr>
      <dsp:spPr>
        <a:xfrm>
          <a:off x="2549881" y="2086400"/>
          <a:ext cx="2712320" cy="148330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just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Профком: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материальная помощь (свадьба, рождение ребенка, компенсация за детские лагеря и др.), ссудный фонд, поддержка молодых членов в комиссиях, мероприятия, акции, юридическая помощь и др.   </a:t>
          </a:r>
        </a:p>
      </dsp:txBody>
      <dsp:txXfrm>
        <a:off x="2622290" y="2158809"/>
        <a:ext cx="2567502" cy="1338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3E4AC-FA9F-499E-A50B-97BB93481877}" type="datetimeFigureOut">
              <a:rPr lang="ru-RU" smtClean="0"/>
              <a:t>01.09.2025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3B4ACB-6794-4EEB-A8AA-010ED6EFE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062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06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-863599"/>
            <a:ext cx="4248706" cy="3729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9" y="6393237"/>
            <a:ext cx="12141207" cy="356109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1699" y="2206171"/>
            <a:ext cx="7772400" cy="20815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600" b="1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1800" y="4719522"/>
            <a:ext cx="7772400" cy="347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E5B47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ФИО Спикера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50" y="5067184"/>
            <a:ext cx="1219202" cy="11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97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11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1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840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673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881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904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491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525199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651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134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5250" y="1"/>
            <a:ext cx="7772400" cy="838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1069B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250" y="838201"/>
            <a:ext cx="7772400" cy="347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B79F8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99" y="5552947"/>
            <a:ext cx="1219202" cy="1136906"/>
          </a:xfrm>
          <a:prstGeom prst="rect">
            <a:avLst/>
          </a:prstGeom>
        </p:spPr>
      </p:pic>
      <p:sp>
        <p:nvSpPr>
          <p:cNvPr id="9" name="Подзаголовок 2"/>
          <p:cNvSpPr txBox="1">
            <a:spLocks/>
          </p:cNvSpPr>
          <p:nvPr userDrawn="1"/>
        </p:nvSpPr>
        <p:spPr>
          <a:xfrm>
            <a:off x="194311" y="6516022"/>
            <a:ext cx="7772400" cy="34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/>
              <a:t>ОБЩЕРОССИЙСКИЙ</a:t>
            </a:r>
            <a:r>
              <a:rPr lang="ru-RU" sz="1000" baseline="0" dirty="0"/>
              <a:t> ПРОФСОЮЗ ОБРАЗОВАНИЯ</a:t>
            </a:r>
            <a:endParaRPr lang="ru-RU" sz="1000" dirty="0"/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9969500" y="1"/>
            <a:ext cx="2222500" cy="6858000"/>
          </a:xfrm>
          <a:prstGeom prst="rect">
            <a:avLst/>
          </a:prstGeom>
          <a:solidFill>
            <a:srgbClr val="106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38" y="-584199"/>
            <a:ext cx="2864768" cy="2514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89" y="6168360"/>
            <a:ext cx="4189989" cy="396241"/>
          </a:xfrm>
          <a:prstGeom prst="rect">
            <a:avLst/>
          </a:prstGeom>
        </p:spPr>
      </p:pic>
      <p:sp>
        <p:nvSpPr>
          <p:cNvPr id="1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09101" y="622624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53FC5B-6EEA-453E-8BFC-A1DEE3BFB5B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9" y="5019324"/>
            <a:ext cx="1219202" cy="11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259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31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7682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6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rgbClr val="106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200" y="-863599"/>
            <a:ext cx="4248706" cy="37293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9" y="6393237"/>
            <a:ext cx="12141207" cy="356109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311699" y="2206171"/>
            <a:ext cx="7772400" cy="2081551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600" b="1" baseline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ТЕМА ПРЕЗЕНТАЦИИ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431800" y="4719522"/>
            <a:ext cx="7772400" cy="3476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 b="1">
                <a:solidFill>
                  <a:srgbClr val="E5B47E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ФИО Спикера</a:t>
            </a: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650" y="5067184"/>
            <a:ext cx="1219202" cy="11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099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" y="6251066"/>
            <a:ext cx="12141207" cy="356109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56725" y="6416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069B2"/>
                </a:solidFill>
              </a:defRPr>
            </a:lvl1pPr>
          </a:lstStyle>
          <a:p>
            <a:fld id="{2253FC5B-6EEA-453E-8BFC-A1DEE3BFB5B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176722"/>
            <a:ext cx="1604888" cy="826578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5250" y="1"/>
            <a:ext cx="7772400" cy="838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1069B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5250" y="838201"/>
            <a:ext cx="7772400" cy="347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B79F8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1" name="Подзаголовок 2"/>
          <p:cNvSpPr txBox="1">
            <a:spLocks/>
          </p:cNvSpPr>
          <p:nvPr userDrawn="1"/>
        </p:nvSpPr>
        <p:spPr>
          <a:xfrm>
            <a:off x="194311" y="6516022"/>
            <a:ext cx="7772400" cy="34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/>
              <a:t>ОБЩЕРОССИЙСКИЙ</a:t>
            </a:r>
            <a:r>
              <a:rPr lang="ru-RU" sz="1000" baseline="0" dirty="0"/>
              <a:t> ПРОФСОЮЗ ОБРАЗОВАНИЯ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51368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94" y="6198655"/>
            <a:ext cx="12141207" cy="3561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5092">
            <a:off x="-391248" y="961932"/>
            <a:ext cx="6583784" cy="5909755"/>
          </a:xfrm>
          <a:prstGeom prst="rect">
            <a:avLst/>
          </a:prstGeom>
        </p:spPr>
      </p:pic>
      <p:sp>
        <p:nvSpPr>
          <p:cNvPr id="14" name="Рисунок 13"/>
          <p:cNvSpPr>
            <a:spLocks noGrp="1"/>
          </p:cNvSpPr>
          <p:nvPr>
            <p:ph type="pic" sz="quarter" idx="13"/>
          </p:nvPr>
        </p:nvSpPr>
        <p:spPr>
          <a:xfrm>
            <a:off x="148112" y="1185862"/>
            <a:ext cx="5485520" cy="5485520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6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718339" y="0"/>
            <a:ext cx="5346661" cy="838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1">
                <a:solidFill>
                  <a:srgbClr val="1069B2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18339" y="838200"/>
            <a:ext cx="5346661" cy="347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B79F8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112" y="419100"/>
            <a:ext cx="2322581" cy="2203708"/>
          </a:xfrm>
          <a:prstGeom prst="rect">
            <a:avLst/>
          </a:prstGeom>
        </p:spPr>
      </p:pic>
      <p:sp>
        <p:nvSpPr>
          <p:cNvPr id="2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56725" y="6416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069B2"/>
                </a:solidFill>
              </a:defRPr>
            </a:lvl1pPr>
          </a:lstStyle>
          <a:p>
            <a:fld id="{2253FC5B-6EEA-453E-8BFC-A1DEE3BFB5B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4849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Рисунок 3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217" y="1766999"/>
            <a:ext cx="1378972" cy="12377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176722"/>
            <a:ext cx="1604888" cy="826578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95250" y="1"/>
            <a:ext cx="7772400" cy="838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1">
                <a:solidFill>
                  <a:srgbClr val="1069B2"/>
                </a:solidFill>
              </a:defRPr>
            </a:lvl1pPr>
          </a:lstStyle>
          <a:p>
            <a:r>
              <a:rPr lang="ru-RU" dirty="0"/>
              <a:t>СЛАЙД С ИНФОГРАФИКОЙ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86" b="69362"/>
          <a:stretch/>
        </p:blipFill>
        <p:spPr>
          <a:xfrm>
            <a:off x="1203850" y="2051199"/>
            <a:ext cx="1142820" cy="78105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76" b="25477"/>
          <a:stretch/>
        </p:blipFill>
        <p:spPr>
          <a:xfrm>
            <a:off x="6388515" y="1828069"/>
            <a:ext cx="1142820" cy="10858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61" b="45105"/>
          <a:stretch/>
        </p:blipFill>
        <p:spPr>
          <a:xfrm>
            <a:off x="3918601" y="1931738"/>
            <a:ext cx="1142820" cy="1143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337" r="-9242" b="8457"/>
          <a:stretch/>
        </p:blipFill>
        <p:spPr>
          <a:xfrm>
            <a:off x="9412705" y="1900321"/>
            <a:ext cx="1248443" cy="904875"/>
          </a:xfrm>
          <a:prstGeom prst="rect">
            <a:avLst/>
          </a:prstGeom>
        </p:spPr>
      </p:pic>
      <p:grpSp>
        <p:nvGrpSpPr>
          <p:cNvPr id="29" name="Группа 28"/>
          <p:cNvGrpSpPr/>
          <p:nvPr userDrawn="1"/>
        </p:nvGrpSpPr>
        <p:grpSpPr>
          <a:xfrm>
            <a:off x="1085774" y="1753634"/>
            <a:ext cx="1378972" cy="1618402"/>
            <a:chOff x="971474" y="2346701"/>
            <a:chExt cx="1378972" cy="1618402"/>
          </a:xfrm>
        </p:grpSpPr>
        <p:pic>
          <p:nvPicPr>
            <p:cNvPr id="15" name="Рисунок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474" y="2346701"/>
              <a:ext cx="1378972" cy="1237797"/>
            </a:xfrm>
            <a:prstGeom prst="rect">
              <a:avLst/>
            </a:prstGeom>
          </p:spPr>
        </p:pic>
        <p:sp>
          <p:nvSpPr>
            <p:cNvPr id="28" name="Равнобедренный треугольник 27"/>
            <p:cNvSpPr/>
            <p:nvPr userDrawn="1"/>
          </p:nvSpPr>
          <p:spPr>
            <a:xfrm flipH="1" flipV="1">
              <a:off x="1560947" y="3830852"/>
              <a:ext cx="200025" cy="134251"/>
            </a:xfrm>
            <a:prstGeom prst="triangle">
              <a:avLst/>
            </a:prstGeom>
            <a:solidFill>
              <a:srgbClr val="B79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1" name="Группа 30"/>
          <p:cNvGrpSpPr/>
          <p:nvPr userDrawn="1"/>
        </p:nvGrpSpPr>
        <p:grpSpPr>
          <a:xfrm>
            <a:off x="3704190" y="1805555"/>
            <a:ext cx="1378972" cy="1514561"/>
            <a:chOff x="2965137" y="2382065"/>
            <a:chExt cx="1378972" cy="1514561"/>
          </a:xfrm>
        </p:grpSpPr>
        <p:pic>
          <p:nvPicPr>
            <p:cNvPr id="32" name="Рисунок 3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137" y="2382065"/>
              <a:ext cx="1378972" cy="1237797"/>
            </a:xfrm>
            <a:prstGeom prst="rect">
              <a:avLst/>
            </a:prstGeom>
          </p:spPr>
        </p:pic>
        <p:sp>
          <p:nvSpPr>
            <p:cNvPr id="33" name="Равнобедренный треугольник 32"/>
            <p:cNvSpPr/>
            <p:nvPr userDrawn="1"/>
          </p:nvSpPr>
          <p:spPr>
            <a:xfrm flipH="1" flipV="1">
              <a:off x="3609975" y="3762375"/>
              <a:ext cx="200025" cy="134251"/>
            </a:xfrm>
            <a:prstGeom prst="triangle">
              <a:avLst/>
            </a:prstGeom>
            <a:solidFill>
              <a:srgbClr val="B79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4" name="Группа 33"/>
          <p:cNvGrpSpPr/>
          <p:nvPr userDrawn="1"/>
        </p:nvGrpSpPr>
        <p:grpSpPr>
          <a:xfrm>
            <a:off x="6184973" y="1805555"/>
            <a:ext cx="1378972" cy="1514561"/>
            <a:chOff x="2965137" y="2382065"/>
            <a:chExt cx="1378972" cy="1514561"/>
          </a:xfrm>
        </p:grpSpPr>
        <p:pic>
          <p:nvPicPr>
            <p:cNvPr id="35" name="Рисунок 3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5137" y="2382065"/>
              <a:ext cx="1378972" cy="1237797"/>
            </a:xfrm>
            <a:prstGeom prst="rect">
              <a:avLst/>
            </a:prstGeom>
          </p:spPr>
        </p:pic>
        <p:sp>
          <p:nvSpPr>
            <p:cNvPr id="36" name="Равнобедренный треугольник 35"/>
            <p:cNvSpPr/>
            <p:nvPr userDrawn="1"/>
          </p:nvSpPr>
          <p:spPr>
            <a:xfrm flipH="1" flipV="1">
              <a:off x="3609975" y="3762375"/>
              <a:ext cx="200025" cy="134251"/>
            </a:xfrm>
            <a:prstGeom prst="triangle">
              <a:avLst/>
            </a:prstGeom>
            <a:solidFill>
              <a:srgbClr val="B79F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Равнобедренный треугольник 38"/>
          <p:cNvSpPr/>
          <p:nvPr userDrawn="1"/>
        </p:nvSpPr>
        <p:spPr>
          <a:xfrm flipH="1" flipV="1">
            <a:off x="9800055" y="3163995"/>
            <a:ext cx="200025" cy="134251"/>
          </a:xfrm>
          <a:prstGeom prst="triangle">
            <a:avLst/>
          </a:prstGeom>
          <a:solidFill>
            <a:srgbClr val="B79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одзаголовок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25717" y="3587356"/>
            <a:ext cx="1981200" cy="3476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B79F8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41" name="Подзаголовок 2"/>
          <p:cNvSpPr txBox="1">
            <a:spLocks/>
          </p:cNvSpPr>
          <p:nvPr userDrawn="1"/>
        </p:nvSpPr>
        <p:spPr>
          <a:xfrm>
            <a:off x="825717" y="3989606"/>
            <a:ext cx="1981200" cy="16477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</p:txBody>
      </p:sp>
      <p:sp>
        <p:nvSpPr>
          <p:cNvPr id="42" name="Подзаголовок 2"/>
          <p:cNvSpPr txBox="1">
            <a:spLocks/>
          </p:cNvSpPr>
          <p:nvPr userDrawn="1"/>
        </p:nvSpPr>
        <p:spPr>
          <a:xfrm>
            <a:off x="3515593" y="3605217"/>
            <a:ext cx="1981200" cy="3476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43" name="Подзаголовок 2"/>
          <p:cNvSpPr txBox="1">
            <a:spLocks/>
          </p:cNvSpPr>
          <p:nvPr userDrawn="1"/>
        </p:nvSpPr>
        <p:spPr>
          <a:xfrm>
            <a:off x="3515593" y="4007467"/>
            <a:ext cx="1981200" cy="16477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</p:txBody>
      </p:sp>
      <p:sp>
        <p:nvSpPr>
          <p:cNvPr id="44" name="Подзаголовок 2"/>
          <p:cNvSpPr txBox="1">
            <a:spLocks/>
          </p:cNvSpPr>
          <p:nvPr userDrawn="1"/>
        </p:nvSpPr>
        <p:spPr>
          <a:xfrm>
            <a:off x="6108773" y="3630691"/>
            <a:ext cx="1981200" cy="3476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45" name="Подзаголовок 2"/>
          <p:cNvSpPr txBox="1">
            <a:spLocks/>
          </p:cNvSpPr>
          <p:nvPr userDrawn="1"/>
        </p:nvSpPr>
        <p:spPr>
          <a:xfrm>
            <a:off x="6108773" y="4032941"/>
            <a:ext cx="1981200" cy="16477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</p:txBody>
      </p:sp>
      <p:sp>
        <p:nvSpPr>
          <p:cNvPr id="46" name="Подзаголовок 2"/>
          <p:cNvSpPr txBox="1">
            <a:spLocks/>
          </p:cNvSpPr>
          <p:nvPr userDrawn="1"/>
        </p:nvSpPr>
        <p:spPr>
          <a:xfrm>
            <a:off x="8930553" y="3605217"/>
            <a:ext cx="1981200" cy="347662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Подзаголовок</a:t>
            </a:r>
          </a:p>
        </p:txBody>
      </p:sp>
      <p:sp>
        <p:nvSpPr>
          <p:cNvPr id="47" name="Подзаголовок 2"/>
          <p:cNvSpPr txBox="1">
            <a:spLocks/>
          </p:cNvSpPr>
          <p:nvPr userDrawn="1"/>
        </p:nvSpPr>
        <p:spPr>
          <a:xfrm>
            <a:off x="8930553" y="4007467"/>
            <a:ext cx="1981200" cy="164773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B79F8B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ru-RU" sz="1800" dirty="0">
                <a:solidFill>
                  <a:srgbClr val="1069B2"/>
                </a:solidFill>
              </a:rPr>
              <a:t>основной текст,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>
              <a:solidFill>
                <a:srgbClr val="1069B2"/>
              </a:solidFill>
            </a:endParaRPr>
          </a:p>
        </p:txBody>
      </p:sp>
      <p:sp>
        <p:nvSpPr>
          <p:cNvPr id="48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356725" y="64166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1069B2"/>
                </a:solidFill>
              </a:defRPr>
            </a:lvl1pPr>
          </a:lstStyle>
          <a:p>
            <a:fld id="{2253FC5B-6EEA-453E-8BFC-A1DEE3BFB5B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49" name="Подзаголовок 2"/>
          <p:cNvSpPr txBox="1">
            <a:spLocks/>
          </p:cNvSpPr>
          <p:nvPr userDrawn="1"/>
        </p:nvSpPr>
        <p:spPr>
          <a:xfrm>
            <a:off x="194311" y="6516022"/>
            <a:ext cx="7772400" cy="34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/>
              <a:t>ОБЩЕРОССИЙСКИЙ</a:t>
            </a:r>
            <a:r>
              <a:rPr lang="ru-RU" sz="1000" baseline="0" dirty="0"/>
              <a:t> ПРОФСОЮЗ ОБРАЗОВАНИЯ</a:t>
            </a:r>
            <a:endParaRPr lang="ru-RU" sz="1000" dirty="0"/>
          </a:p>
        </p:txBody>
      </p:sp>
      <p:pic>
        <p:nvPicPr>
          <p:cNvPr id="50" name="Рисунок 4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" y="6251066"/>
            <a:ext cx="12141207" cy="35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0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FC5B-6EEA-453E-8BFC-A1DEE3BFB5B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CE1E5739-0F81-405A-AC05-E7F5721A27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99" y="5552947"/>
            <a:ext cx="1219202" cy="1136906"/>
          </a:xfrm>
          <a:prstGeom prst="rect">
            <a:avLst/>
          </a:prstGeom>
        </p:spPr>
      </p:pic>
      <p:sp>
        <p:nvSpPr>
          <p:cNvPr id="13" name="Подзаголовок 2">
            <a:extLst>
              <a:ext uri="{FF2B5EF4-FFF2-40B4-BE49-F238E27FC236}">
                <a16:creationId xmlns="" xmlns:a16="http://schemas.microsoft.com/office/drawing/2014/main" id="{8FABABA2-97A5-411B-9543-115BD036072A}"/>
              </a:ext>
            </a:extLst>
          </p:cNvPr>
          <p:cNvSpPr txBox="1">
            <a:spLocks/>
          </p:cNvSpPr>
          <p:nvPr userDrawn="1"/>
        </p:nvSpPr>
        <p:spPr>
          <a:xfrm>
            <a:off x="194311" y="6516022"/>
            <a:ext cx="7772400" cy="34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/>
              <a:t>ОБЩЕРОССИЙСКИЙ</a:t>
            </a:r>
            <a:r>
              <a:rPr lang="ru-RU" sz="1000" baseline="0" dirty="0"/>
              <a:t> ПРОФСОЮЗ ОБРАЗОВАНИЯ</a:t>
            </a:r>
            <a:endParaRPr lang="ru-RU" sz="1000" dirty="0"/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4DC2273-C990-4067-AC0F-537A60E2AF26}"/>
              </a:ext>
            </a:extLst>
          </p:cNvPr>
          <p:cNvSpPr/>
          <p:nvPr userDrawn="1"/>
        </p:nvSpPr>
        <p:spPr>
          <a:xfrm>
            <a:off x="9969500" y="1"/>
            <a:ext cx="2222500" cy="6858000"/>
          </a:xfrm>
          <a:prstGeom prst="rect">
            <a:avLst/>
          </a:prstGeom>
          <a:solidFill>
            <a:srgbClr val="1069B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34A3FF47-C5B6-4EC1-AA0C-B3AE83A9170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438" y="-584199"/>
            <a:ext cx="2864768" cy="25146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FE89B23B-B3DC-4EEE-9BE4-97C80C8EE5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889" y="6168360"/>
            <a:ext cx="4189989" cy="39624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785E0B50-6CCB-4EA8-A90F-B22016D902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2949" y="5019324"/>
            <a:ext cx="1219202" cy="113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44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53FC5B-6EEA-453E-8BFC-A1DEE3BFB5B1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7E57CBB-913A-4F4E-AE06-A368301FD6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3" y="6251066"/>
            <a:ext cx="12141207" cy="356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23F846-3A5A-46E9-BAE6-75328BF0FB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00" y="176722"/>
            <a:ext cx="1604888" cy="826578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="" xmlns:a16="http://schemas.microsoft.com/office/drawing/2014/main" id="{BBC52B44-F7FB-49A2-85ED-4D11B3B09489}"/>
              </a:ext>
            </a:extLst>
          </p:cNvPr>
          <p:cNvSpPr txBox="1">
            <a:spLocks/>
          </p:cNvSpPr>
          <p:nvPr userDrawn="1"/>
        </p:nvSpPr>
        <p:spPr>
          <a:xfrm>
            <a:off x="194311" y="6516022"/>
            <a:ext cx="7772400" cy="3476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dirty="0"/>
              <a:t>ОБЩЕРОССИЙСКИЙ</a:t>
            </a:r>
            <a:r>
              <a:rPr lang="ru-RU" sz="1000" baseline="0" dirty="0"/>
              <a:t> ПРОФСОЮЗ ОБРАЗОВАНИЯ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401280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674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9/1/2025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80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588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1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419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hyperlink" Target="https://www.profkurort.ru/" TargetMode="External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7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8.jpeg"/><Relationship Id="rId9" Type="http://schemas.microsoft.com/office/2007/relationships/diagramDrawing" Target="../diagrams/drawin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hyperlink" Target="https://www.profkurort.ru/" TargetMode="Externa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12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3.png"/><Relationship Id="rId9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A1583E-E88C-7B1D-A039-8B267B335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811" y="2348056"/>
            <a:ext cx="10988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ru-RU" sz="3200" dirty="0">
                <a:solidFill>
                  <a:srgbClr val="FFFF00"/>
                </a:solidFill>
                <a:effectLst/>
                <a:latin typeface="Times New Roman"/>
                <a:ea typeface="Calibri"/>
              </a:rPr>
              <a:t>Новые формы социального партнерства и эффективные направления коллективно-договорного регулирования между первичной профсоюзной организацией работников и администрацией вуза</a:t>
            </a:r>
            <a:endParaRPr lang="ru-RU" sz="3200" b="1" kern="1200" cap="all" dirty="0">
              <a:solidFill>
                <a:srgbClr val="FFFF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0666473" y="5103083"/>
            <a:ext cx="1008951" cy="1049864"/>
            <a:chOff x="10517382" y="5608137"/>
            <a:chExt cx="1142691" cy="1151924"/>
          </a:xfrm>
        </p:grpSpPr>
        <p:sp>
          <p:nvSpPr>
            <p:cNvPr id="4" name="TextBox 3"/>
            <p:cNvSpPr txBox="1"/>
            <p:nvPr/>
          </p:nvSpPr>
          <p:spPr>
            <a:xfrm>
              <a:off x="10517382" y="6298396"/>
              <a:ext cx="1142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cap="all" dirty="0">
                  <a:solidFill>
                    <a:schemeClr val="bg1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2"/>
            <a:srcRect l="20358" r="20358" b="38825"/>
            <a:stretch/>
          </p:blipFill>
          <p:spPr>
            <a:xfrm>
              <a:off x="10560503" y="5608137"/>
              <a:ext cx="870466" cy="776595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0" y="113029"/>
            <a:ext cx="861774" cy="86177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16576" y="5032108"/>
            <a:ext cx="8226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cap="all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ХУЖАХМЕТОВ АЙНУР ОСКАРОВИЧ</a:t>
            </a:r>
          </a:p>
          <a:p>
            <a:endParaRPr lang="ru-RU" b="1" cap="all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Первичная профсоюзная организация </a:t>
            </a:r>
            <a:r>
              <a:rPr lang="ru-RU" b="1" cap="all" dirty="0" err="1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РаБОТНИКОВ</a:t>
            </a:r>
            <a:r>
              <a:rPr lang="ru-RU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ФГБОУ ВО «Уфимский университет науки и технологий»</a:t>
            </a:r>
          </a:p>
          <a:p>
            <a:endParaRPr lang="ru-RU" b="1" dirty="0">
              <a:solidFill>
                <a:schemeClr val="bg1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C08E229-0354-4150-B85A-C43002ECE5FF}"/>
              </a:ext>
            </a:extLst>
          </p:cNvPr>
          <p:cNvSpPr/>
          <p:nvPr/>
        </p:nvSpPr>
        <p:spPr>
          <a:xfrm>
            <a:off x="914400" y="183005"/>
            <a:ext cx="443666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Всероссийский конкурс </a:t>
            </a:r>
          </a:p>
          <a:p>
            <a:r>
              <a:rPr lang="ru-RU" sz="3200" b="1" cap="all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906565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cxnSp>
        <p:nvCxnSpPr>
          <p:cNvPr id="6" name="line">
            <a:extLst>
              <a:ext uri="{FF2B5EF4-FFF2-40B4-BE49-F238E27FC236}">
                <a16:creationId xmlns="" xmlns:a16="http://schemas.microsoft.com/office/drawing/2014/main" id="{E0ED0860-A8B7-4DC4-A8F0-AC125B3D4769}"/>
              </a:ext>
            </a:extLst>
          </p:cNvPr>
          <p:cNvCxnSpPr>
            <a:cxnSpLocks/>
          </p:cNvCxnSpPr>
          <p:nvPr/>
        </p:nvCxnSpPr>
        <p:spPr>
          <a:xfrm>
            <a:off x="5769105" y="5747593"/>
            <a:ext cx="2206041" cy="0"/>
          </a:xfrm>
          <a:prstGeom prst="line">
            <a:avLst/>
          </a:prstGeom>
          <a:ln w="508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line">
            <a:extLst>
              <a:ext uri="{FF2B5EF4-FFF2-40B4-BE49-F238E27FC236}">
                <a16:creationId xmlns="" xmlns:a16="http://schemas.microsoft.com/office/drawing/2014/main" id="{9A9E6FA1-C18D-4A37-908F-B6722D3BB94C}"/>
              </a:ext>
            </a:extLst>
          </p:cNvPr>
          <p:cNvSpPr/>
          <p:nvPr/>
        </p:nvSpPr>
        <p:spPr>
          <a:xfrm rot="10800000" flipH="1">
            <a:off x="7775847" y="5116124"/>
            <a:ext cx="631469" cy="631469"/>
          </a:xfrm>
          <a:prstGeom prst="arc">
            <a:avLst/>
          </a:prstGeom>
          <a:ln w="50800" cap="rnd">
            <a:gradFill>
              <a:gsLst>
                <a:gs pos="32000">
                  <a:schemeClr val="bg2"/>
                </a:gs>
                <a:gs pos="100000">
                  <a:schemeClr val="accent4"/>
                </a:gs>
              </a:gsLst>
              <a:lin ang="2400000" scaled="0"/>
            </a:gradFill>
            <a:head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8" name="line">
            <a:extLst>
              <a:ext uri="{FF2B5EF4-FFF2-40B4-BE49-F238E27FC236}">
                <a16:creationId xmlns="" xmlns:a16="http://schemas.microsoft.com/office/drawing/2014/main" id="{BD118A95-5099-4FA9-BBB5-8644B7E2FE47}"/>
              </a:ext>
            </a:extLst>
          </p:cNvPr>
          <p:cNvSpPr/>
          <p:nvPr/>
        </p:nvSpPr>
        <p:spPr>
          <a:xfrm rot="10800000" flipH="1">
            <a:off x="5185104" y="5116124"/>
            <a:ext cx="631469" cy="631469"/>
          </a:xfrm>
          <a:prstGeom prst="arc">
            <a:avLst/>
          </a:prstGeom>
          <a:ln w="50800" cap="rnd">
            <a:gradFill>
              <a:gsLst>
                <a:gs pos="25000">
                  <a:schemeClr val="bg2"/>
                </a:gs>
                <a:gs pos="100000">
                  <a:schemeClr val="accent3"/>
                </a:gs>
              </a:gsLst>
              <a:lin ang="2400000" scaled="0"/>
            </a:gradFill>
            <a:head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cxnSp>
        <p:nvCxnSpPr>
          <p:cNvPr id="9" name="line">
            <a:extLst>
              <a:ext uri="{FF2B5EF4-FFF2-40B4-BE49-F238E27FC236}">
                <a16:creationId xmlns="" xmlns:a16="http://schemas.microsoft.com/office/drawing/2014/main" id="{200D34C2-D809-4FAE-8D67-8CDD3DD1A6D8}"/>
              </a:ext>
            </a:extLst>
          </p:cNvPr>
          <p:cNvCxnSpPr>
            <a:cxnSpLocks/>
          </p:cNvCxnSpPr>
          <p:nvPr/>
        </p:nvCxnSpPr>
        <p:spPr>
          <a:xfrm>
            <a:off x="3608168" y="5747593"/>
            <a:ext cx="1787795" cy="0"/>
          </a:xfrm>
          <a:prstGeom prst="line">
            <a:avLst/>
          </a:prstGeom>
          <a:ln w="508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line">
            <a:extLst>
              <a:ext uri="{FF2B5EF4-FFF2-40B4-BE49-F238E27FC236}">
                <a16:creationId xmlns="" xmlns:a16="http://schemas.microsoft.com/office/drawing/2014/main" id="{7262CCB6-8471-41E2-B456-2DCC658A7684}"/>
              </a:ext>
            </a:extLst>
          </p:cNvPr>
          <p:cNvSpPr/>
          <p:nvPr/>
        </p:nvSpPr>
        <p:spPr>
          <a:xfrm rot="10800000">
            <a:off x="3184952" y="5116124"/>
            <a:ext cx="631469" cy="631469"/>
          </a:xfrm>
          <a:prstGeom prst="arc">
            <a:avLst/>
          </a:prstGeom>
          <a:ln w="50800" cap="rnd">
            <a:gradFill>
              <a:gsLst>
                <a:gs pos="25000">
                  <a:schemeClr val="bg2"/>
                </a:gs>
                <a:gs pos="100000">
                  <a:schemeClr val="accent2"/>
                </a:gs>
              </a:gsLst>
              <a:lin ang="2400000" scaled="0"/>
            </a:gradFill>
            <a:head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11" name="Box background">
            <a:extLst>
              <a:ext uri="{FF2B5EF4-FFF2-40B4-BE49-F238E27FC236}">
                <a16:creationId xmlns="" xmlns:a16="http://schemas.microsoft.com/office/drawing/2014/main" id="{87EC79E6-CD57-4BA6-AD30-0C32D39046C1}"/>
              </a:ext>
            </a:extLst>
          </p:cNvPr>
          <p:cNvSpPr/>
          <p:nvPr/>
        </p:nvSpPr>
        <p:spPr>
          <a:xfrm>
            <a:off x="2044644" y="1815084"/>
            <a:ext cx="2362371" cy="3501963"/>
          </a:xfrm>
          <a:prstGeom prst="roundRect">
            <a:avLst>
              <a:gd name="adj" fmla="val 1206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28754" rIns="36000" bIns="0" numCol="1" rtlCol="0" anchor="ctr"/>
          <a:lstStyle/>
          <a:p>
            <a:pPr algn="ctr"/>
            <a:r>
              <a:rPr lang="ru-RU" sz="1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поддержка, соблюдение и защита прав и гарантий работника</a:t>
            </a:r>
          </a:p>
        </p:txBody>
      </p:sp>
      <p:grpSp>
        <p:nvGrpSpPr>
          <p:cNvPr id="12" name="percent">
            <a:extLst>
              <a:ext uri="{FF2B5EF4-FFF2-40B4-BE49-F238E27FC236}">
                <a16:creationId xmlns="" xmlns:a16="http://schemas.microsoft.com/office/drawing/2014/main" id="{C35A28C8-4D4D-4C08-B843-BBFEA64E7592}"/>
              </a:ext>
            </a:extLst>
          </p:cNvPr>
          <p:cNvGrpSpPr/>
          <p:nvPr/>
        </p:nvGrpSpPr>
        <p:grpSpPr>
          <a:xfrm>
            <a:off x="2647187" y="2183439"/>
            <a:ext cx="1157284" cy="1157284"/>
            <a:chOff x="4302896" y="1930447"/>
            <a:chExt cx="1157284" cy="1157284"/>
          </a:xfrm>
        </p:grpSpPr>
        <p:sp>
          <p:nvSpPr>
            <p:cNvPr id="13" name="Percent background">
              <a:extLst>
                <a:ext uri="{FF2B5EF4-FFF2-40B4-BE49-F238E27FC236}">
                  <a16:creationId xmlns="" xmlns:a16="http://schemas.microsoft.com/office/drawing/2014/main" id="{E1E73F63-B7B4-4E48-9DEA-8AA78F5FDCFB}"/>
                </a:ext>
              </a:extLst>
            </p:cNvPr>
            <p:cNvSpPr/>
            <p:nvPr/>
          </p:nvSpPr>
          <p:spPr>
            <a:xfrm>
              <a:off x="4302896" y="1930447"/>
              <a:ext cx="1157284" cy="1157284"/>
            </a:xfrm>
            <a:prstGeom prst="ellipse">
              <a:avLst/>
            </a:prstGeom>
            <a:noFill/>
            <a:ln w="63500">
              <a:solidFill>
                <a:schemeClr val="accent2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2"/>
                  </a:solidFill>
                  <a:latin typeface="+mj-lt"/>
                </a:rPr>
                <a:t>60</a:t>
              </a:r>
              <a:r>
                <a:rPr lang="en-US" dirty="0">
                  <a:solidFill>
                    <a:schemeClr val="accent2"/>
                  </a:solidFill>
                  <a:latin typeface="+mj-lt"/>
                </a:rPr>
                <a:t>%</a:t>
              </a:r>
            </a:p>
          </p:txBody>
        </p:sp>
        <p:sp>
          <p:nvSpPr>
            <p:cNvPr id="14" name="Percent">
              <a:extLst>
                <a:ext uri="{FF2B5EF4-FFF2-40B4-BE49-F238E27FC236}">
                  <a16:creationId xmlns="" xmlns:a16="http://schemas.microsoft.com/office/drawing/2014/main" id="{E6081A58-6813-4D54-9A37-C27D924C1887}"/>
                </a:ext>
              </a:extLst>
            </p:cNvPr>
            <p:cNvSpPr/>
            <p:nvPr/>
          </p:nvSpPr>
          <p:spPr>
            <a:xfrm>
              <a:off x="4302897" y="1930448"/>
              <a:ext cx="1157282" cy="1157282"/>
            </a:xfrm>
            <a:prstGeom prst="arc">
              <a:avLst>
                <a:gd name="adj1" fmla="val 16200000"/>
                <a:gd name="adj2" fmla="val 7982914"/>
              </a:avLst>
            </a:prstGeom>
            <a:ln w="63500" cap="rnd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Box background">
            <a:extLst>
              <a:ext uri="{FF2B5EF4-FFF2-40B4-BE49-F238E27FC236}">
                <a16:creationId xmlns="" xmlns:a16="http://schemas.microsoft.com/office/drawing/2014/main" id="{84FB8B13-DD1D-4F4B-B487-D7961319A9F0}"/>
              </a:ext>
            </a:extLst>
          </p:cNvPr>
          <p:cNvSpPr/>
          <p:nvPr/>
        </p:nvSpPr>
        <p:spPr>
          <a:xfrm>
            <a:off x="4635387" y="1815084"/>
            <a:ext cx="2362371" cy="3501963"/>
          </a:xfrm>
          <a:prstGeom prst="roundRect">
            <a:avLst>
              <a:gd name="adj" fmla="val 1206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28754" rIns="36000" bIns="0" numCol="1" rtlCol="0" anchor="ctr"/>
          <a:lstStyle/>
          <a:p>
            <a:pPr algn="ctr"/>
            <a:r>
              <a:rPr lang="ru-RU" sz="1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Организационная, информационная, посредническая поддержка</a:t>
            </a:r>
          </a:p>
        </p:txBody>
      </p:sp>
      <p:grpSp>
        <p:nvGrpSpPr>
          <p:cNvPr id="16" name="percent">
            <a:extLst>
              <a:ext uri="{FF2B5EF4-FFF2-40B4-BE49-F238E27FC236}">
                <a16:creationId xmlns="" xmlns:a16="http://schemas.microsoft.com/office/drawing/2014/main" id="{C25FFD01-80CA-4BBE-9877-18BB42CDB7BB}"/>
              </a:ext>
            </a:extLst>
          </p:cNvPr>
          <p:cNvGrpSpPr/>
          <p:nvPr/>
        </p:nvGrpSpPr>
        <p:grpSpPr>
          <a:xfrm>
            <a:off x="5237930" y="2183439"/>
            <a:ext cx="1157284" cy="1157284"/>
            <a:chOff x="4302896" y="1930447"/>
            <a:chExt cx="1157284" cy="1157284"/>
          </a:xfrm>
        </p:grpSpPr>
        <p:sp>
          <p:nvSpPr>
            <p:cNvPr id="17" name="Percent background">
              <a:extLst>
                <a:ext uri="{FF2B5EF4-FFF2-40B4-BE49-F238E27FC236}">
                  <a16:creationId xmlns="" xmlns:a16="http://schemas.microsoft.com/office/drawing/2014/main" id="{A0CCF9F3-0DB4-40B8-A8CF-7A4B20E67A90}"/>
                </a:ext>
              </a:extLst>
            </p:cNvPr>
            <p:cNvSpPr/>
            <p:nvPr/>
          </p:nvSpPr>
          <p:spPr>
            <a:xfrm>
              <a:off x="4302896" y="1930447"/>
              <a:ext cx="1157284" cy="1157284"/>
            </a:xfrm>
            <a:prstGeom prst="ellipse">
              <a:avLst/>
            </a:prstGeom>
            <a:noFill/>
            <a:ln w="63500">
              <a:solidFill>
                <a:schemeClr val="accent3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3"/>
                  </a:solidFill>
                  <a:latin typeface="+mj-lt"/>
                </a:rPr>
                <a:t>20</a:t>
              </a:r>
              <a:r>
                <a:rPr lang="en-US" dirty="0">
                  <a:solidFill>
                    <a:schemeClr val="accent3"/>
                  </a:solidFill>
                  <a:latin typeface="+mj-lt"/>
                </a:rPr>
                <a:t>%</a:t>
              </a:r>
            </a:p>
          </p:txBody>
        </p:sp>
        <p:sp>
          <p:nvSpPr>
            <p:cNvPr id="18" name="Percent">
              <a:extLst>
                <a:ext uri="{FF2B5EF4-FFF2-40B4-BE49-F238E27FC236}">
                  <a16:creationId xmlns="" xmlns:a16="http://schemas.microsoft.com/office/drawing/2014/main" id="{5BCED8D7-AFAA-4B69-8D56-DA93779252D6}"/>
                </a:ext>
              </a:extLst>
            </p:cNvPr>
            <p:cNvSpPr/>
            <p:nvPr/>
          </p:nvSpPr>
          <p:spPr>
            <a:xfrm>
              <a:off x="4302897" y="1930448"/>
              <a:ext cx="1157282" cy="1157282"/>
            </a:xfrm>
            <a:prstGeom prst="arc">
              <a:avLst>
                <a:gd name="adj1" fmla="val 16200000"/>
                <a:gd name="adj2" fmla="val 20760295"/>
              </a:avLst>
            </a:prstGeom>
            <a:ln w="63500" cap="rnd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Box background">
            <a:extLst>
              <a:ext uri="{FF2B5EF4-FFF2-40B4-BE49-F238E27FC236}">
                <a16:creationId xmlns="" xmlns:a16="http://schemas.microsoft.com/office/drawing/2014/main" id="{83EC853D-6686-4626-A219-2796D90120A7}"/>
              </a:ext>
            </a:extLst>
          </p:cNvPr>
          <p:cNvSpPr/>
          <p:nvPr/>
        </p:nvSpPr>
        <p:spPr>
          <a:xfrm>
            <a:off x="7226131" y="1815084"/>
            <a:ext cx="2362371" cy="3501963"/>
          </a:xfrm>
          <a:prstGeom prst="roundRect">
            <a:avLst>
              <a:gd name="adj" fmla="val 12068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1828754" rIns="36000" bIns="0" numCol="1" rtlCol="0" anchor="ctr"/>
          <a:lstStyle/>
          <a:p>
            <a:pPr algn="ctr"/>
            <a:r>
              <a:rPr lang="ru-RU" sz="1400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Юридическая, психологическая поддержка</a:t>
            </a:r>
          </a:p>
        </p:txBody>
      </p:sp>
      <p:grpSp>
        <p:nvGrpSpPr>
          <p:cNvPr id="20" name="percent">
            <a:extLst>
              <a:ext uri="{FF2B5EF4-FFF2-40B4-BE49-F238E27FC236}">
                <a16:creationId xmlns="" xmlns:a16="http://schemas.microsoft.com/office/drawing/2014/main" id="{8792B22E-543A-4861-A69F-127C2201DD33}"/>
              </a:ext>
            </a:extLst>
          </p:cNvPr>
          <p:cNvGrpSpPr/>
          <p:nvPr/>
        </p:nvGrpSpPr>
        <p:grpSpPr>
          <a:xfrm>
            <a:off x="7828674" y="2183439"/>
            <a:ext cx="1157284" cy="1157284"/>
            <a:chOff x="4302896" y="1930447"/>
            <a:chExt cx="1157284" cy="1157284"/>
          </a:xfrm>
        </p:grpSpPr>
        <p:sp>
          <p:nvSpPr>
            <p:cNvPr id="21" name="Percent background">
              <a:extLst>
                <a:ext uri="{FF2B5EF4-FFF2-40B4-BE49-F238E27FC236}">
                  <a16:creationId xmlns="" xmlns:a16="http://schemas.microsoft.com/office/drawing/2014/main" id="{EFEC6C75-85D9-4C12-983C-9673F898D756}"/>
                </a:ext>
              </a:extLst>
            </p:cNvPr>
            <p:cNvSpPr/>
            <p:nvPr/>
          </p:nvSpPr>
          <p:spPr>
            <a:xfrm>
              <a:off x="4302896" y="1930447"/>
              <a:ext cx="1157284" cy="1157284"/>
            </a:xfrm>
            <a:prstGeom prst="ellipse">
              <a:avLst/>
            </a:prstGeom>
            <a:noFill/>
            <a:ln w="63500">
              <a:solidFill>
                <a:schemeClr val="accent4">
                  <a:alpha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>
                  <a:solidFill>
                    <a:schemeClr val="accent4"/>
                  </a:solidFill>
                  <a:latin typeface="+mj-lt"/>
                </a:rPr>
                <a:t>20</a:t>
              </a:r>
              <a:r>
                <a:rPr lang="en-US" dirty="0">
                  <a:solidFill>
                    <a:schemeClr val="accent4"/>
                  </a:solidFill>
                  <a:latin typeface="+mj-lt"/>
                </a:rPr>
                <a:t>%</a:t>
              </a:r>
            </a:p>
          </p:txBody>
        </p:sp>
        <p:sp>
          <p:nvSpPr>
            <p:cNvPr id="22" name="Percent">
              <a:extLst>
                <a:ext uri="{FF2B5EF4-FFF2-40B4-BE49-F238E27FC236}">
                  <a16:creationId xmlns="" xmlns:a16="http://schemas.microsoft.com/office/drawing/2014/main" id="{380095EC-0124-413C-B39C-DE3AB7139BCF}"/>
                </a:ext>
              </a:extLst>
            </p:cNvPr>
            <p:cNvSpPr/>
            <p:nvPr/>
          </p:nvSpPr>
          <p:spPr>
            <a:xfrm>
              <a:off x="4302897" y="1930448"/>
              <a:ext cx="1157282" cy="1157282"/>
            </a:xfrm>
            <a:prstGeom prst="arc">
              <a:avLst>
                <a:gd name="adj1" fmla="val 16200000"/>
                <a:gd name="adj2" fmla="val 20673849"/>
              </a:avLst>
            </a:prstGeom>
            <a:ln w="63500" cap="rnd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dot shape">
            <a:extLst>
              <a:ext uri="{FF2B5EF4-FFF2-40B4-BE49-F238E27FC236}">
                <a16:creationId xmlns="" xmlns:a16="http://schemas.microsoft.com/office/drawing/2014/main" id="{65EF4C77-1CFE-43F0-B9C5-1115F3FECEAA}"/>
              </a:ext>
            </a:extLst>
          </p:cNvPr>
          <p:cNvGrpSpPr/>
          <p:nvPr/>
        </p:nvGrpSpPr>
        <p:grpSpPr>
          <a:xfrm rot="10800000">
            <a:off x="7039568" y="5723445"/>
            <a:ext cx="694469" cy="45720"/>
            <a:chOff x="3397779" y="5470453"/>
            <a:chExt cx="694469" cy="45720"/>
          </a:xfrm>
        </p:grpSpPr>
        <p:cxnSp>
          <p:nvCxnSpPr>
            <p:cNvPr id="24" name="Straight Connector 47">
              <a:extLst>
                <a:ext uri="{FF2B5EF4-FFF2-40B4-BE49-F238E27FC236}">
                  <a16:creationId xmlns="" xmlns:a16="http://schemas.microsoft.com/office/drawing/2014/main" id="{FEAE5799-11C1-4316-B023-1D3546205126}"/>
                </a:ext>
              </a:extLst>
            </p:cNvPr>
            <p:cNvCxnSpPr/>
            <p:nvPr/>
          </p:nvCxnSpPr>
          <p:spPr>
            <a:xfrm>
              <a:off x="3419774" y="5494601"/>
              <a:ext cx="672474" cy="0"/>
            </a:xfrm>
            <a:prstGeom prst="line">
              <a:avLst/>
            </a:prstGeom>
            <a:ln w="50800" cap="rnd">
              <a:gradFill>
                <a:gsLst>
                  <a:gs pos="0">
                    <a:schemeClr val="accent4">
                      <a:alpha val="50000"/>
                    </a:schemeClr>
                  </a:gs>
                  <a:gs pos="100000">
                    <a:schemeClr val="accent4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48">
              <a:extLst>
                <a:ext uri="{FF2B5EF4-FFF2-40B4-BE49-F238E27FC236}">
                  <a16:creationId xmlns="" xmlns:a16="http://schemas.microsoft.com/office/drawing/2014/main" id="{9CD5F3A7-B184-41A0-A2B9-41AEDF3B6F2D}"/>
                </a:ext>
              </a:extLst>
            </p:cNvPr>
            <p:cNvSpPr/>
            <p:nvPr/>
          </p:nvSpPr>
          <p:spPr>
            <a:xfrm>
              <a:off x="3397779" y="5470453"/>
              <a:ext cx="45720" cy="4572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3CF754EE-B705-4168-9A34-CCEBD0D488D3}"/>
              </a:ext>
            </a:extLst>
          </p:cNvPr>
          <p:cNvSpPr txBox="1"/>
          <p:nvPr/>
        </p:nvSpPr>
        <p:spPr>
          <a:xfrm>
            <a:off x="1450890" y="361920"/>
            <a:ext cx="61023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ru-RU" sz="1800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Результаты мониторинга о деятельности профсоюзной работников </a:t>
            </a:r>
            <a:r>
              <a:rPr lang="ru-RU" sz="1800" b="1" dirty="0" err="1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УУНиТ</a:t>
            </a:r>
            <a:endParaRPr lang="ru-RU" sz="1800" b="1" dirty="0">
              <a:solidFill>
                <a:srgbClr val="003F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335FE0DA-516D-4AA1-95AE-D00A0C41220D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147287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autoRev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mph" presetSubtype="0" accel="50000" decel="50000" autoRev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mph" presetSubtype="0" accel="50000" decel="50000" autoRev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0.10495 -1.48148E-6 L 6.25E-7 -1.48148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4" descr="data:image/png;base64,iVBORw0KGgoAAAANSUhEUgAAAakAAAJcCAYAAABDm1tsAAAgAElEQVR4nOy9d5gUdbrH+6nQYXJgyIwERSRIUkAkiKAgSDCBgigIiAiCAQmLiCAIuIAILCxJZVFQFwREgmSUMOSsM+Q0MJnJ06HS/aOnipqR3bPn3CNw7u3v8/Qz3TVVv/qlevP7lmAYhkEQQQQRRBBB3IUQ73QHgggiiCCCCOJfIcikgggiiCCCuGsRZFJBBBFEEEHctQgyqSCCCCKIIO5aBJlUEEEEEUQQdy2CTCqIIIIIIoi7FkEmFUQQQQQRxF2LIJMKIoggggjirkWQSQURRBBBBHHXIsikgggiiCCCuGsRZFJBBBFEEEHctQgyqSCCCCKIIO5aBJlUEEEEEUQQdy2CTCqIIIIIIoi7FvKd7sB/itLvExHsB4X/bmt68d8gjw4iiCCCuJtx11Bp41/80AwdA9DRUVFRMdABXS8+zwBd1QAdAx2/X7WaKD4T24Hi3/ZPEEEEEUQQdyvuGiYFf9SWAERBxMBAR0dERChWm8Ri7ckwdAxZIB8/BfgRnSIGoGrqbet3EEEEEUQQfw7uuLnPuJXpTSj11QAREVEQ0Q0dQ9NBlDEMHUVS8aDzza8rkGWZno8+hxsJhyQiBC5FQLe1LxZ/glpUEEEEEcTdjjvOpP4TCIKAhAC6EfgrBbptiAY+DPanHGP+xmUIgsAD99fm4bjaaJpGiOQInIeN7xlgCCDcXUpkEEEEEUQQt8Adp9RCqc8foBuBjwEYBgiBs1RFwYdKAV7+sel7MtwFZIUW8eXGb8jDiyiJaJpW3MjNYRqCTYe6lX0xiCCCCCKIuwZ3nEn9lxAEizEhBLQpQ/WjizoKOpvO7GT3+cP4YwQ8kTq/nN7PzosJqKgg6BgYAeZX3ESQQQURRBBB/N/B3cOkjJJfzeg8w/yHzk1mJYkgi+Th4acDW8h3+/DKPvxOhbwwlTUJG8nHB2JgeIYRaMMQbEF+9hsFEUQQQQRxV+LuYVJwS4ZhFNsBVdN0J4Au6HhROJGayOGLp1AiQBUNvIKGGi5w8OJJfks/jYJ+y/CI/3ZaVRBBBBFEEHcEfzqT0vWbbMLUaAB8Pp/1vSA/H92vgQGqqqPpAYakG4FcJgOQHZLlk/ILBioC+347TLZRiOYWQQLdMPA7NLKNQvb9fhAPflQEVM0ozqLSEVARKQ5PN0BTVatvmqbh9XrRNA1VvRnCbhiG1Xf7eIIIIogggvhz8adH94miaBF5+3eXywVAUWEhy5YtIy6qLHXr1eOBB2sXW+E0BEFAw0AmEDshImCgAQJ5FHHi4mnEMBmvrmAYBrIs49d0JEnn+MXfUdsIGAgIglDcpoqAjmEAuoggiEiyjK7rJCYmcvz4cbKzsxkwYAAulwtFUXA4HAhmsIaqIsvyH74HEUQQQQTx5+BP16QMwwgwiWJNxP5d13XyCwooX7487dq140zSWb766h/8nvh74FwMRET8mhpwL4mBChQ6Bqm+G1xOv4IhAYIOsoSqgWBASHgIF65f5oo/BQPDdE0hGAaCEUgQFiTQNJWk00l88803nD9/nnbt2lG5cmX8fj+GYeBwOCwNC0CWZYvJBhlUEEEEEcSfj9tGaSVJQtd1DMNAkiR2797NhQvn0DQNWZKIjoul6zNdSc/O5JddOzl4cD+PPNKUmvfXRpZkFEVDFEUkSUJBIceTh0fzIUgEIvgEGUPUEXQB3TDIV71kFeViOHUURUeUivOtBAFUncSzZzh48DCRkZG0b9+e8uXLA3Djxg1WrVqFw+GgSpUqtGrVCkmS8Pv9OJ3OQH+LGZSmaUiSdLumMIggggji/3e4LUzK1KZEUcTr9eLz+Th37hxt2rTm4uVLZGfdAEDXDcqVjeOF51/g2vXL7Nmzhz379vNIk0eo+0AdDB0Uvw/RKXEjL5sCnwddIFAqSdPBMJCLTYoe1Utm/g3UaA2XLCOJEoauc/r33zl06BDu8DCe6tSBuNiylnYniiKhoaHcc889lC1blhMnTqBpGoZh4HQ6AxMWZFBBBBFEELcNfzqTMv05JrFfs2YNPp+P5ORkomNjaFE1nm2btwAgygKqDmBQpVJlXuzenfTMG/zyyy6OJByhWbNm1KhVFdBANMAhout6QEvTAsxQ1Q1E2YGKhqIpAXumbnDqt5McOXKE6LAonuzwNOUqlEEpru9ntaHrREVF0axZM/Ly8khMTCQvL4+QkBC6d++OKIrWeETx7gqMDCKIIIL4/yJuiyZlBhnk5OQQGhpKjx492LBhAx6PB3d4GKLjZjdEMRDhhwQer4dycWV57plnyU7NJiEhgYSDu6jb7iGK/F4UI+CLMnQDUddwSk68mg+fphLmdOLzeDl7KZETOw4TFRlDl6e7Ehsbg6IaaMWakyjcDOawM1Sv10vTpk1p3749K1euRFEUK9hD13Xr3CCCCCKIIP483BYmZWodohgoVSSKIrIsIwgSuqYVh3UHKuyJAkgOiSI8SG4XhfiRJAexFePo8mwX0jJT2HZqLz+f2kKEKwSvXggU51FJCoggO0REBfbs+JWY+w2eeqo9FSpWxqspeEQDwSngw4eEiKRryIKEKAQ0MV3XcTgc6LpebOLT0XXV0qJ0XbfGY/8eRBBB3AHYCnPa0yxvipAlC1iXfAWdPZ3EVjqNUrmU/+P31gXxv4HbQmFNrcP0+1jHDZAFEVHXQPeDqGIYGgp+LudcZdaPi0j0pnADP15RR0ElrnxFurTryog3hlFODkP06Yi6gRQioQp+EFR0r5+q0RV4t/9bdHmiE+UrlsWj5aNLfjwU8VvBaRZv+JZL+enoooRSvFcFBHRNQTACU2MYBhg6siRYtS9Eq4qF/ft/VrbCfp5VBaPUtfbfN2sPBmDmbpkBKP/V9aVzu+ztlW7bfl3pXLDS7dzqXHsu2b/rgykImOMp/f9/l4d2q7n5V+O3t3urtm+V9/av2rLPVenx/rv5N8+/1byUXpN/15/S9zd/28f27/pa+nvp/v4nfVYU5Q9jKH3Ov9oDfxpulqZB1TV0QEMrTuHXwdDA0KE471LTQdED711QdSVwDlrgvOL6oIpafNTQb76PTgvkcKLbi9QUt88f1+y2zgH/+lkuvTf+3V6/m3HH1QARCUOXQJZAMFAVHwIGqgN+2r2ZwVNGMG/XN1wilXzJTz5FqPip7o6nXtU66IUqDsmB5vPikB04JCe6R6f+PXW4x1UZPxqFKHgkgXOkMnPrfAZ98jYrt69BDJcBHYliwlmcv6VpGggCuvGfiU5209+/IrqlQ/FNAmNqZ6U3tqqqSJJU4rcZtGH3jZlt3qo9u+ZnRlWW7vOtiLq9n5qm/UGDvJXQYb/O/L95zNSe7QE0Zhi/fRzmeeZ97YTc3g/AGsut5tM+L6IoWhp86TGac2lfI1MQMO9n3sswDBRFKTEH5kdRlD+YjM17mWtlX3/7OM22zfHa+2PCPidmhKs5htJrYs6Lqqol2irdL/sY7f8z71F6T5vpGOZxRVFKrIf9HqW//2kQCDAhQBID4zaT9q1RahoYBn6vD1EESQxwG7k4kEpVlJvl1giQIU0LpKlgGAHOJknFZdkC/1PVm6/+KS0omPNp3z//KeyCz62Eh38Fcw/Z19r+bNqfif+LuMNMSgyk6gqO4pRdAYdDxkClfFhl4h+4j4vqdRb8upTen73BD+c3omIgIuBC5pFaTXDgRNAFJMPA8ClIipsQPYKHajTEjRODEHIQ+e7Cdl75/D3mJnxHengB1ereR4QQgo4HWdQwDA1EgSKPB10kEDUoS4AMRvEHrLf7CgSkK3Nz2PPAoKTEaz7Q5nGTAdnNn3Yires6sixbG92MJDSvtRNbVVUtYmHe067hmcTVrr2Y59ivFQTBatvc5H6/H1EUSxBnTdNQFMXKJbPfx2Qm5nnm3EiShKZp+P1+62PXIPx+fyA9oJjAmtfaCa8kSSiKUqJ9OyE2Cfat5sdcF7Mf9rWwn2syNLvGap9jh8Nhjds8bpqH7cKBqXWoqmq1ZT9uZ0xmf2RZRhRFPB6P9T87EzDn0ZwDkxj6/X5rzPbxyMVJ6uZcmUzQbFNRFGu+/X6/9USa+8y+BiYjNufDFDDM+f9XzOnPl9Z1DEkDQUXTtYClAxkBEb+mowsiyC4QnThdEgJeRHwI+NFUP4IoI8uhgAyiEHhDggAOEXSteP+JcoBZyaDpGqKg45BFNM0AQbLmuvRY/yduALvgYxce/h3sWpT9uTfXzP6smSgqKvqDgHE3445npCqKisMRCO9WdQNZFFB1HUSJmDKxkCWiROhcKEzhw39MIenhMwztOpBowmhcryHlt5Xhqicdt0sGHOA1qBxRmab1H0ZBJ4V8Fm9Zzpc7l6PEGkjlneRmeClbJg43TpzIKKqGLrlQATk0HCQ5sGF1HQQwBBHLIC3oxdKbUPxduOWGNImESdzsUqpJHOyEx+FwlPhujzg0/5rtAn9oy37czhzMT+nr4aYWYWeMdmnM6XSiqmoJKdpkrnZCX7pd897md1OqMwNPSsMM7zcJqTl+uwanaZrVD7Pv9ofYvKed4du1LXOMpbVJOzEwrylNIMz72/tqEmrzu11TNYmW/f92n6bJUM2/JvEXRZGQkJBbaq2l58Aco70/5jUmAzI1VrsWW3ruDCOQXmGX3s172dfYrvWaWr19LkvP939KZP+3IIsSBuDTfDgkB7Iko2sGOXn5nD1zipys69SvV5XIaI2wiEiQo4EwdMWB6AxBI2DxM9+YIJq6mKCjGxTnScoIRkAT8/s0CgoKSEtP4caNTFq2bHlL68R/NQd25vY/mS9T4Clt7TC1X8ASpsy1DQ0NBf7vRCjfYSal43RKaJo/IJkYAoYgIIlOZODeKlXxHyvCiHSihYHglvji8EquFWUy7qXhxEoxdHqkNYs2L8VZKQy/X0XOU3ji8UeIlWPJIIdRy6ew7cxenOXdSC7QBD+GX6PuPTVx4aBINXA4XPiA5Ix8Tl9JoR0BiUrXi80Ghhj4mN9NWzVSCfOH+SB7vV7WrFlDVlYWfr+fxx57jEaNGiGKIj/99BMNGjSgWrVqpKSkcOHCBVq1asWlS5dIS0ujWbNmnDp1CqfTaUm8Dz74IFu3buXee+8lMzOT+Ph4KlWqxKlTpygsLKRGjRqsX7+e7OxsatasSfv27XE4HGzfvp1NmzZRrVo1XnnlFURRZNeuXXTo0IGrV69y7NgxunTpgmEYrF69mqZNm1K5cmUMw+Dw4cPs378fURRp0KABzZs3B+DQoUMcOnQIv99Ps2bNaNKkCZs3b+bcuXMoikL9+vVp164dP/74I3v37qV27dr07t0bn8/H6tWryc/PR1EU4uPjqVu3LsnJyTz++ON4vV727dvHfffdx88//4ymaRQVFdGrVy8qVKjAmjVrSEtLA6BOnTo8+OCDnDlzhubNm6OqKrt27aJJkyYcO3aMBg0aEBYWxooVK+jQoQMRERFs376diIgIHn74YbKzszl+/DitWrVClmUSEhKoXLkyVapUYdOmTezYsYPq1avTv39/8vPzSUxM5NFHH+Xs2bMkJSXRuXNnBEFgxYoVtGzZkooVK6JpGnv37uXIkSO4XC6aNWtGgwYNLMLw/fffc/z4cerXr0/37t3Jz89n7dq15OTkEBYWRq9evUhNTWXjxo0oioLT6eSll14iNDSUH374gVatWlG+fHmSkpLIzs6mefPm+Hw+9u7dS8OGDTl+/DitW7dGlmV27dpF7dq1KV++PEuWLLH6/OijjyLLMmfPnuXUqVM8++yzCILAzz//TOPGjSlXrhwXLlzg+vXrNG7cmISEBNq1a4emaWzevJlHH30UURRZvXo1Ho+HqKgonn76aaKiom6/qQ8IFEoDTdGRBNANFZdDBDR+/+003333HSd/O0FRYQ6F+SnUvjeEv45/AX9aIa6oB3BH1EIMqYVPEUCWkAQp4I82BARRtyIoNEPH4XSxZ99uvl/2NYcPHiYvTyE9PYPsnEzi4ytz8eJFy1oQEhLyH4/gf2OuSpt+zXb37dvH4cOH6datG1WqVAFg7dq1ZGVl0b17d0JDQ/9PMKo730NDQVO9yFLA5IEgoevgQKRRrXqUDY0CTccr6HhCwKjkYmPSDj78YjIe/Dz76NPUjLwHI9tPmOLkvpAKvNiqGwV4+MsXE9l5YQ9UlPHIPnyaD9WnUyasDPUfaIyGjCY7SFXhq/UH6DN0NIdPn0fBlBbFYsnqj2qxQUnfiV3Kv3r1KpMmTcLlcpUwA505c4Znn32WuXPnAnD48GGmT58OwM6dO/nb3/4GwMqVK1m3bh1btmzhl19+YePGjYwdO5YaNWqwaNEifv89UDbqySefZNmyZRw7doyJEyficrn45JNPWLp0KTt37uTtt9+mZs2a7Nu3j5dffpmMjAymTZtGTk4OvXv3JiMjw+rXCy+8wIwZMxBFkcOHDzNw4ECKiorYunUrs2fPtsb92Wef8eOPP6IoCoMGDeK3335jxowZpKSkYBT79BYvXszUqVOpVasWq1evZuDAgaSkpDBp0iRyc3PJy8tj1KhRFBQU8MEHH3D+/Hn27dvHtGnTSExMZP78+YSGhiJJEh6PB4/Hw6RJk8jLy2Pfvn3MmjWLpKQkJk+eDMDy5ct54okn8Hg8zJ49mxs3bvDGG2+wZ88eIiMj8fl8vPXWWwwbNgxBEMjKymL8+PGWpvPZZ5+RmprKP//5T0aNGkXt2rXZunUr/fv35/r168yePZu8vDx69uxpmW4PHDhAz549Wb58Obqus23bNt566y10Xeenn35i8eLFFuH49NNPWbBgAffffz+LFy/m448/Ji0tjQkTJqDrOhs2bGDs2LFs3bqV+fPnoygK6enphIaGcvjwYXr06MGKFSsQBIF169bx97//HV3XKSgo4MMPP7T2m8Ph4OjRo7Rr147r168zffp0Vq5cyUMPPcTQoUP57bffAPjrX/9K9+7duXr1KgAffvghZ86cwTAMtm/fzqxZs7hw4QLjx48HYMWKFXTu3JnMzEyGDx/Ohg0bKCoqYvLkyVy7du0PErz1jPzJ5j7DMNBVAal4HSVZQEDgm2++4f333mXr5i2kp6ZQWJhF/o1zUHSOUO0sku8UnpyjbFz3BadO7MfpkBEFIfCsGwqCoJk3CIRLSSLvDX+P1i1aMX/+Qg4ePMzvib+TlZWFpmm4XC6ysrKQJMliUKVNbGZ//ztz8t/xSdl9w6Yp+uLFiwwbNowXX3yRJUuWMG7cOJ577jlmzZpFeHj4HxjUf7d/twt3XJPCUHHIxWYEzcAQBVyiCwGV2hFVubdMVVLST+KKC8XjLwLDR3g5J1uv7UNYPYVJz/6FwV0H8NGXnyIJ8G6/NylDJB/8OInN1/cglQvBiw8NDScORI9MjQoPEO2uwQ1g9daTfP/jZs5dSydECqOGIwoDkEQHhuLH0pqEYmdp8V+j+F3CpsXDLJtkEmrTtBUbG0uNGjUsyXvQoEEkJiYC4HK5cLvdQGCjhYeHW6q72+3G7XazfPlyKlSowMqVK637REZGMm3aNEJCQqhUqRJFRUW0aNGCwYMH43a72bNnDwkJCXz88cc888wz9O7dmy1bAgnTqqry6quv0qdPH1577TUEQWD16tWMGDGCy5cvo2kaZ86coX79+owYMYItW7awZMkSAMu89NJLL9GnTx8OHTrEb7/9RkxMDA0aNKBWrVrUq1ePCRMmMHnyZB5//HG6devGvn378Hq91KtXj1GjRiEIAnv37qVMmTIMGjSIzz77jNzcXN555x1iY2MtU1F8fDzVq1cnJSWFunXrMnr0aPbs2cO8efMwDIOyZcuSnZ3NnDlzaNy4MR6Ph7CwMEaNGsW9997LlClTANiyZQstWrSgoKCA48ePU758eTweDzt37iQqKors7GwKCgpYtWoVs2bN4rHHHuPpp59m9+7deDweAAYOHMiIESPo1q0bEJBIhw4dSkJCAsOHD+fAgQM0a9aMt99+m6pVq7JlyxbLt7NhwwbmzZtH3bp1ad++Pf3796dx48Y89thjvPXWW7Ru3Zrx48dTqVIlWrVqxdtvv43X68UwDH744QeGDBlCQkICQ4cOJTIykoyMDJKSkjh9+rTlF3K73eTl5TF16lSqVavGjRs3ePXVV+nRowcZGRlERUXhcrnIyMggLS2NN954g++//57hw4cDN01TYWFhuFwuZFkmOjqarKwsZs+eTZ06dUhPT+fcuXMsWLCAe++9l8OHD+P1eq3r7SbH28GgQECUQNfBkHREQWDBFwtZ+tUSBF1A8XnIKypEKbpCxXCNIX1bIHmTEbVCwsPjMPw3mDTxQyZ9WoMaNe7D0IrNwboGhoQhCOiGzrTp05k9cw6S5OShh+ryUKPGVK1Wi7r16lOtajzh4aHExsZa/TJLp/075m03DZaeK/tvu0n1VnNqmvZlWbZcBRB4znv06MHGjRtZtmwZBw8eRFVVYmNj+fzzzy3BuXQA0q36Z+JOBV7ceU2Km36NAHEK+Cl1VSEMJy3qNiVEcYJqIMoyugCF+BEquNh84lfWn9hM6/seo9PD7ejSrD3N723K9tM7+PnoNoxyMgWaD0GQQBKRxBAkNYpHmnZm7+Wr9B09i4nzv+FMtooeXYUCKRJFDEUjwAxkyb4opTaIIaAT6CtgbQ5zPKa5avfu3fTu3RuAHTt20KdPH8LCwti/fz+RkZGW09q8xtTKfD4fISEhbNu2jQoVKnDPPfcgCAKxsbGsWbOGI0eOMHXqVG7cuEFkZCQbNmzgmWeeYfbs2fTt25f8/HyLOTocDjp16kRYWBiXL18mMTGRNm3aWJvu559/5umnn8bv97NlyxZ69OjB9evXad68Oe+8845lTjD9W5MnT6Z9+/ZkZGTQsWNHMjMzWblyJUuWLOH8+fMUFBRQsWJFDMMgIiKCp59+2kqQNn0pqqqSl5dnMbvr16/Tvn17UlNTUVUVRVFYunQpw4cPp0yZMhQVFZUIWDB9KcOGDWPIkCE0bNgQRVHw+XysWrWKNm3aWPtq5cqVNGzYkAcffJBVq1YRERFBdnY2ixcvZt68eZw5cyawpIZBfHw8uq4TGxvLM888Q3R0NIcOHeL06dO0a9cOSZLwer3s3LmTPn36oKoqBw4cYNiwYZw+fZo2bdowcuRIy5RSVFREZGQk99xzD36/n4oVK+J2uyksLGT37t1069aNnj178uKLLxIbG4vX67WITmFhIbt27WLw4MGkpqaSmJhIdHQ0J06cYO7cuXzzzTcUFhZa8zx+/Hjq16/PCy+8QEZGBhUqVCA9PZ1Zs2aRn59PTEwMhw4dokyZMrzwwgvs2LEDwPLDwc20AL/fj8PhYNiwYQwcOJDatWsTEhJC37596datG127dmXv3r2EhISU8NnZn4HbQdQ0A5AMRHzs2b2Zlf9chtOp4y9MISfzd9IvnyfGqTBtQivuj1fwF10Cfz6aXyPx9/OcTjrDwvkLQFORKI7mEyQQZQxksnJymfn5bDAE5s9fyP59B/jbvLmMGjWCDh2epF69OtazaQbY2KNwzX1VGvZAKzNgx/zYfcm3ivQr7T+0MygzQtX0GS5dupTVq1czfvx45syZw8GDB2nduvUf/JL/qn9mH+9kZOAdj+4DCQLbA1EMVDsS0RFkJyDxeIMWlJciEf0agiCC4ERDRpV1tDCdf2xYRgZZdH20A+2bPk4BHhas+wdClIRq6MiCA80vIOoOdM2NIJbnn+sOM+ijOey7moc/ujKFIdEUOSLxiSFoogsDcEpycX5FQJPSBfsLFO223z+GX/v9fsqWLcuwYcMYPnw4BQUFrF27lnPnzvH5559z/PhxNmzYUCLiy+Px4PP5kCSJvLw8S+qdPn06RUVFvPfee2iaZknLkyZNIiwsDFVVyc/P5+GHH2bmzJn8+OOPtGrVijJlyrB8+XIAkpKS6NmzJ2lpaTRs2JDJkyfzzDPPkJubS2JiImfOnOHvf/87586d46effkKWZapUqULr1q0ZNWqUJS0DeL1eevbsyZdffsnq1auJjIxElmWmT5/OzJkzqVmzJtWrV2fjxo0AJCQk0Lt3byuyDm5Kh36/H13XKVeuHH379rUesDp16tCvXz/69OnD2bNnycjIsBicqqp4vV7i4uJYsGABoijSr18/rl27hqZphISEsHbtWj744AN++eUXAA4cOMDatWvZsmULhw4dIiUlhfj4eL7++msWLVrEo48+itPppGzZsnz33XeIosjevXt5+eWXuXHjBk8++SQffvghHTt2RNd19u/fz9mzZ/nrX/9KUlIS69atIyoqitjYWDp27MiQIUMoKCgAICoqCoA1a9YgyzIbNmwgNzeX6tWrU7VqVaZPn87atWt56aWXyM3Nxel0WoRq7969XLlyhU8++YTz58/z66+/4vP5eOyxx/jb3/7GwoULiY2NJTQ0lN27d7N3717Gjh0bKDkWHc2nn35Keno633zzDXXq1GHZsmXs3LmTgwcPMm/ePI4dO8bZs2dxOBzk5eUBUFhYiCAIxMTEsGbNGgzDoF+/fpZp2PTjTZw4kQceeMB6L5xJbEuv8Z8FQRAwBANd0FGVAgShgP071pJx9QyZ13/n2pUruDSVob1g1aKWPFTXg7/oKKKYhugQSTpTwA8/niIktAJHjxzh3O/HQFDAr4IuoygB9/Ohw8fJTEmnR4+eDOjXh192/srIkaN48803+OLLBaSmppYIylEUhffff58uXbpw/PhxAIt5ffvtt3Tp0oVBgwZZ+8MUTkeNGsWzzz5Lr1696NmzJy+//DLdu3fn9ddfJzs72xpzZmYm7733Hg8//DANGzakdevWfP7551ZbpoAzf/582rZty9KlS+natSsjR45k8ODB5Obm0r17d1544QUuXboEBNwTvXr14pVXXuH69eslAmbmz59Pu3bt2LRpk3XsdpsF73h0H4IEQkALKQ6mQxJFNHREBB4IuZc2dZqx9CvBHFkAACAASURBVLcNOEJc+I2AjbiwMJ/omGguX0lj7eFNNK9UH6fTxcrf1nGuMBktVgi0YQhIkoyOgc/vQPBHcyE5D3dEZRSfE78gYwgyAg5kITAdxS8DhhJ5Un/0S4mAphlIklgiTNw0k7Ru3Zq8vDzGjh1LSkoKQ4YMYeTIkVy8eJGPP/4YTdNITEykffv25Obmkp+fT9euXTl16pT1/5ycHObNm0enTp3YunUrsbGxfPDBB9SoUcMytYWGhlKnTh2qV69uaWZjxozhzTffpEuXLqSmpjJ48GAqVqyIJEk8//zzFBQUMHr0aOLj43nrrbcYM2YM586dY+zYsWzbto2srCy++OILdu/eTYUKFawxlylThtq1a1OpUqUSoePdunVDFEVefvllpk2bxksvvcQvv/xCamoqY8aMISQkhAoVKlibvGzZssTFxXH16lWcTicvvviiRRz3799P69at8fl8zJ49m5kzZ9K4cWMrYql8+fLouk7dunX5+OOPAahQoQJhYWE4HA7q1avHokWLmDBhAleuXKFFixYsXrwYwzDo3bs3J06coGrVqlbkYnR0NKIoMn78eLp3787evXvJzc1l+PDhxMTEoOs6zz33HOfOnWP06NFER0czceJEBg4cyKlTp5gzZw4bNmzA4XAwYsQINm7cSEZGhiW8TJgwgWHDhvHDDz+QlZXF9OnTiYqKonr16tSoUcOKvgsPDyc0NNQyE5km2z59+nD06FGWLFlCw4YNqVChAoIg4PF4iIuLQxAEKlasyCeffAJATEwMbrebFi1aMHz4cObMmYMoinTp0oUPPviAHTt2ULZsWT766CMSEhKoUaMGf/nLX5gxYwb5+flcunSJjh070qBBA2t+4+LikCSJadOmMXbsWB566CHi4+OtCNDSeVqlUzL+t2EYBgg6smAgOBQouMCjjaK5kVaZgsI0qlaKo+2j91LvHgFf0UW8+RlIsoQhlSPfX57xU1ZxORkqVvXidNzA47kGWiUQogLWfSlgO9m/fz8IAs9068LrAwbx1VeL0NER5QC9+nj8RObNm8czzzxjjXfdunWcPn2aIUOGUL9+fURR5OrVqwwfPpzU1FTKli3LlClTSgi369ev57fffiuRUmEYBjExMUyZMgVBEMjJyaFbt24kJCRYWhfArl27OHHiBF9++aWV8nDs2DF27NhBgwYNePXVVy1T+HvvvWdp0B9++KEl9K1evRq/38+ECROAwEtp3W43R44cYfv27Tz33HO0b9++ROTmfxK9+L8BwbgNLNEcTG5uLjt37qRbt278/PPPNGrUiJjYOLZt20b7p9pjBnrrOmiGH03UMASBYwVn6T37HTIiPBQ5AlnlTpeE7lVweCQeiKpO35Y9CA8PZeEvyzmeego5TMKnqyDIiIITnwJu/R68lypCXhw4whFEdyBp3BBAcOHOT6d99XCWTnqD3KspXDr7O63bPs7KVT/QqXNXXE4HkjUm0QpXtYecmnlFfr+fwsJCQkJCiIiIwOfzIYqiZRb0+XwIgkBRUZGVN2WakpxOJ1FRUSXyakRRJCsryyKo9twoM7/GDC2FgKnB5/Nx4cIFypUrR2RkJA6Hg6KiIuu83NxcBEEgIiLCus7j8aCqquVX83q9iKJo+dvspjYT5ljN68xghbNnz1KlShUiIiKQJKnEvT0ej2XWNOfFtOMXFBTg9/sJDw/H5XKRnJxMpUqVkCQJVVXx+XyEhYUFaj+63SVyzxRFsZzXBQUFltZlmkDMPC8zxN7MJzHNNOacxcXFUbZsWUvbNSM3MzIyCA0NLeE/NLXZyMhIJEnC5/NhGIblb4SAhnLx4kXi4+OJjIy0IjfdbrfVNzMfzRR2PB6P5R8yTXDm2prHTLOwz+ez1sRudsrOziYtLY3q1atbRM0ci6IolpkoNzcXCGh+AwYM4NVXX6Vt27aWhuD1epFl2SJ25roLgoDL5bqtvoub99IRdAWkTLxX1uIvOInb7UVX0jHUDHRPJkphNmHhLvy6iuGIJ9vzAO/85Tt+/hWiykpER4VQo1pZpk8dxQMPNgHpPtAjKdI1RKdE/z6vsvybb6hbqy5JSUk0b96cKvdUJjv3BkeOHCEjLZPQ0FASEhJ48MEHKSoqonnz5pw6dYrt27fTpk0bAF5++WWWL19u+VpPnjxJZGSk5cNq0qQJJ0+eZPjw4TgcDq5du8bXX39NXFwchw8fpkKFCkydOpWxY8dStWpVxo0bR3x8PD/99BPz589HVVUOHz5Mo0aNMAyDN998kwULFjBq1CgmT56MKIp88cUXDBgwALfbjd/v5+DBgzRu3JizZ8/SqFEjvF4vSUlJ3HfffXi9XtxuN4MGDWLBggUsXLiQ119/vUSRgdsVGXhHNSlDAEMUMMRi2ygGgi4EmJUkIyKiqRp1wu+nV8tnmLtlKRHxEeTjwe9REAURLQTOZV8mKfM8Eb4wzqSfRw8RKVJVBFlCEMDnByfl8OaEgBqJ7I5F9WmBREAARCRDA0NFMvQAo0RAJ/CmRb04YKI4fgYQA6Gqtnp/pl3flPYdDkeJh9m0F5vqvSRJyLJcgtjrum4RMLsPCAJBCzExMVayqUloTBNLeHh4CcepSeBq1apVwgwTGhpqnRcaGmoRbsCKTjIZoKqq1oY2+1e6goI5lpiYmBLEVpIk6tWrF1jXYkJvMihd13G73SXs9/ZEZJNpmkwxPj7e6oOZ9AoQEhJi9cOsFGIeU1WVkJAQwsPD8fv9JcxPbre7RCKtOddmW7Vr17aIh7mupoRbrly5Ev01GXZ0dLTlAzOJtklMTcZZr169EgnUJoMy19fhcFhJs+b62EsgORyOEpK2IAiEhIRYxY/t+8bsX2RkJDExMSWkXrPfkiThcDjQNI24uDjrPvPnz7cYuDkvZiBQeHi4tf5m9Kr1PJciXH+WpG3tv8AP0P243aDkZuPNu4ygpeH3ZuCQZBzuCBQ9GsMZw74TOYz75DtOnQcf4FM0sjMLaPNqc8qWl1G9mcihVdCFEBwOCQFQVB+CYZCXf4O9e3fT9JFmgbEB5y+cp1uXriQmJjJjxgyWLFlSIgnfDLpZs2YN3333HdWqVSM5OZmCgoISuWuyLHPjxg3KlSvHRx99hNvtJikpiSVLlljpCKIoEhUVxXPPPceQIUNo27YtiqLQqFEjNmzYwPnz50lJSaF+/frW+tuLBVy5coXRo0cTHh5uCVLms2ffc6X9aaaAZk9wt0cT3g7c8cAJHQVBKmYAqg6KeVzHr2nIoosQXAxq3Zsn4h9GyvLg1MAhu5BlJ4ag4zUK+C3jFL9nJlKk54NoYMhOEF1gSDiNSPS8cpAVC3o4qqLjEJ1ImoigG6CrSEbgI1BcCUEQAx8AREQDBJvJzxACmX/2BFG7ZG3PzjcrEpgEz9wM9ix+wNq49t9wMznTfr09MdP+MkbzWrfbbZkE7BUv7BUpzHZkWS4hXZvtmu2ZjNSePGwSCnuysCnd27Ui81wzQddeYcNO6M2+2p20poZlRk6asFeFMM83JTxzHezJpnZmbyfy5jn2vppzaW/vVpFaZt/sicjmnNj3gqmxmQTDJALmX/P+JjMwBRz7OMx+m/vDvJ8Jk9HY587evjlPZkCKOR/mPJr+QnMO7MEQdoZofuz3MueqdJ7O7TAFGUDgbaYurqX6EV0VcYeVAzkKd+Q9uCJro4c8RGJKPB989hsvvXGCI2fAp4PogLxcaFAPnn+mCXl5aRiiAZKAKBqomhdQMFQFA+jZsydNmzWjqMiLroOqaNxbvQaDBg3CMAwOHjxoWQfMNTIZ+1/+8hdCQ0N59913LcHPtKQYhmFZDsyEftMKYsJcg4EDB/LDDz/w+OOP8+uvv9KrVy+qVKnC5cuXrfPsQq15DGDs2LFkZ2czZswY4uPjSwRfmEKb1+vltddeo0OHDnTu3JnOnTvz66+/Ws8a/NfRhn8G7jCTChRpNHQVARBFCSQDdAUNUzsBQdWJI4IJA8ZQJ+IepAwvoaqE7vchiyKCW+TktUSOXTmFJmtoCICM5nUi+mOQ/eVRM8NBiQO/hCCIqKofyT56QUe0Qs1BE0Q0pIDeZFBcdPaPsNdKs2+6999/nyFDhjBo0CDefvttCgoKWLx4Mf369aNfv36sXr0ah8PB+fPneeWVV2jXrh1z5syxpHdN01i4cCGLFi2yHvYffviB3r17M2DAAEaOHIkoiqxYsYKnnnqK559/nu3btyOKIqmpqYwcOZK2bdvy/vvvI4oix44d4+uvv0aSJNLT0xkzZgx+v59r167Rr18/2rdvz6RJk3A6nezbt48VK1YAkJ+fz8KFC8nJyQFg9uzZLFy40CJUp0+fpn///rz11lu89tprJCQksGfPHjZt2oQgCFa02pIlSzhw4ACCIHDs2DFrXL/++ivPPPMMnTp1su65fPlyBgwYQP/+/ZkyZQpOp5NFixbRqVMnevfuzdGjR0tId9u3b+fll1+mY8eOLF++3Iqq+/DDD3niiScYOnQoWVlZXL9+nblz5yKKIqdOneKll16iffv2zJ0718rJGjt2LI8//jjjxo2zSiAlJiYydOhQbtwIvJxTEAR8Ph/jxo1jwIABDBgwgB07dlhE+qOPPmL9+vXouk5ycjKvv/46gwYNol+/flYwx8qVK3nqqafo0qULe/fuJTk5mUGDBjF48GD69OnDzJkzOXr0KF9++SWGYeDxeJg5cyZpaWl88cUXFBUVoWka06ZN4+TJk2zatIkDBw6gaRrjx4/nzJkzpKSk0KdPH9q1a8dnn32GLMucPHmSV199lf79+zN79myL8dmlY7tmbR6zl3eyCwMmkzV/m9f+2Qwq0L6IZoBhuPh13yW+/ucRTp2VOJscyf4TEl/98wxvvLuG51/ZwMJlWeQroAFOJ4gK1KoKEz/sRUyoRm5WAR6PBJqBqmu4ZAeCYRBXJhBa7vF6QQCX62Y1GEEQqFq1KoIQyL0zhU5TWIuIiGDOnDmcPn2aUaNG0bJlyxJajgmPx0NOTg5xcXGWRcAUfuzWEqfTyaFDh3jkkUd47LHH2L9/P5988gmNGze21suEKVhFRkZy7Ngxli9fTosWLRg4cCBZWVklzjdNxQ6Hg507d7J161a2bNnC+vXrLQYIN4sMmwLm7Yr4u6NMSjDAKUrIumgVcERSUWQdlUDVcx0VUTDQFbhHrMC0AR/SqtyDiFkFREoO0Azk0FByUbjuzUNzyRgISLqTECMWISceX0pZ8MaBEo4kB0xwyBoKvoCpUZAxis16Nwsri8XlkOyBFDf7bgjF5xVLI/YHNTMzk127dvH000/z/PPPW0Ro165dNG7cmD59+jB58mROnDhB//79adKkCYsXL2bNmjUsXLiQzMxMOnXqxJw5c5g9ezYdO3YkLy+PAwcOUKFCBYYPH07fvn3ZvHkzU6dOZeLEibz++uu8++67pKenM3LkSPLz81m6dClZWVmMHj2aK1eusG3bNnRd55133mHWrFl4PB4GDBjAfffdx4IFCzh48CCzZs0iMzOT3bt3B8YuCPz0008YhoHX62XhwoV89tlnFBUVAXDq1CmuXr3K22+/TXp6Onv37uXMmTMcOXKkRHjtunXrOH/+vGV62Lp1KykpKbz33nsMHjyYsWPH8tFHH1mVLtxuN3369KFLly4sWbKEL7/8kpkzZ9K+fXteeeUVMjMzreoJb775Jn369GHixIl8+umnHD16lKlTp3LmzBm++OILIiMjGTJkCOnp6WzZsoX8/Hz69OnD448/zty5c1m2bBlfffUVq1ev5ujRo2zatInTp08zY8YMDMNg06ZNzJs3r0SumaIobNy4kU6dOlnRU9euXSMzM5MZM2Ywffp0a6x79uyhb9++vPbaazRr1ozt27fz8ccf89FHHzFs2DAGDx7M1atXee2110hMTKRy5cr06NGDo0ePsnfvXov4b9q0iZSUFL799lurUsaYMWNITU0lISGB06dPM2bMGNLS0qhZsyYvvPACDz/8MIsWLWLNmjUsXbqUixcvUlhYyJQpU1i5cqXlJzEld7tGa1oC4KZmZg9btkeBmf+7XZK2YRgYAigG6GI0VR/owHfrrjN0zHb6vPUrLw06yahPsli7A9ILQNFAlMRAZQovNK4JX83qyv1VJAx/ESnJHiIja4MUhSyFYCgCgi5QvWp1BODkyUQMwxy3gc8XMOVdvHgRgOrVqxMVFWWZtg3DYP/+/UyYMIHy5cszevRoCgoKLOHObl5OSUnB6/VSrVo1i4HZzeAQYCgJCQm0bNmSCxcusGbNGi5cuMDw4cMJCwsrocWb1hlBECgoKGDkyJGWQBMZGVmitqT5jJr9Ns2Wixcv5vvvv7d8aqaWb8K0SNwO3OHoPhFN0XGIUqD8iG4EkvPQuZ6fyaXkyzxYuwEhkhtZkvDpRdR238vMQZ8w6+dFrDuwFR0NLVTC5Q5HFSQ0VUAyQnGoUWh5kfizYzA8EaCFgKihS3kYWj7OiDD8RRpoUTh0CNc9uJVCwrQQHJimPb0UFxdtf//oKDY3hqZpVKpUic6dO2MYBgsXLrQSLuvVq0ejRo2IiIhg7dq1VKlShXfeeQdN0xgzZgxffvklZ8+epUePHpZfyeFwMHHiRGJjYzlx4gQJCQl06NCBhQsX0qNHD5o0aYKu6zzyyCMkJydz4cIFtm7disvlYu7cuSiKwvr166lSpQrbtm3j6tWrPPvss2zcuBFRFBkzZgyGYfDhhx8yZcoUqlWrRmJiIsuXLyc1NZXs7GwrJNmMYtq0aRPPP/88fr+fJk2aULNmTRo1aoQsy0RGRjJ69Gg2b95MzZo1mT9/PtHR0fz888+Ehoayfv16ypUrx9atW2nZsiUdOnQA4L333mPVqlU4HA4eeughWrVqhWEY/PWvf2Xs2LHUqlWLOnXqsGPHDjZv3kyvXr344YcfePbZZ+nYsSOGYbBz506KiorYs2cPX331FVWrVmXixIl07tyZpKQkfD4fgwcPpmbNmrzxxhsYhsGsWbMYP34869evp23btqxatYrk5GQGDBiAKIr88ssvfPPNN2zdupUXX3zR8jtERERQr149XC6XZTb79ttvGT9+PGfPnuXkyZOUKVOGrKwsvvrqK5xOJ3Xr1mXdunW8/fbbVqmpLVu2cPToUd58800eeOABHnvsMSpXrkxYWBinTp1ixYoVXLt2zSqhVLZsWZKTk5k8eTItW7ZE13Xi4uIYN24cPXr0YP78+WzatIlKlSoxZMgQRFFk8uTJfPHFF3Ts2JG0tDTWr1+PoijUqlULwCrDZfeV2M2bpZmT3bR0KzNfaW3hfxMlmJ8oYiDS4OF2PFC/LcdPHkA28oikkMzMTASfhqGCQwD8OqEyvPBsDB+805nIMD9OZyTbd58Dd3MQI9BUAUEEQZAQRYEnnmiPMXosu3bvZuPPm3iqw5NoWsDHmJuby9KlSzEMgxYtWgCUMI1NnjyZrKwsvv/+e8u8b9IHE7qus2/fPgRBoHz58taceTwei5mZ/tglS5bg9/v55JNP6Natm8UMCwsD79QLDQ21/MLmOn7//fdcvXqVQYMG0aRJE9LT00sEcJnasN/vx+Vy0b17d+Lj4y2z/LZt2wBKMM3bHThxx31SkiSh6FrA3CYZKIaGBuTpRYxbMJUhC8awLm0XWRSiiyICApUox8dPjWDpm3N4o2F3HnbWJLYwhpD8MrgK7sHIrIb3+j340ish+MqA6gLZAGceRvhFwqrnEBKThyDn49D9RPq8VC7MpIYvi8q6j1AFQg0N2dCKmVWg9jpCcQ2/YvNfaWXXlEBFUbRygMy8KfPY4MGDad++PT169OChhx6ynKuCEKgyYRgGRUVFJeqhRUdHW5tGURQrws1uFtB1naioKOsccxM6HA4iIyNxu90kJiYybdo0ZsyYYZnL7MTH9BuJokheXh5Xr14lOTnZeqh++uknUlNTSUtLs8r0uN1uyxFs+pdM2/aOHTvQNI0JEyYQExNDWloaly9fJj093fJH2R8W055vRq3ZCaU9YMIkqPDH1024XC7CwsIss4s5B+Z4FUUhJyenhFRo1wCcTicej4dKlSpRWFjIiRMnOH36NF6vlz179pCcnGzdJzMzk5dffplevXoxcOBAKlSowNq1aykoKODKlSuW+bVMmTKMGDGC++67jzfffPMPJrOIiAiLuNmrVouiSGFhIVeuXOHq1avW/MqyzMiRI+natSvt2rWjoKDAMq2aEXdmsIhJ0M2oTDPgoVy5clSuXJnk5GRLU7M72u1Sst2sUzrUvDTs/sQ/C5Z/DAGpOMo2JFSi38BeRMdJ6FIOhnADt0ND0MBpQPlIeK4DrPhHUz6b9BQR7jQio2JJOOZjc0IBT3TqBbIDQQhoSoEQd2j8UBOe6tQR3VB5tU9v3nnnHb799nv+9rd5tGv3JEePHsXtdlt5fpIkWc9kSkoKXbp0oUePHiX2o3lOcnIyffv2tcL877///j/4o+2J1qb5ecmSJaxYsYKdO3fy7rvvcujQIQzDYOvWrZZGbO6h5ORkKlasaJW4Mu9t+ibtQTy6rluRqeY+MmH2p7SGfTtwx5mUbgiWiU03dAQhEFFXNqocFe+LZ3/yMd6dM4bR/xzPafUiRagICIRpTpqXrc9fur7F/GGf0/ep1/Bfk/GlhaNmRqHnxSGqMeiqDi4Pjqg8XOWycJTJQA5JxaWlUcabSbX8VB70pNNUvUEjConHC4aKqPvQCbwYzR4wcdP2F9C0TDXbLkHpul5ikT0ej0WUv/32W/bt28frr79Oy5YtSU5OZvny5eTm5jJlyhSaNm3KyJEjmTNnDnPnzmXevHnMnDmT4cOHk5mZyX333UfHjh2Bm7X7zp07x/79+2nWrBnR0dHce++9TJw4kfz8fN5//31GjBhBuXLlWLVqFb1796Z58+YkJSXx6KOP4vF4mDdvHrm5uUydOpXmzZujKAqtWrVi1KhRjBs3jkqVKnH69GlOnDhhSYJnz55FVVWSkpJKRDGarwJJTU0lIyMDRVEIDw8nNzeXV155xapgkJubS5s2bdi+fTsHDhzg7NmzzJw5kyeffNKKKIIAEW/atCnTp0/n2rVrbNiwgT179liS69NPP82GDRvYt28f586do23btpw9e5aHH36Y8ePHU1BQwIQJEwgJCaFOnTpERETwj3/8gxMnTrBixQoyMzMZN24cbdq0YeHChbz99tu89tpr1KlThwMHDrB582bCw8O5cOGClYyr6zo5OTnExMSwdu1a9uzZw9ChQzl+/DiXL18mJyeHyMhItm7datV0M6OndF2nbdu2LFiwgKSkJPbu3cuqVato2bIlcPO1LqqqUlBQQJMmTRgxYgQff/yxFcq/a9cuMjIyGDRoEGlpaYiiSHp6Op9//jkhISH07NmTDh06cOnSJf75z3+SkpLCrFmzaN68uZV7065dO9xuN8eOHbOYtD28+Hb5G/7fQCCgIYmGgaaoNHm4MZ/P/JR+fbvzXLcWPNulLm+93ozZUzuxalkv5kzrR+MHK6AZhYRHVeWnzb/z96+2MnDwRFwRFUAzECUpwPwcIqoaKDC9aNEiateuRVZmJgsWLKBPnz4MHTqUI0eOALBgwQJq164N3ExQB4iIiGDSpEklIu1Ms5q5h77++mvS09NxuVx07drVEhBMRmB/JU7nzp0BOHjwID169KBDhw58//33dO/eHYBPPvmE+fPnW/0wadO4ceMoV66cta/MtBKzP6Y2Zo9INQVGMy3CTOi3CyG3y9wnjTdZ7J8M0+596dIlHnjgAc6dO0eFShVxhri5cOkqNe+9DxARkVAEFRGBw5ePcCr7HEacxOnUc2zbt5O4yuW5JyaecNGB4fejCQaSEMWVnEK2bj+BJFZE16OQDTeaVgAhORCdgRSbDJHXMdw3cKlFxGbpVE0roIWngEeKsmjsu0FZbzbRceHUfbwVOZ5CMnJyuLdaNc78nkit++9HlBwgBN7Rqwk6BiIiwh9MIz6fz6qnB5CRkUHDhg3x+XzUq1eP6OhoVFUlNDSUBg0asGjRIpYtW0bTpk15//33iYuLo1u3bvh8PurUqcOMGTOIi4vj/2HvvOOsqM7//z5n5pbtu7CFspSluTRBSjD2EgVERYnEgoYYo4n+YiGRr1FfxkJMYozGJCbmq4nGEqOJMSJqKEYUDSoWIkhHlrKwwC5b7+7ee2fmnN8fc2d29rKoXw3FcD+8eN27d2bOzJw5c57ztM/T0NDAyy+/zEsvvcTatWu59tprkVLy85//nKVLl3LFFVdw7LHHMmbMGJ599lkef/xxsrOz/cm6oKCA66+/Htu22bFjB5MmTeK4447j0Ucf5YknnmDgwIHcfvvtNDQ0YBgGo0ePpr29nba2NsLhMPn5+dx1112cc8457Nmzh0Qiwauvvsqll15Kz549aWhooEePHlRUVPDCCy/wz3/+0zdDbd++nYqKCgYOHEhDQwPxeJwzzzyToqIi7rnnHhYsWMD555/P+eefz8aNGxkyZAgVFRUAjB8/nm3btnH//fezcuVKbr31VsaMGYNlWfTu3Zvu3bvz85//nJdeeonp06dz7rnnMmbMGF577TUeeughYrEYd911F0VFRezcuZNJkyZx5JFH8qtf/Ypnn32WcePGcdNNNzFw4EDefPNNfvnLX2JZFj/84Q95//33ue222zjvvPMYNWoUVVVVPhv4zp07OeGEE/zw71WrVjFq1ChuvPFGzjnnHD8/6aOPPurkgzvllFNIJBL85je/4Y033uDqq6/mlFNOQUpJTU0NQ4YMoby8nKamJkzTZOzYsSQSCRoaGhg/fjxNTU3cfPPNlJSUsGvXLgYMGEBBQQG5ubl8+9vf5u233yYvL48LL7yQX/7ylzzzzDOMGjWK//mf/6G1tZVXX32VuXPn0rNnT2688UbfXBn0OwWjQA9paIVQCsMII5RDcXEuo4eWc9SIU+gv5wAAIABJREFUYs449QhOPqY3Y0YU0aPEdBnTRQnrqwS/+v1Slq1o44dzfsvwI8ehHRBGGMfRbgCXACld7r6C/AIuvOgCcnKyaWuN4TiK8vI+TJkyhYceepDJkyd3SgtZuXIl0WiUa6+9lilTpvjCv66ujvXr1zN+/HimTp2K1pqFCxfSs2dP7r//fo4++uhOeY/r16+nsrKS8847j0gkwrBhw+jRowc1NTUIITjxxBN5+OGHmTlzJs3NzcRiMaZMmcLIkSOpqqqipaWFqVOn8oMf/MA3UUspWbduHaWlpZxzzjl0796dWCzGli1bGDx4MGeddZafTmEYBlVVVezevZupU6dyxBFH+FGIwdIs+xsHNZl39JijKOxWzOLFi5l06lfcnSW0WG3okOK3rz7C3Uv+gFXqquGyDaJ1Jlee8XWuPvbr5BLCAWJE+OsHy7nplw+TDPehXUURRhIdbsYsboCcWsjajTYbkcqmR1OEkZu7U7lDMiqu6Nkap9BOsjvZjpowlrN+djc76htZVbWZ0044kbl/+ytTzjwTM+qGlGrAQeCuuTrCeIN5RF0ROKZHxQSdot52z/QS1CQ8U056Xoq33culCO4PHVE76f6ERCLhT6zBaCRvcvLuxfvbG+BefoUXVu0Nna6uO3g+zySX7uMImjY8E2XQVOnt67XraazeZOCRq3rteu0FTStd1Tnynlfw2rzr8PLDvHD7YMi3F7YenNCDvpfgyjQYNBLcJ/2e0yPouuq/4N/e5BEM5Q/+7rURbCu9onBwXO7Ld3QgJ6HPjlRpeGGAkiAccOoh1Ehb7fvs2bmKxl2baG1pQDmSTVvrWLlmN7ubQowefxYXff07lJT1wIonCUVz0UogMH07foeFx8FICSyhob09QSSSlWKa2XsMdvU9SEANHRpJcLynv6+d7jQwbpRStLW1+WbtdO03GCHsjQnvGtPHWDDFwNuWbnLcl2a9P/2OQRzUwAmhwRAaE90pci5iRnBIMqpyFOE3osRRWDpBKMsk3DvCL194GMdKctVJM8l1sogaYIQ0tkygDRNw0LIWo7AFXVAHkQY0MaSdJKw0pe02YxoSHNUWpqC1jTwrQcS2MTU4wgQZJqQNTFv4bEgqMHDd5F/XFm47didbM3Qu9OdNel7+TVBQeYMruHrykly934N5T94EmEwmO02S6RO4Z3Lw7MyegAP35fC+B807ni/JK7oXTDgOXkvQH9TVBO5N1EEzqGfm8iZHT+h6yazeS5JIJDoV9fNMqN4L5x3vtRVkkPD+9oSDUh3VZ9O3B4Vq0Mnv3bd3j8FAglAo1CnPKHg9QSHs+dm8Z5Re5dcTSt79B31rwfvxFhHec/D6JCg4ugrY8drw2DNM0+zkawwuHIJjx2svKPAOfbOfRAuNENIljREGmAXgGGSXnEAkfyQJcx07q7ZQv6cJO89h4vlDOeqoCRR0L0MSRiuFGQ6Blu7xuCXiDQO3riluKXmBdv3QwkgljHfOR/OEjTcGgu+Vt6gLLlC9fYL7pRcF9caaN868dzQSiZCbm+vvFxyrwcVgcOEczNMLvpdBIZOeS5g+FoLRg0Ef8f7GQefu0467OhFurTKXaFa4xLOVPY6gT3E/1lrbsE2TOA6WaKOoTx4PLnqK7oXdmTl6ekpYxHFUEttpB1MR6t6OUdhI3KgFEUNoB9MRFFiS4pimd3OcHk02phMnhLsq1Si/TpTpSAzlBku44egdAirIOBHUQrzPII2ON0CD2ksw7NNjPgiyJRiGQUtLC01NTfTu3btTEmxrayuRSMQfgEHnpzdIvSTdmpoaTNOkpKTEn0i9wAsppZ+TsX37dgoLC33WimByr1dosKysDOh4IbzERW/feDzu0yIFtbEgNVAymaS6upqysjJ/gvbMZjk5OeTk5PirPY/ux+tDT3h4L0pwMkhPcvUmgmCuCbi+QW/S9la2Xr8GX2JP8wi26y06glFN3vP2Ct0FA2W8doKMHsGFhee8DmpxXrCD12fes/S+exOFN8F49xvUFL22oCOZNH117/VZujYVzI9KD0g5ZCEMLMcmZJgoBSgDaRYCCiNSRMUR/Rk4NIRGIjCwlMaQgqRtETIEaIkhQyinIxLKMFxeAcPw/OQdC8vg83fXF9pfxEDn5xFcFHh/u8d1jowMvi9BzTsYVASdg6u6aidooQgekx6NGRxXQUNacA4LjvV0zepAj4mDb3TWjptEq5XLFKFBIxBaUEAeEwaOg3pFlo4iZRhHaJplnFg3yS/mPcK79StpS0XfZYVDOLIZchqJFDViG7sIyXZMBAYhcsime1uYsnaTHMcBJ44pJFoaJAxJwpBYQoNSCK2RXmVOIdGYgOkHpQdtpN6Kw5tM9+zZw6xZs2hvb8dxHG655RbefvttbNtm3rx5HH300X5i6G233cbpp5/O1KlTmTVrFkII3njjDc4++2wuueQSpk6dSm1tLYZhMHPmTKZNm8Y555zD5MmTEUJw6623snDhQoQQLF68mO9973v+7xdccAHnnHMOt99+O4ZhMGfOHE488USmT5/O7bffTiwW41vf+hYXXXQRU6ZM8ROMvYE9Z84czj//fM4991zfAXz11Vdz+umnc9FFF3H99dejtWbatGlMnTqViRMn8utf/9pfeZ1xxhnce++9AH4hwosuuojTTjuNDz/8EHDDzmfMmMHEiRP9YpDXXXcdU6ZM4fTTT+eRRx7xBdSMGTP85OR169Zx5ZVX+ubH2bNns3r1au68806WLVuGYRj88Ic/ZM6cOdi2zaWXXsq0adN8sllvZTtr1iy/1s6NN97I7bff7mtzs2fP9qsTP//88/zoRz/CMAy2bdvmV0sGuOeee3xG9l/84hc8+eST3HHHHSxfvpzNmzdzwQUXsGvXLq688kp27dqFYRhMnz6duXPn+nx406dPZ/LkyZx88sk88MADaK39YJYzzjjDT44GfM0IOla/QeEcNKVCZ7NNUAAFt3uTWDC8+Avhk0JhGAKtHaT0zB4SlAE6jCFDOJaFROPYSQyhQUHIDIE2MYwQqWK8SOn+1yIloFSHFpU+aWvt7hvUXGDv3DDvuKApOmgeBvYSNMHtQatFUPAEozGD5w1qTsHrSncxeN/9SMm0MRNcpATNyvtqa3/ioDNOSClxg869DnAvyiRECJOJR51AmchHWiZG6nJtqYjnQEOonfv//jAttLsBDck2pLmH7IIYjqzDCLchcJCORmhNNAk9mgU9Y5BnC8KBAeRohYPLrIwUCOGgpI1OCSmvfHynDku950Hfg2G4pTY2bNhAVlYWhmGwadMmmpubMQyDP/3pT6xfv56lS5cihGDLli1cf/31LFq0iA0bNvDYY4/xox/9iKuvvprFixf7xQe11mzdupWf/exnfgkGIQSbN2/2cypaW1tpamrilVde4aWXXmL+/Pm88sorvPDCC7zxxhvs3r2b888/nz/96U/cfvvt/OQnP8G2bZYsWcJdd93Fj3/8Y3bu3Am41Vjnz5/PSy+9xMKFC3n++edZsmQJtbW1TJs2jd/+9rfccccdaK3ZvXs3DzzwAH/+85/5wx/+QH19vV8CZN68eYBbdl4Iweuvv86ZZ57J008/zbPPPsvatWtZtGgRf/vb33j44YdZtWoVtbW1/OhHP+JXv/oVv/3tbxFCsHHjRt5//33effdd39RWVVXla6c1NTU0NDSwbds2tHarDd955504jsMzzzxDfX09//jHP5g+fTpr1671n9u6devQWrNhwwbuvfde6urqAFfr2bhxox8S3tra6tedevXVV9m9ezcvvvgiAJMmTeKxxx5j165dPPXUU5x00kmsWbOG1atX853vfIeZM2fSs2dPli9fTn5+Pn/84x957rnn/PIYHuPAk08+yV/+8hcefPBB3nvvPZ/BY8+ePdx3333ccsstvjacPvkF/Wfue9S5VpA3IXljNGhm7Gr/4KR0KEMr5QcvaS2Qphv04DL7uZTVZigEaEzTDXSS0nU1SDebBCHAMARKp5L0NakACtApmrRgaL6Ucq/0k6AJOrho9eAJjHTzWroZzTvGM8V7AiJdewmaAaFjYRIUXEHtz++vwPeu/KTePsExEhRmXR2/v3FAzH3ejQWdcj7XmRRoaaCFJ63dQSMAA8WE4uGM7zeU+bveReQY6HiCUHYYxwadHWLZ1g9ZsustcrILMawm8vJsnKiNMttJ2h3EooZ2yIlr+jRo+jWEyLEU2nEwDRPHUZhKkG0aJJMWYGOJBCqkcHA1PENKl1Ml5RIQgtQI78zTprUmKyuLzZs38+1vf5ucnByWLl3KNddcw86dO4lEIjzxxBP8+c9/5swzz8QwDN566y0/aGDnzp306tWLc889F8Cn1GlqaqKoqIhevXr5FCaeHfuee+5h2bJlLF26lLFjx7JkyRLOO+883781ffp0li1bRlZWFqWlpX6No7feeoubbroJcCPoysvLWbx4MRdeeCFvvPEG3/jGN3yT25QpU1i2bBl5eXn8/ve/Z9GiRfTp04d77rkHpRQLFizwE4+7devGPffcw0033cQHH3zAyy+/zGmnncaXv/xlrr/+ep555hkeeOAB/vnPfzJjxgwAevXqxVe+8hXmzZtHTk4Os2fPxrIsBg0ahJSSv/zlL1x33XVs3LiRF154gS9/+cts2rSJ7373u4BbM+qGG24gHA4Ti8X45S9/yWWXXUY0GiUvL4/29nbefvttVq5cSf/+/f2xGYlEaGxs5N5772XmzJmdfDGmafKTn/yEsWPHsnjxYkaPHg3Aiy++yOOPP86jjz5KTU0No0aN4vjjj2fy5MmcffbZfvvf+ta3+POf/8yUKVOIxWKUlpayZMkSXnjhBS6++GKam5s7TQj/+Mc/sCyL4uJiFi1axIABA7j88su5/fbbeeihh5g6dSrNzc0+CbE3gXno6nu6qSn9MzjJ7auNQxkysIBEgJ36xJ9DUj+4RH+I1HchOqwh3qfwmkkJLTf9xMsLc81j+5qX07WWT9uPXQky6DAN72vfrv7257q0JOvgfl0Fw3SlcQV/39f2A4X9Lgo99dWz1Xs29Ugkgq00lnKwtfJ9Po6TWv9oCGOSjeS8k6YQaReYCUE0FCHe3oqjLcjSNBitLHh/Ma2JXRQVKHLz48hQM7bTimkaCEMilSYvrunRDhUxg14xyEpqTGngOBZSmpgyhONo1yGq3SrAtrJRuA54x3HcQax1Z4ok3UHeGXyA+fn5nHTSSZxyyimUlZVhGG4RuwULFvDMM8/w9ttvo5QiKyuL9957j+eff56rrrqKc889l+rqal+lj8Vifri65zD1/Bbe6mn06NGcfvrpDB8+nEQiQVFRka9pOY5DQ0ODz3gOHVFo2dnZfokGw3BLaZSUlPis3V6oq23btLe3U1RU5Ge8z507l61bt/LSSy+Rk5PDK6+8wgcffMA999wDwMKFC/nHP/7B/Pnz/WJ9dXV1XHfddVxxxRW8/vrrgGsG9F6curo6+vTpg2mazJ49m+eee46tW7dSU1PDa6+9xt///ncWL17MK6+8QigUIi8vjwkTJnDGGWdQWlpKPB6nsLCQG264gWOOOYbp06dTVVXF5MmT6devH1dccQVVVVV+CC24pSkuv/xypkyZwpQpU2hubu40sY8ePZqJEyf6zBJtbW0sWbKEZ599lkWLFvH6668TCoWYOXMmO3bs4IILLvDH/Kmnnsr8+fMB10TX0tLCddddx3XXXefX/vJ8lk1NTSxevJiVK1dy7733MnbsWNauXcu2bdswDMOta4Sbe/OFCQ/f3/AX9V2ZnbwkfMBLxA9Od10k4+99fAaHAva7JuVFbUUiEcLhsO9oTyQSSAQhaRA2TAQCy7YImSHXL6UcQlIiMDmx3zGcceSJPLdyEcligYwYgEWbYxMpzubt9cvol5NPOLuJmKlddgmlcbTGUYp8JShvM+jfoOndKCiKKaKOTjFHuIPX1gYOkkh2IYgwyaTCNEIIICc7Cii0Um4xNOUgMFGOm50uDNlJS2xtbaVbt25+Ib8nn3ySxsZG5s2bx3e+8x2OO+44tm/fztNPP004HGbWrFk+NRC45RBmzpzJZZddxi233MI555zDO++8w3vvvcfjjz9OU1MTGzZsYOvWrSjlJoeedNJJNDc3+8l9Z5xxBn/4wx+QUrJw4ULmz5/PrFmzGDFihC8UZsyYwU9/+lOys7N59dVX/baklFx22WVMmzaN8vJylFI8//zzvPzyy8ydO5f58+fT3t5OXV2dX+fp7rvv9jWIBQsWkJWVxYwZM5gwYYJPY3TLLbfwv//7v+zZs4dYLMa1117L+eefT3l5Odu2bWPFihXcf//9PP3003zwwQe+AF2+fLk/wdfX1/PYY4+xfPlyevTowcUXX4wQgocffhiAzZs3E4vF+O53v8tTTz1FKBSivb2dFStWsGjRIp577jnWrl3r98GWLVsoLS3l61//up8I6SGZTDJx4kSOP/54NmzYwOrVq3nyyScZOXIkX/va14hEIvz1r3/la1/7ms/jV1lZidaaxsZGbrrpJpYuXcrZZ5/N888/z5o1a5g8eTLHHXccTz/9NFlZWTiOQzKZpKysjPvuu4/CwkIARowYwdKlS/ne977Hzp072b59O3PmzAE6R1Ue+mHi+xHCTagH3Og8vAnNBq+aQarqN0j8NaT2jnUFVdCoubfg2sdi4NBXMv9rsN+TeT07LUBbWxsbN25k2LBhbNq0ifLyckKmwbq16xicqntk2zZmKutba+WmQkjFwMEDWPbeuzRaMYgIHJVESJetItEeJ9sQNCXraTRiJEI2QrrnDGtNaaumssZhxC4Y3CwpTkqkNgCNGQ7R6tjorGxqMWgszGP06ZNI2g676xup6D+A5e8vZ2jl0JSJzXIHuzQQUiBk55BSz9GYn5/PsGHDEEKQm5tLeXk5hYWFfP3rX6eyspIjjzySSCTCkCFDGDhwIEVFRX702cSJE6murmbJkiVMnjyZq666ihtuuIGysjK/6urOnTupqanhkksuoUePHnTv3h3DMCgrK2PcuHFMmDCBRYsWsXPnTq6//noqKysJh8OMHj3a14i87/Pnz6egoIA777zTX6kXFxfzpS99icWLF7N9+3ZuueUWhg4dSjgcpqGhgdraWi655BJOPPFEhBAceeSRvomspqaG008/ndNPP52jjz6aUCjEaaedxpAhQ/jLX/5CYWEh3//+9xk0aBDDhg3jxRdf9DW0Xr16+YUOm5ubueGGG+jevTujR4/mrLPO4qijjqJnz55069aNESNGUFFR4WuWlZWVdO/enW9961v06tWLUCjEoEGDaG5uZsSIEYwbNw7HcRg0aBDl5eUA5OTkcMUVV1BSUkI4HKaiooKKigqEcGs1HXHEEXTr1g0pJf379ycrK4tLLrmEUaNGceyxx2LbNqNGjaKhoYGzzjqLbt26+VFYRxxxBGeffTYtLS3k5uZy5JFHcsUVV5CTk+Pz+PXu3RvHceuBDRo0qFPo+amnnsqkSZMYPnw49957L/369fPfqX35Kg4vaDo0Hs8O7wkujStgDNyacL51PiWsuva37d2bh3P/Hho4IMm8wfDphQsXMm3aNObOncuQQYMZOqySfy5cCGaIo4/5MjlZ0Y76QSlbsyU0FjaLty7l2odvoy63FSfXwZbKdZZakhyRCygSoo0kNkpIosokN24zfA+cukkxvE7QrR3CcQHKnVAt4WBFw2xpbaMhv4DxM77Bly6ZydrVq9mycycTJ32Fvz83l4kTJ5KdHcV24m6CHLjpvB6Pn+icEBdEMEfFc6p6OTRBbi4PnuYZzL9ZsGABo0aN8kuwr1ixgvr6ek455ZRO/RxcWafnxkDnhNBgImHQ6epNgMGaSsHw1PRnm56M7E2i6VU8g8nD3rV4bfs+Sr13omkwWRo6Bwl4gQTBBOCu7tszcQZDy9O3pdeNSh+/HjzrQLBmVbrzOf23oPM5/To9pKcyeCHp3v16Jb0z8BDQpAj6plIRcYEypXTstQ+xE2jnU8D3Y33aS83gM2O/C6ngi1hfX8+bb77J5MmT2bFjBx8s/zchAaOOGkNTaxvrN2ygpLgb48aNwZAS29EobRAKCdrb2nCyBS9uf4NbH/4J9eE2nGyNJW1EyKQt4b7kWWFNyHEIxQXFcUnvFhhVLzl6c4Jee2wMGcIwItjCwDINahPttEVDVJ58IuPO/SrJvBL+tXo1CSUYM2E83Uu6MXfuXCZNmkRWVgQhHJcWKVVrKsTekT5ApyTVYL5NevhmV3kI3vHpzAHpVVyllJ147oJCMhii2lUeTXrCLbDXRB8MSw3mWXhteffWVaZ8UAikC2NPqASTaYN5X+n5Ot59BgsMetuUUn7QiRdZFYxaCgpI7/q9RUD6c/CuO5jwKkRHpVtvn2Afe8cGo6u87V5/py8GvAWCl4sWFEDpwiy4qAg+m3RBe3giIH4CwRP+T/s46vP3mAoIqYxvcH9jvwup4AufTCZ57rnnOOaYYygvL8cQkubGepa9+z62NiguLcWJt1FfX0fP8lJGjRqDQqI0CKVJyDiWcHi/cR13/em3rKzdQCKnjUTEgexskskEWUJT2Kro22gyuNGgojrBkFaTHq2aHFuAGSamHBq0ojEcps+xxzJ60umYxd1ZUbUZGc5j+OjRFJV2J2En2bZjG2++8S8uPP8iTMNEaTcR1qVhAZUKZQ2uttPpgYKCJphwl75iDybzBaOtgrQmwQne0zqCGsG+fBRBxofguYPCKoiuJr/09tMnyXQtKp066OMm1WDb3j12pX2k0wF5YytdEAcn+X0Jz3Shsi/6Jk+jSY+UCyL9uXZ17el9tC945r6uEkT31feHPbqaxUSapuV9frwTqus2OzHOdLQrSAvIyOA/jgNi7gtOUh999BHvvPMOQggKCgoYPqySvn0rSFiaDz/8kJbGRgxD0xxrQgvFsBGj6du3HwbgKAclLBJCsJNWnnv/RRa8u5D1uzeQMByytKLEFvRsgf71kop6yRGNkqJWV/dxDIMGBbGQQc+RIxh0/PEke5RRY1nklHSncvgIssLZ1OzYybJ336Y90YaDy8I9uP8g0LhCSpgdxF7Sva70yT8otLoylX3a1XBXK3iv/X3xrwVNcECnSTHdPJfebldIn1iD504/V7pw6EoopG8PHvdxwrur++sqvyc9c78rk6S3b7qgS8816uo5pTM4dNUv6Ui/pn31RVe8jcH7DoadZwRVwOzWpZCyg3uwl0lQy09WqzxHVqfzZYTUgcQBEVJBeC9WY2Mj1dXVfPTRR8RiMYqKujN48GDy8/NpbW1h9+7d1NXtprG5haKiIkYfOYrevXtjOUmUFDhCkMCihVZ2tmznlVdf5J25cxkVF5Q3awpaNYWWJDsuMKSkQdvUhSTZgwdRMnIUZYOGoXLzyOpRQm5xEQ0tzaxdu576+noKCgoYMGAA/fr1IyfP5cjay6iXMUpnkMEhjvQw8v+kMPm/+bAy+Ow4oCzo0PUqPB6PU11dzYYNG2hqaiI/P5/i4mKi0SjNzc3U19dTW1tLv379GD9+PAUFBW4RN6HQBkiSvPXWAp756c84vt2krNnCSChEKEobghZDoMqKKBs9koLhw5ClPTFzS2lKJNjTWEdjs5tHVFlZSf/+/TsV3+sqyTGDDDLIIIMDgwPGOBG053umDs+8Eo1GGTBgAIMGDcKyLLZt2+ZXcG1rayM3N5fu3buzadMm1q1bx8iRIxk3bhxZWRGSyThmGELtCbIsGyPhYGiwsyLUS8menBxKRo0kv38/jJ5l7NTQUF1DJDdOdm4OQ4cPo2fPsr2CBjyfQMakkkEGGWRw8HBAhFS6j6ErgkUvQCAUCjFgwAA/V6W2tpbq6mqqq6spKCigubmZF198kVdffZVJk05n3NijQFlEjQiGYeJEI7QYgjpLIXv1JKtff9SA/tRGImRJSe/yvhzZrz8FRcUYsiMkNci31VWYcgYZZJBBBgceByy6b19/e7+lhw53VWQuFouxfft2tm3bxurVq9mwYR3F3Yu48Gvn0rRzC7//6V0MDucQkSGyy/vRbcAgyoeOpHRABT36lhPOycZGITFxlINQAkEHa/C+ri+DDDLIIIODgwOSJ5Ueihv09wRzd2DvCKZgzklQkNm2TX19PcuWvUVN9Rb21GyjZfcujhk6koGDh9Br6Ajy+/YFTJ+1wtE2GGAiUY72SSOD1/ppIrUyyCCDDDI4MDhg0X37yhvpCp8UvpweMm3bNvV7dhENhcnPLQBpoKThpjJZYJighY2jbUyRCkW1FcgQSrmlDrsqB/5JodkZZJBBBhnsXxxQc19XeS2wb8qd9DaCgs6vleKANIVbD0prDAxs7RYtcxREBDhKow0FOJgat2CMMNwoUmm6SblpuS9w4OqlZJBBBhlk0DUOeJ7UfxQev6TQKKmwU6XOBAZSC59XTwuwpXtAaK/U9IwgyiCDDDI4VPHFt2WlaI0lwuc6FgSKoYmOIoog3NL0qUM1KpOLm0EGGWRwCOOLLaSEqyWlvFaYgHZLJwLaVZKU9Hbt0KG0d/inoEXJIIMMMsjgoOELbevyrH0aXK1JizQuLeULIa+yTJccXxlkkEEGGRyS+GL7pAjwP6buQgvlxkOktncoSnuzH6dxR2aQQQYZZHCI4Ytt7qPrcs8dhc2CdV9SWlWKBfkLLZkzyCCDDA4TfOGFFJ7elJJWnStDd/yernEJkRFUGWSQQQaHOr7QPinonG/l/tBpY9fmvIyNL4MMMsjgC4GDLqS8xFmvhLlt2ySTSZ+/TymFbdvYtu1Xl4UOclohOiqyOo6T8jWlVZl1d+j4I5W868kq7xrSv3vn9NpPR/q1BEutB7cHj+2qveDxHv1TcHtXx3/StuD3rtra129dXZ/3e3C/L7grM4MMMviC4JAInEinH9pXWfB0nj8P6ZVbg+XXoXOF1WD76edcC/wUAAAgAElEQVTz4JVm76pCapC53fu7qyqxn1RKPEj95P1Pr7QbLPneVb8ES8kHeQaD1WS9+7dt298neC9BnkSvHe9zX9cdbCODDDLIYH/ioAup4ISeSCT48Y9/zPbt2wEoKipCa01ra6svNO644w66deuGbduEw+FObaQLl67gCcSgYAyW7fYmaNu2+elPf8oZZ5zBmDFj9pqwuypzHvw9mUwSDof3EljePuBO9Ndccw19+/Zl9uzZXH311fTv359Zs2Z1ur9gX3nHJRIJIpFIl8Lx4wRJekl1r0/2xQS/r7L3GWSQQQYHAgd9tgmym4dCIdrb22lvb8c0TZ599ln+8Ic/YNs2bW1ttLe3k0wmkVL6AiBo1jIMw9cEPFOh1to3JQKYpolSyv8MlgQBOmk3Dz30EB9++KFv9vOETfC86eZBTwAEBVSQvd07h2VZCCE49dRTuffeeznzzDN57rnnOPnkk/2+CCJobgOIRCJd9mX6vt69KKX8vku/7q60WG+f4Hegy+MzyCCDDPYXDrom5aGrMhlXXXUVq1ev5tVXX+1kVrNtG8uyaGpqokePHr4W5bXhmcpqa2spLS1FSumbu7zCikGTWFCT8n5vampi5MiR3HTTTVx55ZWdTGOeluSZ2wAsy+pkrvOKJwbJcD2haJpmJ21r9+7drFy5kvHjx5OTk4NSCsMwOmk8QaHo3a+n2XlCxrIs3zxoGAbJZNLf5vVtPB5nz5499O7dG8uyAAiFQr4g97RJT7h6Arcrk2pGo8oggwz2Nw6JWcbTNLTWWJblT7aJRMLXnjxhsmPHDr75zW9SUVHByJEjOeGEE3j33XcxDIO5c+cyffp0/v73v9O/f3+GDRvGySefzL///W9M02T9+vWMHz+etWvX+hPsvHnzKCsr47XXXkMIQXNzM5dddhmVlZXs3LmT66+/njFjxrBw4ULfnDh58mSefvppf3JXSjF16lReeuklYrEYRx99NBs2bPCFiSc0DcNg9uzZ3HTTTQBMmzaNRx99lJKSEk499VRisRijR4/mlltu8fvDE3zPPPMMFRUVDBs2jMrKSkaNGsXAgQO58MILaWtrA+Cee+5h0KBBVFZWMnDgQAYNGsQ3vvENhBC0trbygx/8gMrKSoYNG8bw4cOZN28eoVCIVatWMWHCBLZv3+5fZ3t7O0cffTQ1NTX71KgOkfVNBhlk8F+Mg54nle7zCIVCvnbiaSNecIAQgm9+85tUVVXx5JNP0rNnT2644QYuvvhi1qxZg23b/P3vf6e+vp5HHnmE7t27M2fOHCZOnMjmzZuRUrJ69WoSiQQAdXV13HDDDdTV1dHc3IzWmnPOOYc9e/bwxBNPcOmll3LNNdfgOA5nnHEG//rXvzjmmGNYu3YtNTU1QEcgxUcffURrayu2bbN69WpfC/IEVDKZJCsri61bt5KbmwvAmjVrqK2tBdzJ/9Zbb2XNmjV86UtfQinl/w+Hw+zatYvGxkaeeOIJ2trayM/PZ968efzzn/8kKysLgNWrVxOJRLj//vsxDINf/OIXLFu2DCEEd955J7/+9a/5/e9/z5gxY/jTn/7E9OnTqaqqQgjBhx9+SGNjI/369fPNqxs2bKCxsZE+ffp0KZAywRMZZJDB/sZBF1JBeCYxL2gg6PvxJv1f/OIX9OzZk6KiIpRS3H333QwdOpQtW7aQn5+PaZrcddddfOlLX0IIwbPPPku/fv34zW9+w0UXXeS3rZTi5ptvprCwkKFDhxIKhVi+fDn/+te/WL9+PQMGDACgR48eXHzxxSxbtozbb7+dBQsWIKWkW7duvhDxAhg8k6JnLhRC0NbWRnZ2tm9280xxANFo1J/8X3jhBRYtWkRlZSWtra2+puIJaMdxKC8vZ8qUKb6GVVdXx4IFC3yNra2tjbFjx3LaaachpWTp0qVUVVUBcMUVV/Cd73yHvn37orXm5ptv5je/+Q1vvfUWxx9/POFw2F8cmKZJOBz2FwlBgRsMAvm4GmAZZJBBBv8JHFJCyjP77WviMwyDyspKXn/9dRYsWMDy5ct9TSQcDtPe3k5+fj4jRoxACEE8HicajTJy5Ejef/99Lr74YrTWZGdn8/777/PUU0/x2muvcckll2AYBi+//DKDBw+moqLCD2zwPqdPn84PfvADlFJkZ2fz6KOPsnXrVlpbW8nOzmbLli1+MEMikWDatGnk5ubS1tZGYWEhv/vd7zj66KM7+Xssy/Lv98orr2T27NmsXLmS3bt3+/3h+bC01sTjcaSUxONx3z8XDF9PJBK+v0spRTwe9zW9/v37s2LFCh5//HHee+89amtrqa+vJxKJYFkWyWTSXwBorWlvb6e1tdUXqMEweM9UmhFQGWSQwf7GISekPO3Btu29JkHbtpkyZQpvvfUWU6ZMYeTIkZSWlrJy5UrfhBeNRjuFlgNkZWWRTCZxHIdIJEIsFuOaa67hkksuYfTo0ezZswcpJYlEolPOk5SyUz5UMEepqqrKF0LZ2dmdcowikQgPPvgglZWVNDY28v3vf58ZM2awadMm39fmCaqCggLuuusuIpEI1113HV/96ld9oWSaJslkEugQEkAn86dhGL52E4/HKSkpAfCFnydQZs+ezX333cdZZ51Fnz59OO6441ixYoUvLJVSvhnTcRzfLxgMoDBNc5+h6RlkkEEG+wMHXUh52kooFPKj8AB/QvQmQyEECxcu5JVXXqG6upqSkhLfx3TjjTeitSYajbJjxw5qamro37+/76tZuXIlkyZNIhQKkZOTw89+9jPq6ur4yU9+Arjh3LZtM3bsWO69995O5kbP5PjBBx9QWlpKKBSitbWVW2+9lW9+85u+6WvQoEG0t7cjhCAUClFRUUFFRYUfyj506FC2bt1KUVERtm2jtSYnJ4e33nqLhQsX8sADDwAdeVxeFGEwdykSiXSKqvM0Jk9A1tbWcuyxx3baxzRNWlpaeOihh3jkkUd8bVIpxR133EE8HicnJwfTNPnd737H8OHDAWhoaKCiosIXhunICKkMMsjgQOCQiO4LhUK+1uMl2nr+HujQiIqLizFNk1WrViGlpL6+nptuugnbtsnOzvbbu/nmm7EsC9u2uf/++/noo4+46qqraG5upqmpiccee4y7776bvLw839cSi8WYPHky4XCYK664AnAFaF5eHhs2bOC+++7j8ssvB9xQby+iLpFIdKJH8iLjqqqqqK6uZuvWrcyZM4eSkhL69u1LLBbztcTs7Gwefvhhzj77bCZPngzg++SUUp1ypZLJpG/u86LtPLoowzBYuHAhGzZs4Mwzz/SP8Ux9eXl5RKNRtm7d6m+77bbbaG5uJi8vj2Qy2YkCKgivjfT8qEx0XwYZZHAgcNA1qaCm5E3yXmBDTk4OOTk5vn9p3LhxXHnllUyaNIkRI0bQ1tbGhAkTKCkpIZFIEIvF6Nu3L8XFxQwcOJCCggJWrVrFr3/9a4YMGcL69etxHIdLL72Us88+29dagsmszz33HDNmzKBfv37s3r2bWbNm+ebBSy+9FKUUubm5nYIePIHjCdusrCwuvvhicnNzicVimKbJH//4R/9+8/LyUEphWRbFxcXMmTMHKSWWZZGfn+/7qjwB6mldeXl5QEcQiWmalJeX88YbbzBx4kQuv/xyxo0b5+c/RaNRAD/A5PLLL+fJJ5/EsiyGDRtGaWmpz5NYWFjomxQty/KDJzxttCu+vowmlUEGGexvHPRk3q54+jzhsWvXLhKJBH369HEvNuV7WbNmDRs3bmTIkCFUVlayfv16Bg8ezF//+ldmzZrFxo0bff/KuHHjKC0t9TWCqqoqSktLKSgo8DWSHTt2kJWVRbdu3QCIxWK88847XHzxxVx00UV8//vfp0ePHoA7ge/atYv8/Hzy8/P933bs2EFJSQnhcJgdO3bQ2trqm/569uxJdnY2tm1TV1eHlJLS0lKqq6uRUlJWVub7j2pqapBSUlJS0omGqa6ujvb2dvr06eOb81paWtizZw9lZWXU1tbSq1cv30RqmiZ1dXXE43HKy8txHIdt27axZs0aioqKGDt2LNu3b6ekpATTNNm+fTt9+vTxtbdkMsnOnTspLCwkPz9/L37AjLkvgwwyOBA46EIK9qbiCZqW0lkoPFNZcML0hNqjjz7K7Nmzqa6u7sR7l87T50WoBYlcvfN45jMhBH379uWnP/0pF1xwAYlEgmg02ilwIJ3uqKv2vO9Bdoqu+PzSyXQ/iTsvnTDXM8N57BTB+/ECMdJJdIP7dnU/HyeI0oVWBhlkkMH+wCHhkwr6QrzJGzrMWt53cH1WnrDyqJA8TSwcDvu+Ka21b8ryqH6CpkV/csYNPECDdsCUHUELI0eNICcvGyHx84Z8vj8Ekg5Bkn4PwWvzBJTnbwoKZMfy7hX/WoJ94BPGKvf60oMmgsLJiy4M+ouCNEfg0iJ5IevetXj7dsUun/65r30PGnTg/2c6XKFRwR8+vq3Pui2DQxadhpAG92X7z7bvFmdVn2eoHrY4JDSpz4NgmHRLSwt1dXV+Iu4nHotCodBKYxLyR6oWgJHalhpSBgZauVWApZDumBOB/5/p4gEFSmuE6bg1hrVAYIBQHZqMEu5FCUCCo22kkCitMMTeWtJhg+CEIlJCM1CJ2UXnYBC/l7QEoXBSz1gikRogYNJ0H0jqOOWWc1Y6VbPMrWXmnUcE3iKlFQKFCGrZqT2Flm4bUnI4PrJDDU6qsHfqA0MrcGwwTBDgaJBCus8fUIjUP4VyHDBSi0ZEakyl2rWTGKaJRmJjg2NjGiYOBiDcYADvpBl8LL7wQgo6m5480tZPQ4DqrqIdBAbCkeDgh5I40sbSFqZIsaNr4QoER6G1QErx+QSUewHuOSXYWAgpkI6rBUkzpW2hkRjugNagpQah0WiUAkN03ONhJ6g8IQV0etuF263ur2ofj0iiARsbgcD0JhnoKJApBQqN0Kk20vrX0SnqLlLCS7vCB5Eq5KkC2rs0kEi3WvTh9pwOYXivoADspE3I0EhhYglBUmlMQ2ApjakUhtAgTUwBWDbClJ0EmXLcl1kDwhDEEhYYBhFTYuCgtUIrl5FGpIRWpkr4J+O/Qkh9XEHDT3G0+6ElVjKJETJBal+DspWN1JKQ6PBxaQ1IBy1wBchnhQZsDYbA0SlBm3oaStuuxmSYKQ3LI6lN+Y5EGEHnCrqH9eQXHMUBIWV423THNi067QqAsl21VhgShEZpha0VhkwVitQalEanDhZCoAWY0sC2kx3s+46DrW0wjdSq20ChCGGitUIogWEIHMeVZ/IwfmSHApSyUdrGlGGUViSliQNYpF5PIIy7BNIOZBugbUXIcBe1SrqWEIzUuFAQ16AMtw1vCWUCWam2tGMhZWreMvYuuZNBZ3zhhVRQKKVX+P1U2pR2UDjYwsLBSZkA3RL0rt9JApIIEbSjMaUb/KCwQEgkEvE5dXaf3kgotHCwU/88UalQSARG6p/WmqjIRjl716k63BCQPZ3+2EtIectlmSaktGvWE942FAmdRKV+CHqsRBfLXq/3XQOf+5wUkAR2JfawfPlyThh/DN2NHKKYaFthCIkwAtedwUGCwhcjjsI2wrz70VYeeOKvGPkl2DpFCebYhJ02brz2O/TMEoR15+fmaLCFRguBA9z/yF/4sLoRFclFmAJTO9DeyEljRnLBGScSciwMw2tBkrH5fTwOep7U50UwCi69Iu8nO/cVWigSxFkXW0NMNCFCElt1cOqBRMQF3WQp/XMqXHu01iCkr219VrgC0cHBwRASW1jsZhdbWqpwwg4YHQELUkrMZJiseA79iwYSJoIQh3d0XcqlB6SEkWDfXumPkQZCuNqxY9toUyGEgYOiHZtW4jQ6MRrbW7CV7T4vZWHbSbQDhggjpIGQJu12kra2NprjbWyp3U1V9Vbqa+qoE0lmTjgLbSfIk2HfdKvYy4KYwQGF7AgKEoIEsDUGLy6vwspuJSGzcByHXMMmO76Hc7fvoWxQMY7lYJhGytyb0ogdB2WY1Dsw7521rNydwI4Wom1FTlgSr91Gj/5DSQAaSVSTMv3KzErlE/CFF1IevDpIwYq0nyykJForlFCs2baaFbuWQ5YiqV2iVs+nYCRD9JS9OO/YCymlDKlNTCExMD63FgUghUDhYBHng7rlvL5uCXYoSULHkQj3XMJEtJj0l0PofVwfLGERNQy+2Hrw/oMkLWQizcSnA38ktUYZCgtNK61srNvK2i0bqWncze6WRhraW2lOxLC0QkhX+9bawRACHBPb0WhpIEw3YjKuNY5poKUgVBjmH+++weiBRzCueAhKOSnfVCoC08jMUAcTUpquNVgrbKCopISC7r3YTT4qnI82TVram9BaseTf65gwqBhpGhjSXRg5ePqYpA14e2M9G5sdVHE5cRXFRKCkwsyJ0X/gEFehFwJEKjY48/g/EV94IeVpGV7ghKdZBXn/Pg5SmZhGiD59+rCmdQVN4UasqEsAayuFMARGMsSOFsX6ljV0zyvG1FEMzM8dnSOQoJW/om6gno2Na9iTsxsjV+BIB+lowtJEOAZhlUOP7j3JMwswUoEeIs3HcjghZaELROx1/OFt06k/hCeZtPb300JhaRtbQjV7eGPDu7y98d/siNWSUBa2cjCkCaZAR0y08PLYJFJJLJ0yCWo3iMXWFiIiMcwwaIGtHKQ0aUu28ZdXX2TgeX0RUpKlJIY0MTJmnoMO29FIA4R2CAnJ0F5ZlOWZ1Dc0kzRDOFYUQlnE7XyenL+EKaccy9BuoJXCcCyEYWIhUIYrpB782ws0kgUighIax07i2HFKsjQVJXlEgIiUOI7GMLoyIGeQji/8WxLMCUqn7vlEH01KXVdAZe5QeuT3xBIWiXCSZtFCItpOq2zBzknQHG3gnU1v0UYbwnD9X/+JEeaFkCscdrfvZtOejajcJG2hVtpCMdrCMWIiRsJpJxQyGNRvEAYmIcN0Lz4glA9H+L6oLjRKQYfXQWl886wWiqSwaSVJq7BYuOk1fj33Qf627CU2JLbTkmPRnqdQBQbxqEMyCsmQpk1YtJKkXdq0m5pWadEqLOKGQ8K0cUJgmZp2J0HcjqPQtFlxwnlRNmzbwrOvvoDARJoylbfn7H3RGRxQuIJC+J7lXOCsk45GtTYQxQYU2AoieexJSv7fHXezZNMeYlLSHorQKg3apGRNk+bqux7mrbVb0DkFJCwbtCISNtDxJkYO7MW4QYUYpAScIT63u+BwwRdek4LO2tNnQcSJIowCJlQcy+p/r0LkuOY+R7nsE0mdhGzY0VTN+tY1HJWTR8gMf3LDnwYKhBS0086KLctREYWWOmVSck2WOgEyGaZ3YV96hnqmVuAylcMjunToHzbo4j0PKFQA2FpjCreftB1HhQzasamlmWf+/TxLPlyKyA6hCw2EVChlI5TbgqElwhE4QmMIgYXGEQ6g0QaYwkA5oB3X8CO0xJASQ0i0FmgtSCQtokoRDYWxsdCEkcZ/xav3XwEv2SOCQiCZdtoJPPPym2xsbiacHSUpTRJWHLLyWdfUzMzbfsWR/fswfOAAsiJZrK/ayr83bqYhqdA53d1cKKExcTCdJNk6yQVnTXIj+zSuH0rZbmSnyAROfBIO7zdFgHJc9oWozqFvaCD9iyrYEF+NE3Wdo7ZtI6VGRiTxcCsfVL/PgCMG0Y3uaMzP75MSoLCpZjtbWrbiZDtuIi8OEoFja3JElCwnl8pew4gSRWiNFqSSUDMIIl1mScAUAq0cN9cyJImToJY2HlnyV96uXo5RGsVRCsuJI0lVRDZD2EmVyp8SGEpgACYmynAz7NACHQdDGCBNhHZDkHVSYSdtsBRhI0x5QSnnTpzIcb2PJIpEaDflANwQ9gwOIlypgZApZhal6ZVjcMO3v861d/4KJUMQykOZEmWEUJEiklY2721v4p2P3kTYIMNRrEgBKjuMYycBi4hpELLbUQ07mPHVSXxlbH+khpDAzW/UqiMBPYOPxeEtpABMBRgIJcgXeRzVZxxbVrnRdQndjindAoNIEFFY37iKTXoduWIsISIpn8hnHWwKR1gkiPNh4wp2qB2YIY1QGlMKtAKtDUiGKTV7MjhaSQjTzeNJOcTStYbDDh8X0UeHb8pNurRQQlNPK08uncvy6nXIvCwQAstOIGUELUQqDUAipMRJKEzHRtgSnVQIx53XDCkQWhJ2TITQJITCth2ijqAomkd5tzJ65HVn2KAjGDtgBLlkYWBjKgk6JZy+ANae/3Y2E+0ohGG4RCLCIBxyx8vEkT358f/7BnMefII9dhIru4CkiuA4EkLZOCKElmEiZgTLkVg6hNCCaFgjlY1ubyRsNXPZVyfy/YtOJQpEsFFaukQAynTpLoxMdN8n4bAXUoIUj5+SICRDIpWUZ/VjU3It0kxVt0WCLcCEtkgbK2v+zZBew4iSk8qj+mzQKJJYNNPIul1rUfk2jkwl62KglSYkspFtkiF9hlJIEQZuVKF9eBv5OuNTCCqFgyUUSWwWfvAab25Yji6JoqVNMpnElCG0FpiWJKzDJBraCDkGBeEcCrLy6NatgLysXKIyC9MMIc0wYWkQlWGkYSCyI2RlZVGcVUBJTj7FZj65RDHQbgyo5WAaJtIjp3Ago0QdfAjDW+jJlGKjEI5DBIOvHn8EJaXXcs8fn2L55hqUkYsRyiEczqE9niArEkI7NtgQMUEl44QScXRbA32K8/jW9Iu46JQRZOMm8TqOQ8iUaOWAMDOZ3J8Sh72Q0mikdGmHwiJMId0Z03s81Zs2o7IcknYSU5iYysCxHERUU1X7EbtLdlEQ6tbRTqC21CeeM7WvLRQKm6rWKnY278Aska7tW6TyvrSJmTApNLozrMdwwkSQ2gRMn+fi8y9y9y50+H/Df9Zk0VVu+cf1qa9JpqiI9tJqUwETSRwsNG/WfMDLK5ZiFkdokwkQDspJYhiCiIpg1yfIFzmMH3ICI/sOpl9xT3LD2eSS7UZ0ptK38Z3trk7rpHyD7tNxudx0KvJUKIERcs08ChAGWEmbsPnxr9+hoMUc7PPvT2jAEQLL1kRN13KhUuTLKLBtzclHFHPkj77Li68tZ+Gb77Nq8y527d5BjhlBtbqJ4HnRCG0trRRnmQzpVczJ4ydx3sTj6ZULplZEBCRtRcSM+OspW7nUSZl1yifjsBdSHjyKozDZVOYP5c1ID7bGPsLMNtHaQRAG6UDYoTHWwLqda+jbpz8SA1OHOhHd7uvFTp+AHWzaSbBmxyosI46jLRxhYRhuHo1UYYgpBpVVUEopYaI+sa0fUv0Z55AOodq1YHC37Z8J6uMiMIPJ2en7d3U9QSWqy6vVoKXLBbGHGC+9+xqxbIe4dHBEEqE0EcMkahuopgRH9xvFlC+fRkWkF9mEiLh0vy5XossGjMvC54avWI6DMEBIE4F2zUc6lUguDLQDSI1SAinB0QqtIRw292JE6eo57G/aq0+7uPq/ENMcKMH2aa9pn+9j6gUKmd6YAyFd0mApNLmmxnIcygyTGaccxTmnHEV1I3y0fTfba+ppbmvHMAykoehZ0p0j+pdT3k1QJCAKYCUxDY0UkogZck2K2qtaAFaK6SSjUH08DnshJRA4WmEYbu5CxIhQSDeG9xrOro92oESSNm3hGEk39FzYhLIka+s/ZFif4VQwGEN31Kr6uATiYFkMAAeHLWxha8sWjCxNUiXB1NhCIR2JdCT5Mp8jeg9xfVEIlFvTw2dY+Cyr7a4EwCftt+97+mzn/b+c4+Phkr+meHo72MhT0svRLoVwAnhjw3tsbqsjmQ+WaseUEgcTU4URDRZTx57KlJGnU0QOIcyUxw8EGoHCxHCZzXXHMw6FQqkSD6lFildjy2MUkMK9KCHQqI7cXZ2qvZJizv40/fB5n/Wn2e9jtdZDiCfy/zJuuuo3rVPPNEXWrJVAGCaO4woQdwEBhlRobREWIcJAUSEMLyxFDS/1GU88fj+DlL9SQ1iACJneyTCEAuUg/RpsinCKtSZ4Kwe7Xw9FZMJLAM/kZRgCbWtMIgwrGEVZpDc6DlIaKKGxcLAcG5FlsN3ayqqGFSRI4MiOOksdvpG0OkWpTdpPvlXY2GxqWE+jrkMZCmGAlhpbpWpKJaFnTjkVRgUmBko7COEytCvtlRFRXb+wXb7DHVxlQne86FqQKgeS4hDE8bUSLRSOcOmjXKSHzAb4z/Y6beB3bxL0ukmAIxRJkSQpEqnPJJawsIXLp6i1dud37bal6CKvSHulErq4f+E+0zhJ6onx/qaVtJoW/5+9Nw227Lru+35r733Oufe+oUf0AHRjINAAiJFzSCqkJsolk7KkUFFixaKiimLFVamUK2WlkkrFZeeDK6lUhnIsq8py2bIcm7JMRrImUqI4iJQIDiAIkJhnsNHoAejpjfeec/beKx/WPve+12hKJK18IIFd9fp133f7vjPss8b/+v9blwhVRY5KSB42Ej9y73v54N3v5xqWGCWhzhByocC62nmX+5jLj+caYcNZC2WOrTCiE0nDnFY2XiR3hWhkRskqZLVyomJ/NyZ2uw4L8ZirXIodX/PDVJDCLAhW3kpin3213PNVe0mBbMcVGWD1gwqXvW6v2dzXzmty5YH+/4ETGY5jzn+pesV1fPV57TrHOeO9LkqxiaI7pzgRaoGQE1WGRpU6doxix1KOjHLHiraMc0uVOhqBRjBQRMqgzv6q4Lwn5jQ/3qx5fj8W92j38/T6et1JAYVmv4gZmkSG4zDXcs/hNxHaMRU1KRntksuemHv61Y6Hzn6VS1yix7IsJ85YzdVAEZE4fyCS5kJgq0Q1DrgZ2zx9+jHieEZyEYDYZyofEMD3njuuuYc9HEI04MShdEAiu0QW+xyT7rDgnGLQ58wKaq/nUrCCjIjBpx0OREgoog6RUD4PwMQhI9AT7dglIypIMVTmPWw+KGncQc5bjoFB6C2TtAg0ioAaU3gi09PR0VwWUQYAACAASURBVBVK3WyBAIksinOURo6dpxaDFAtFdYrl/BLlAS8kNSkV2QToYg94Hn75EZ45/yzVkkdF6bNSyYgwhbuP3sIH3/xXWCXgO8UXaRQVyjUfqH5LFqVKGn5bsYNZF8Z5/lAZXT6mVhWscFius4pfDBAolmmJM5/rim8Q6B0gjtzbASlGYhrzboc9RPXDl84/V+cXS0SJYPxxQ6Y50J2I2nxYiSJ02D9GpUEsp+68qWInVVScoV6d6Sc5Z7TMfeJVHnPYG7te/w691iAyajvLDqCPpt8lzpFUyIVIuE8dIua0Uh4CxUyMHSKeXgKJCsXKcQlK+RaUCNoDRUjU2bXyocYFU++ucVQExFXgvdEMaxE2dcGCUu+J4uhx4AIZRy+e3jkMsF4uTD9lQbS0uK+7V/5OL9t37XrNl/uGuFTEzaPhgGfEhBMHb+f+U1/kQttB1ZNypgoNIkKrMy7NLvDE5cfYv/cAkUCt3grMqiAQsM+MMSPB2abH3tLT8fz605yfnSOv9iRnEVYIAXpwreea5ggnDtxGRU2WzMX4CjlEWloUpWGEiJIyjNnLqlvBacRlAanm5yhzWobyvZSZFEjZnA8h0DLjAi8TqHACnbkLPJ6AY4llRrqMF49zgZRbnBNi7AlhBBRDLcwpf3LOZCckpyb+xpQkkXW2ObPxMmuzC2z3M0hi9FbiGPmGgyvXcGRyiHFocDgi2Ux9CjRVg2YrywBFXLCIRJpnwYmVcSUEZmzy2Mkn6epErx0ycCF2wtLM8x+95/2sskSNEcWWTUDWXEzr4BzUynVlti3nTOVqA98MvbThomctJaVFNH+1iFA1ok5Yy5n12OLrie0DcSQSDk+ebnNsvFQEMrMdv9tRVpTdsfeusqcKKUdcCFzOPeuuIQJVLjM7CE6VNJtyzXiJFHtqJ1amHLxu7XglQfTgO7vu4j2zpFQIVZ84OKpJOaKuIgQW3tLvcFB/ySvh2BRYnyqjcSBn6/N4ZwCW1MKBUUObIrV3xd9mnHjUO9Z72BRhlqHxdl7THsYVxFnP3lFgIlZOFl2MMsyXZISqyLoYO4VztTl4J/TAeobNMhKVEgQvDDqmMUIQOOAhpYgPhq5JgHd2PuJ2xBrz3/3aUkt8zTspKJwNQ79IwRWOtsMc4cSh21g/e5lU98zyNs5LkXYQehIPn/4ad+69m4oK1WCQVgWSmyuzGowdBE/OkeQiW2zwyJmH2WCNGEyWI+eMC4Gamnp7iRPX3cYKe0goa1zkDx78Pc7KKbpRS6bI06ujmo546+F38gM3/RAjqXDSWJRcNItEhhbNvDYFRW9NkkOcss0297/4Zf7k1Gdpx9s2viFKq5EQA/u7vfzom36UW0a3I9Ech5cGzZEqjFCg6yOhqsnFQHlvUiYdkW22OctZHnnlazx15mkubF5ivd2iiz295nl86JMSVJjUY5bDCscP3sDNR2/h9gNv5AD7CN7Ra0/lKvoU6cVg3RVFMRkhxYyrTDpDcVyOazx96nm0cURJoJk6BcJW4j0n3smt4SYSiR5H8IbqUmeBi5a8xNyVm0P/PY5QnKOoEvtMCA5xQk4JcRXiZJ7hzDkGZdhzZTnHDOVjD3ye3/3CnzCbjJhpRPA03pFnHceaFf77v/7zHF/aCwiqxXFmnUt+DKMQVxbwsoPkRqwR+ZXf/iifevwJdGmFqniNmAOu7bjtwH7+p7/1ixwM1SIVc1b6vYzjf/uND/PFJ59lebxMzMp26qmDQzc2eeeJm/j7v/BzLCFW3TQBNAi249JQYoaF1YW52PR3skSETuBXfuvTfORTn8c1SySpUQRNmaBKvX2J/+Xv/Dzfd/sNxfCDInT2kPNPP/Jxfv0Pv8T40HXErrfnyTtyu8E148Q/+gf/I8caGFHGCOb9zkGYxfpRzrn5xKQJIFa0XSbWjn/w6x/jD7/4EM3yCs4FYtcTQkXKDteu84Z9wv/9936JST0yr+oNlqNXu5mv0fW6k9qxzEkJwXs6PDUN9177Fp468yQpdrS1EHMPWQgu4BvhpY0XeSY+yb6whywBqIrcdAlvRQtPlzlDVSXScZqXeGHzWWQCSYp6a/KQM5U27M37uePw3YxoUBIBz0a4xLl8hm23CU5K+QVcG7hJb6anpcJTlad/3vIoPTAztovYXjG4rZmiyJpc4lQ8ydRt4TBjrk4Y6YjZ9hatm5rRdnYemrPR+yh0XUvdNAZgcCDOYN9REmf1HF/8xv18+eSXuBDPEUeZ3mXyWBE8GhxJjOnBJ8Ul2E7rvBw3ePrkS3zh+Qc50hzl3Xe8i7cdu5MDsoeGROWr+QZOQE6Zyjl85awc5owT8fT5c6zN1sl7HOIzOWbolbE2vP3EmxjhLMjAsUWPqzwdmZ7MWr7MxY1LXF7fZNa1ZBWC86xOltgzWmbv8gr7wyqhluISIadE7SsrbzqDqu9KZlncl7Ztyc2Y8/02T144B9U+NrWHWOz8LDLbntJ7b4YWMfb14kR25lBzm6ZunmGhQhTIBM5NW56+dNl+HpPpkdVL5LU1KhVa2XGIpRqQisE8ub7O4xcusrySiXi6DMGDrm9xaG3D3uf8wqAUlo+8A0i0M/b/VkmR/zzUbALOt5mnXl4n7J0YKbB6KoFGM83GlBwmtje6nnEV8CLMoqIBzm9GXliPRJ0tVBQk43pls+1Y6+FoY45N5sTEwzUvjH8l4RwAMVI0pbR2fOzLz/HPf+8z5L1HSWs9s27KuJ7Q9x2eQNNHlnwiCfQKlXisPGw3Qq4MaF6jvarXvJOyXowsePJKPX0sDRA5zo3cfuAOvnj5PFVT0zJDgjmg7BPb9QZfO/VV7rrxDho3JtFTUVm5KxsQwgaGS03fGfT88YuPcsldgqYiaVc2aLK+w3biptWbuN5dT0VVejYdGpQsitYOdYJKJDWRaimTK+t/OAIwTNAPGzyjORcqJSFLAVWrqcu29CiRHCKMevySGVqNiZwVXy+hTshiIoAmh269JdUI6mjqhj6ChCF27pmyzf1rD/HHD3+G5zZPEvYHokTa3BLqmpxAUianRBITetdcWabqHDJ26JKw2Uee60/z7AO/yZefu5GfePv7uWt8KwGPV5lfWMVKOq5kgQllSuS5sy8wk0h2BiEPKsQucfjAUa4/cJwaT8ot6hy9KC9zifuefJCnz57k2dPfYLPfput7KMCBGCNaypJHVw9yy7XHufPGW7n72M0cZoWmNj0qzZFAxS6Lc8VqmjEzlBwcMmmIXojJ0UxGSNcRxOM1zB2glBEEoNSPBhD+lQbMHJW4nWCOgKvGUI0NqJOFPgt1M2EymRT86PBg2Of68kpVT6gny0Q3IkvAh4CiTKuO7dAUB+ottZgb7IV58QWFOU/mebXPvurz+Reg3XKCUE8IzRJdcmhv5eWYE06F1NtIwLiu0KiIQBOEKaC+Rqsav7RMij3TmBFfUbsElaNoHuKHxi4Z1BpWdsVNlzulDKEIZOZMK54LCf7xb/4+afkgabTKtN3ETZZppSLmaMejFdEFCyLE7k+f7flyYr/yz1Ub2lUC/N5drzupHXM5huih2BRHRcMYuPeGt/Dw+Qfp2xZXOytjJLX+xjjwjYvPcvr6Uyy5FYQiB201ISOTxOxoJuNE2WSdJ889wawxpuxBW0jEsiA3q3nj9W9khT14ghFTkulzTystWitOA21s0WhRWc6mh5PmvSAt6p953sAXBBW/wxANbVop2VRPm1u6fhunmcpXiDhSq6Ss+KoBTGcrkoxItRCqaomsIz1bbJHp+MNnP8Gnn/ks05UEh5Spm+JKTyCmTFZHkCEmzeRcroP3qCa62BJ9NuYPHPW+wLPbJ/nVj/0LfupNH+CHbn4PSzIi9x2hGuE8pL6cWsleexInL5yml0QWQWKkZkzX9tx8x00ss8R2P8VXNS/ni3zqwc/zxScf5Mz2Ghu+R8cVaQQyLuU0BaUmKUxTYn3rDI989Xk+++hXuH71ED/y5nfz3tvfxgRlKQTm+JJF+rrYH2XfIULGmTPJpQyrFkR0MaH1wn0YEKdEHzvgzAuKrB3OSiDG4foBOFIqxk89XeoR54ixI8aOZIWEgpdIlllk09CKbSTOMktLI7rsmM066romVGN86UfKlfU7q6qRcVe1pd+Off1mM3Ih1OQsbE2n9GFsFEdYmdM3I0QEX/o/VbCT63ugMjBTRNGc6LKCDxAC/TZoXYKd4fpKms8oDmMDDiBlgjOjkXG0pQz5q791Hw+dPE/ee5RpzPhmQsoG6HHjMV1rz4Li0cG3J+aKvVkhvM6YBLzupObRyM6HYDAsQWoUuEHewImDt/O1ta/QhhmqGfV5vme33TYPn/o6h6+/lr0csnS9UKwslpSiWs8L68/xyvQcuhqJORKCEDVRUeG6imtXj3H93lvw1EZ86uxh8rVlaLM8g9TjMK2rph9RM8Eq45Wh0jxkjfiSMYl5TBSICZRk2RgUyLcda6grcqjJfUdKipO6PEg1WzHRhoT3Y8taAF96DJIV9ZFMpKPlN5/6t3z5xQdI+xx91aPaIymiWcnZkV1NFcb0s9aog1SQbAzj4sHngt1KikuKj85wvOOKqct85KHf43J3mZ98419ltV4m9T1VqAhuUYyJJDaYcm7zIlT2+agjJHC55vih43ZrqpovXHqCj3z6d3n+winyOOD21ARXMdOIFkRiziWYwUE2wclUCc2hPax3HY9snuGxT3yULzzzGD/3wz/OLePDBZI8qDkLqUDSfdk7MSZcZSCX1EdChpEGdJrwLEpdfdEd8/MGo5bh0wKv27mdi9qrAhLcHImoKZdQRcgp07hAcgkfzAgP70vOjjCieLFsofE1jQ9oH0kJGu8Immm3W0IeeD5KxmgIAdv1Osz0Wf+O+SjD8P3fzwSlpDhfUY8mJj6pZY8J9CkaJH44J7XEM1SGcMzeKgjIEKqVIMYJQZXcgcWcJXKYNxZtLf6aiDHT+kAvwoOnZ/zzj/8p7epRonq8h9S35rH9iNy3jKqAdAPetny8n3cISvA2rG8ClHiNeLDXvJPSjEFORUga8YXNenjeQq5p3Ii7j76J5y8+S8eMzbiGd4FU4Nwyyjx69hHedP3bWOEAAYurUC3NYk9KkewTm2zw1MtP0ropyUWsCi3EHPE0uO3ATTfcxh4OABXilERLJNHlDpWEU0XFkIBVH5AodCkzo8MzQ5hYh0UAvEW4CFmNnmW7nRFTZ6XHpEgVYWlGbCOpy/Q5GauC8+SUTaG49E82dJPYZ7rcU9c1y/UyoxLZz+jZZoOPP/NxvnTyK/T7My2dlQg149RRq8dJTZ41dNPIHj+hUk/jAs45pimxMdskExmPaqR2dLHH48hOmOUOvBBXPR975NPsqfbwvlu+n6VqYlB0Z3bQnl/hlfYS67NN/FKgTTMaqdAEy37EvpW9zIjc/8ID/Nqf/g6X3IzqmhEqyRCHakWqrBmXrYSYEVI2pOEgt7EVZ/gqkESoJxWff/5RXvqXZ/gv/9pP885r77CIvxidwTSXRJuqqtjCoPWhasjZ3iXicBKIsTceUm9Dw0Mihdst0bKYYhtGkIfXzcB5wAcpEmRCH03TKGlCspVBG9n9WbLju6ZspVQx4IbDepK18wQ1J5VSb+hUt8gGFmCD3eW9v9AAf4vLSWEvVzG5FGcgKPEy73sJti8chmZNrvR9jBqEWE7Ye09sO8g2J1i9yjrKqx2DZFADzUxxbAG/8uHf4XL0xKUJOUdy6qh8oE+xSEZnuoLQ1FK92XUV5nGIzkcCgJLBvfb6Uq95J7WTLd8VNJfI4gdOTJ7hRHM7N6/cwsWtV6hXjS07S8KpgwouyyUePPMAx47eWIqEQ7PXLnFwjpbIaV7kuYvP4Pd60IxPivcZ9Q7fCXv9IW49cCcdnhQTHVO2wybrbJOKgRGi9ZBSTyTgauh9x0UuI0kY+8Y4yMQNxW5D+lUQgiNOe6hhz3gVHzM+KFM2qKXC+4BQ4OXeJNCdE9CeUe3ZUy3hUyA4Ydq2rOdMHE0IYmCD+y59kc889xncfk+nPUVAGEFoXI1MHWFace34OLe/4VaO7z3CtfsOMXZjEMdav8lLl89y8uIpvv7CY5zfPk+zNGGmM1KQMtuSSEHIewK/9eAnOXTt9bxlcitjF0D9HH6dgUubl9notnArDsHTK0jMrNZLHB0d5v6NR/i1P/koa8uRFJScpngxUy+usjKMAiiaMHZ65+jV5oqsLzb8Pst4qj1LnNzc5B/+1r9CfvJDvOvYnUCmKhbO46wu6b0ZWO9JAq0mxEGnglcDtiSB7BdMJbY3/+J+zmBLfXFQgCkIY0OkUgViziA1Tjsk234PFDLU8imiZc5bIM0/1KPqDDiTBEl5ngkMA+w2v1TePz9YV/ZC/pY4664ESyxK8uXZYhix9qQE+AZyBHFElEpsLwQoDtYYQJJmRLz1Z8HqellIKRFCwHV2z6WMDCbEYOtYFj0EC1L6SLhMF1tyCPz+/af41FefQCbXoGpjJeKCycB4b2CaqiZrRSQsUK0wEJPMS7avqnB+C/f9e3G95p3U1ZZthDyv4wcCK6xw5+F7ePTpr5OTNf+ddxYVaYsbR5679ByvHD1HwwShsbKQDtDvSKTjmQtPcslfotMZAFXlybEMZrbC8eXjrLBK33VoFHKwEo0nIFkKnN3jnD2wWZQoNgCrJOuDMfTWBsodjOC0ROGjcc1WP2WWW/aEMV2c4oKjrkfknvIA+9IvsxaxiBC8UOEYjUZkMlVTc3HrEjH2LIcVXuQMf/zIp0j7M1M6kiu/WzxBAtW252A8yDtvfTvvuPFd7GMPDZ6GmgrrJRytEjdecwNvueatvOu2d/PZxz7HfU98mfG+Met5SsoRqT2RzLRK5GbGb933MW5533FqWUJSwvu63Efl/MZFYwTJgQxUIdDlyOHj13GRNf7Np3+HtVFLbAJt3zHKQqWOMFOm21vU9YimslJX7iOz2YwuJ3xdI6OKGCPBB7qCDku9DX6y3HBps+Of/e5HOPBz+3jj8lFSO2PSjMjJ+j2omzNaqAjJWfnUJmWsQaTFUjn9Vqs7A0BhYOJIC7RpScNUzeDr/PXFBPHAIzcQ52rxihGxeEfVGCuyjSj3OS0cxhxQALnMeAGL/tu807+Tr1C+KbXWt0LRJGrdvJ2jzVqOczgPAKdaspDdaANRZ1+7P2H+/xiupTgMEGRAKNWCl1VAHBrGXMrwT37zd9lyI5tjyxEfGlI3o2lGpNTbVY2Y/ph4RMvsZDmqOevEQL11lUuQdwQer4X1upO6osY8OCig4KmMjaGShhOrd3BscgNPbT2BX0okYpmX6gkT4czFUzx9/imOHDxGRY1Tb8++JtQpm6zxxLnHmDYbxGClidZ+Ay4HJrrCPde9iSMcovFjKl+TXEXEE+gY0+BiwOWG5IxixQfBuCwSFZ4RwVBag4PCImDrCxisYlRVtCmyNW1plsbk4OgxXsCcwOUwbxSnnEsvxqaOhuvj8dSiLNUjLnSX6UPic898nle6S+SlSEsPwVPRoB34aeZgv5e/8ea/zl1770TLpL5daKWPgrO2GY1UVDTUeH7mjp/kyPggH/3ax2lWx7SSSDFZ9imCrnqeOPccX3rpq/zgdf8BPg+ABUHEsbG5ycCqgZqx7USZ+sxnnvgS31g/j18d0cXE2E1wmxGZKncdvYVb776ZY0dvYO/yCiujCX3Xsba2xtlXXubr33iGr73wNOsjyEuBbrZNCI5xGNFOZ4aqawLPXr7Iv/7UH/D3fuJvstI0Jh0+NB9ixBUgy0ABRS79OS20PEnxzuFKb2e33bY5ORicy4L+aDBygvWxAhCSwyUxVIEWlgzvyAW4MfRvBkejQBYbSk2C9agcpKyoExPuCzYYuwB95HlJ0fqwUsrNVtZesHEMM4Tf2WM7LJtc60E6kGpR6x2yWyndVhkGzBdOStSuq2gus2fD8WQGZ+/K9Rt+21BizcK8TNdmiA7+8Yc/xuOnztEcPE7btgie2Eecr4ndzEYsvKFOPQmXe9yA2oTSt9x5B2Du0F8j/aerrded1K7lEHbSjpghJJsTWfJL3HP9Wzn58ElkpEzdls0muoz6SKxbHj39de45+GY8gYlMAEgu0dPy7OaznJ2eJu81cIBRyCRqV1F1I+PpG93EhDG1t6FKp/Y0WDnAyjWpgCEoUbCqUKtnTMNogL8PDmo4EzW5al/KFcujCWtbG6xvb7I0GdGj1ovynqTRGBtSj3PBrKOTUh8veldiRJpL9Zi27vn65mM8evoRmj1jNl1feuRKO91mf9jPpK/5qXd9kLtHdzFKIzI9WTKhMDyYdhdQ7kBEmDDGUfNDN72HizrlDx/5LH5SkZ1Cjig9M50xWqr5zNf+jLdcdzcH6xVgQM05Oo10GhFqnAu0KeOqwLMXXqJ98TnCnjHbXctEavx25tj4Gn78h9/HO667hxXGOKzc64EcMjo5Sj56Jz94z3t4buss/88f/zseevEpVvZM6IBu1gLGntHGyOjAKl948mH++JH7+MBd76YhW1SPFCbTwUBhmXLp41iF0Q03b9cu3Y3i2zEoy45MQUqXYwcZ7mDwjGuP+b3MqnMHdbWOx65PUHM9kItzS/TlmRHxCAGRBQ+dyBVoA93xXeHfNyUYSpFX9rWsRLsza1vUHqVkjEMWperIAx2UaKGx3FFmzLLLVyjgS38ym3ngoZdmfPQTn8evHGSr7axcLEotw/D1UDr35EJptYvPUgzMtMsXzQ958TwvxrZfO+u1dr6vWleSwF5JJKqaEBkobjx3Lt3J8cmNyNRRaYBSgosa8RPHqemLPL79KJGeJJGUeyKRTTZ4+KWHmPop2WeSpmLshYaGenvEHdfcxQp7cNnmfZJapKwokZ4okehbsm/BFa0i9fhc0+SKZUY0VFYp0uLMdrhcKwOZ1ESDZ6me0KXINq0VJNWk663n1YGPZLGxVkrWOL9aCl49lVaMGPHkS4+xzmX63OOiY+zGyAz2hAl6oeev3PpXuXf0NmtSe8X7SO16oCdrCzmTYyIlLZBlK7PmtmfCmB98ww9yw8pNMHVodngBr8lUUF3PixtneXzjWSJKnzooM11t3xE1L0YNos3AXOjWWHfbtP2M1WpEtdZx7/4b+aWf/gV+6Lq3sZSFCcIyjlHqGQETHFV2VMABau5cOsrf/clf5INv/0FYm+GyledcPTTJhVYTXe347fs+zWk26Uuz3HohQ4YBPpsDGHZeFuYBSXKQpaD0dlqxnSnP1faxgLqBfxF6UZI4kiwyI5Vss3eSd7q44pztuAImYF1ly558IYkcKJ0G1Gge8OvqGHgG575iB5ckOpw07LbK396yjwpkrUADkgNkh8sOnwM+L5y0y8UZZIdXqGwbAo4kAS1f2QWSeBJh17WekzEX9nSyPV0JmAL/569/lAu6hFaNBXRVY3jBOIN+hvMViZq+OEXcopQ7v2w7zfHgePVqOPQhW/7Or91303rNOykYotbF1yBnB0NELuDMuK+wlzuvvYuqrfCpWtiGlEk+MptMefDkV9lmk15akrNe0Uuc4oWN5/EjY0HIuUTACrTCXt3LidXbqGkIziDJ3ntDeQ0YQA8EXbCu5zKErFCJo7ZxSsgLo2xSJKlAxcUUYbHMbKmqmVQNmxvrgFmjnKMxn5fPGJglNDGP6FWH/gZkUS5zkVOXT9HVHVF6cnHADRVxI3HzgVt493XvpmFE48bEbHV4IxoynjLx4Lw3ldtSVBHNjOoJAc8qE95121upU4XPjhyt+R0sPWTme7723OP0RPCuGHlHG1vri2MD1ZUPlj34TGg846Ymr29z275j/M0P/AzXsp8JjlU3Jqji1Qw1fbJSnAguKxXKEp6lrPzsO3+MH777Hej6NqH0kfqcjJ9NM355zAvr5/nKc4/TUxxQYXQY6l272cfNOOViqKwktfjpLncki/9j23eHY7jyvcN+/3Mcg+z6PgeW49QVJvbSwymM4yn1JSAqUG8tX+LJRUE6YuVBdaDeqo1D1raTvfw7WYtManevazjW3ScOO6+IUwq7f4HGy6LMv5PVfiCW3ZVrqsEoIvC7f/YUn33wafJ4P938OVF8jhxerXjjjUfou22rnmTjKjMuwN0h8qIHt4CEvBp88k3+/T28XndSw1p0fOfGWHDzja7O5ihqGm45eBtH9h6DXvBa4fB49dYYHWde3DzJc9On6ehAEh0tj194hC2/blmE+oJSclYO6YTbjryRgxwG7Ames1CnAoRAixRCaQRnj8/OHIrvSyScSvElMUxgeDCaJLXZHrE6I2jCk1keNVTiaGkBiKIorkSTxgMYGFHlmqAVjhIBOqF3kRkzXrj0POe2XkYb6OqOPMpM+yneVTRxibfc+g4qAkGhVqhdjTDCsYRSo2pDo0oiqpWOAhb9khLExB4Cdx2+kaPLe6mTI/eBnDyzWdH58srJcy8xo0VwZbAZYozGJFIMoRfLBlxu0W5K3upYSQ3/6Q/8GMfZzwoNksxIWNnH+i4EX2Dfjsp5nBW2WJaGVSo+9AM/zh17r6OKUpgNzLr0qUMrYUsjf/LAl2iBttBNlcDejtVhWZNSyrkWfPhsEb/X3ZUxM+oFCCEm9JDwpNIH0oJ5Ed1h8sp9FzWDbKxKYqwdWV5lDMqP7ToCEY9mh2SHTxU+e8KwN4dz8Naf6aHw9Zc+YPl3C3QCnSi9pF0O8ztzVhEhFdxgnB+3CmSXSa4oJzu71jiIrgy+u4zQ46TF2M4jopGgCSHvyGzNOOiOoMKVYODkJvyzj/4+OtnPNFVoDlTiCCmRNy/wn/3Ye3nrbUfRuInzCXzCuYzkDnKh0WJIiKVkU4tqju44H1tXSHq8BpzVa9pJLaQl7GHRkl1nt2ibel+B6nzLOAIHuIYTB28jbDd4McrnksMQXUcfpjx27lGmbDJjm03WefrlJ+mb1maxbMoGSUKdGurYcOexexgzwW38IgAAIABJREFUJmjJfHZoDVnmY7LlLlnfQsUesizmuBImZ5FZODKwuRDnSuhamr2oRW0593hg7/Iys9QS+4wXR0JxhYU5E0iFEYNcVIg0zX9Xz4wXzp8kOaXXHpzSpx5fV8ROuaY5xC2rN9NQ4cVop0QhF0cgyBwVhmghidX5MeICdajwKNf6a7h2z0F0lqndCKeByjcG7KgDZy+9zIsXXmK932Y72XxW2y0GOkWEvu+pfMAjNBoIrfC2W9/EHftupgaCCpUz0+sIZVi2XG/s+qlaKdYhVOLQvuNaVvnAO7+fuDnFI1TOo6pUoWFrOsOvTnj+3FnOzS7a+ZbPMVh4KZVd+TgWI7bQ1NoRWIvtxiGLWGBRF38ODkp2/D9gfi/BMiSumnG4Xf+04y290NIHBYe4wNqs56kN+MqpDb50aosHzmzz4Nl1Hjh7ka+cW+PLZy7x5Zcucv/pyzz4ypQn1iPf6ISz2XMZYV2ELRGmUrSuioPdpQHFYKgX2czinHZkOCUjmmdIi59Y0IGVTnXH64PmFgN45YolmpgD3tWCuN4FZsC//J1P8uip86R6jFTGgO41U3fb3HnsGj70vtvw2xfxaUaKHd4LORqDfvBXa8gNUIo/b722zPZ3PXBC54/nFa/vCNFkIOSEHWUQLXDSgloTKz5ZbOoX5fJEyT4SlfN0JAIV9+5/B48/+ySn+idJriO4CblVXAV+rDxx/mFuvfEEJ7iNF2bPcqF/mW7cWgkPczR1rnBTx83XnOBajtHQ2MPl1Qgny/FqgT8EV+F7i66jRFwQgxi4RJemRDoSS8YQnsXoilyJt42ub9F0AHAeJeFwrPo90NqZa0x4b/o6sUS80ZtmlEPndHGGbGw5/cop1IOKL2JvgRACOstct3KIA6wgRLJ2eG0MEIKgMZmGEhgYQjNOrXmc1Vxzzhnvyt/puefEvdz/3CPQRKit/5AyiDhmmnh5a40b98N0c4PtUWKaerqsBMklx/D0MYN6JHpGseKdd76dmhqyKX55ZzvLbGIp+7gdW0gsyzY+PWGlGtED77j1Hm468qc8cfks9WSMxr6oPlckcaxtbvPC2Ze46cb9GFOhARwcHi8BTdas0axmbItIlajQp46sY3OSOSHGKFecTbLKUPGghmU04l9JBgQgWAnSOB8HhzM4XZ0b7bkTHH4oRW4km86WQ0xLykFUgdEST5y7zM//3f+dfmuLMBqT6Mips0Aoicm6aESz4MIIL8LIOQ6sLHHs8GHectcd3H3LDbz5+jF7gaacvnNWohVvMm1Oyn4HvBuGm02HC9zimClu+wpnayO8ruzduSuH4VqWfT0Ikw5aYV5cEXc02EKnyswJXz65wW/80edJSwetfiEtkAjaU29e5G//N/8tK4BvOxp1RA2kWLJ5H0hdqYrMDdUOaZfynF7ZgmRuo3bbs+/l9V3vpHb2jkzMzzFnenCLO5hFy3AdOx5IpeumtLG1h6CqqOsxVdm0SZXGz8MvsqYy3Os5xGHuvvZeTp17Gj+qia2xcmdN9HREt8YjF77OkQNHePDUQ2zmDVzj6NrOAA94XHKM2gm3HbiDZVbxGuilRckMcj6WBGUCgTrXuGjjmd4LXU44MlVV8crlc0yZsYKYoF9hpnyVlu2OZ6CMv5cyZkUTqrlhtKHm8sAPNXlX6vLZ6vHZJ9ZYYytukJ39Jqf2mTkbKOTIdYeBZCS5knFVERVk6EsNDAkZSHPjMWSyzjs6WhwGk1/eu8JkaYnWbxhbAgLOMooomVlqqaSmWq6Qga+vZDWqav8WwWVPjsqtR27iDXuuJyCEUn5NKVIVNomdaYjYRrPrJ+wyKJXAPpY4cfxGnj5/mhwjsNB96jWTY+Tpb5zkvTfejRVOre8meCTbqINlKREbGlWSKNOcySsTpmJXrXKeQj9ng9b4+X32ZQi9YPsQb2SqU6CvKpLYfI6qcS8qwqt6VGJzOsVmvyoLy8V4WoHW43zNhT6ho1VaTTg/JoQJmjNJPN5XxGy9q1zm/XyfOD3d5qFvPMLH7vsKB1dGvO3EjXzo/T/Ce+46ysQV0IYJA1gBbG60ixxKGDS1dtYMnRn7ElE4fTUazu04Kae7JqLs03UBYhCg73ucb4o5MUTfJvB//Ivf4GLv8fv2Mut70EgTHLqxxl9771t531sOMgICUp6L4YoC8yx45zIU4OJcdl78q0DSXwOlPvgecFLzJWUmY/ApMVl0aqmQ1dTFlF+72NP3fZFUCEXoTmlTZrq9iXPbTOoxY1czQ6nEmdBbiV89yoSKu667jS9d2M+lXlFng7RJQX3C1ZmnLzzB/gMHeH76HDIqey44jFC0h67mcHWMNy7fRYWVFQexAydDicPKCzUjlqtVtPeoCi456tKtyjmxJVNOxRfZFw4TJJN6jwjGy0bJLIdeW6FicUBfKJaUTJaMaGLUNMSUjIC0lDByzlil3nj8EtDjuRw32YwzGAPlM9SpcRHW8FI6zZ9tfYHUg9Mar7U5fDFlVNKwBQtkWYcSjTmpyjXEGMlA5xPn2ovMQl+Yrg2/7ZwaVU9ObGys4VFqqYlEa/iLNxLrK+DQ2mWO7DnIXsZAtNKtyoJp/AqbMZTehv02/5zSR/PiuP2GN/CJB+4jJsxzKfQ5UbkAIrx07swicCjozp3luKFclzEEnjjHVu345JOPcnR5hZz6eYaiKvhiNAckmstq6NBy4IPUZmpqzsw6oquR6AoVkhQL8O2Uj9yiH1bKwKmwoZpy9QAIUmJKiBsRVUii+OBBpQwz1+TYsnRgL127zRqZP3rkKT730NP85A99H//df/6jXFtZObQi4RwYVtWX4O0vo+S1oxtUWsAOxeli3ixjA/eKKUFrhraG3/zc49z36HNUq8fYantCUxHjDI0zDk4C/9V/8mPsY+jLBXoXiM7N98p8DOEKT3NlUPD6+h5wUouShWUNrjQ3tfKFMFPpUs8szmijTXyHEGjqiuAn1FSllKT09HMHtrW1wWbKTEYjKvE0oaLyAzS6AoQDXMMtB+/gy2e+gFsR2jQjOzGQxdizldf5wvOfY9Z0iFfLogZCsCzo1HH70bvYxyGGpph3jqQ7ekop4UKgYsTBlcOE7QbnWisbOI/zjuyVy/kSj5x5hJuOn6CSmnHlEXVl5smBOMQPbdqSDeRcovKeTE+oTDAuTlt6l6ibmpgUP8zyDPM6qgVAkdmIU6Y6Q3xpnOSIw5vwYSV84fEv8oA8SM6CZo/Xuqj1JiOlzTWSy3xagcDnwoYAjtSp8daljARP7xN9yGjw+CD0av0HiXavt7Y2oQQSHgNfuHJ/TVbEiGG1oLVuOHSUmoLgG0osRSOLYhiHfH2I4oc/5zFxuWcCXH/oCMuhYV0NPJA1k1KiCTX4wLTvKKr3NnB8tT6Ummy8qqDe8cp0yi9/5N/g+h6XE32XqOsxKRsaEyBK2T/JMrI87zMps67FjUdoPaIer9Jnsaw/Z2JBiP5FgIWrvScLBFfT9wlxSt93xIJcM7HnEX0uzCUYOwXqyGqO3fmKi9vbjEY2TF2trrAV4V998j5eeOEZ/tdf+kVO7K0NUYnOSwtDvHXVI/62gRc6/z5wXBp4Kc7hC4oOYtbkAKc34dc+8gek8T7DpzqTb2k86NpFPvSzP8Edh2skGrG6ludvzmNR9tmV19OqQa87qivXd72TGm5qKr2ljEfJbOUZs74jJitr1E5YbsY0PuDFEXBk7GHOCpUIjTQQKjRkWu3pYyTmxHaasdW3iAjLkxFOHDa2uMS9176DZ889x6X0MtShNFmV5CLRZWZpiniBlPEhzDGtIdesur3ceeQuGhqCVnMlX8fQWyhcexg/w+G9xwlnx7g8A+lAE10XaUJN3JN48MwDXH/wDbx9/A6UCU2udokaFtdkQAy1smFMLcEPs1EtFQHxDYnOyhwa8Aq1eIJY9V76HnGCD4lp3KaTaLpZOaHZUIskBy4wOljR9z1IjWZP1JLVqTEXiBjBqRRGi1wMUC5ewGkgqZB7e29OCeeEru9IPs/7K06tXDfrO4YiosfKOTa8WuJklXmPMriKowcO4zHEISkXIzekJYMjKa/kHT/T8ofaJrQ9BUfG+zgwWmatXSdnc23iPH1OOM1s960pwyI2CL6j1iRZrSxUCE4zgnMV1Mq2dPja0/iAU8c0Wg/QJqmKIcygUQz1qVZGjZrwtYlA9lFpuxZRoWpqYoyY1ns52W9r2fujBtQ5oMMHhwsFcNNFvJTReO8I4oid3TsJgVkfyeLwS3vZ7jsINVEF8Z6lg9fyuWde5Jf+r1/ll/+Hv8WN40DWntoFBlqivu+hqb7NY77akvnZZAxUkeZwcyuvZhW8h+3egod/8m8/xtNnLuEPX0/fZnzwxofYznjzDYf4+R97O5VSZErAkIGlN6jm9vJfBvhhGNj+Hl/f1U5KgTa1BF+ZQoAmtmabdDGiweFDYFzXVGLDq5XhteZRilebQCpl7BItGjpoJBVVFYhkqhzpYqbrOja3Z9bTcA5GmSMc54a9t3D+8nmqpYa+nxZ0EaQcqRpPjD1earyrSLmnSoGqHXHTvhMckSNI73Ch9BLKfNJczh5D6OECe0aH2BMOsr65hlsyZoiqqmhjRJlSjTOffvyPWL/+Mu85+B+y4pcJJqxeQLoLTFOQgBMlkeiYscZlNlkn+kinyaLGwm49lPu0tJ6pjII0A13sUc1mYIvjH6Y0M8p2aomll5fEAcE+UwwqL2rM0Bb9K1HUWKrVAB2aTaU2VGGe+eVkjB1hKN9lMbyks9854EMAQjCtLdSmUowxwcpUwQfG4yWkFJLEWQalaqcQdVF2XVT9djbnd3S2s+KcsEzDpCAORYSYLHPv+55KYNZ2r+qB7Iyn54g8NTQnEbqccVVFArbbluAqojpijoi3cp9pRFnwZNmKNwdeCW3fIt4R6prG12iCvutLBniVzONKtN/OH+14v1NQTYTU4dt1tJ+Z2KB4XC5MKH5ESglPb/IXOPCBJjT40RLTNiHBhC5RRUWYqSfsv5b7nz3NP/rwb/P3f+Gn2SMVO7W0LPi6yhrgq9/CuhLJZ4AJRxZXePWGqq8jpghV4AvPrPGRT34ev7yPWZ/xoSbnSJV6qtll/uuf+S+4RmCEzcgtOqw7EYjf5Hi+KUfU1abdXjvru9pJZTLiHWv9Zbo2zo37UtPQVE1J3MOOUs0CZDGsQQ3aELUDUoj5uyuE2tUs1x6tV9iKM7q+p8uJbquFJeXG/W/gibVH2JheRL0akg7wEkh9b0bHCzF2oA7Xe1ba/dx55B6j3NklK1Doh7SMtKoxS0ytOs6tR+7g0smXmXYXiY2YkFrOVASqJcfF9hyfePEPePiVB7nr6F28YeUmlmSF2k1wmNPtaOnyjC63bLXbfOPlFzgzPc259gztqCcF6FTBB3J2RBytCls5sY1Jfojz9HgyDi+enGNBXwmqRsJnM42BECo0OyM6VUG8lU+c84vhFQzqPZ8fyzZS7R1opQU+noyLrdyrlE1KhewsA0mZqK4cl82cVCNjhDdUnNWhRI1h3rmGqq5RAjErlQyAEOZDt6KZSkrzfbhHV7GDA8mqAMRcqI1sB5rDskHlPi9ChZ2J2UDyaizlRjtlpWyDuacYTdqhBxGlqStczCZOiAM1gUWGUql4skCXIuo83gf6PhtyE1OXNa0+4Uqo95WtkitN/pzOB3DtOsf3LPP+976HcZ5CVoIzlrwUlVieuYDt4/OX13nxlQu8dHmdZ868yPLkEL06fN0w7VqCGFCBukJH+/nwH32J73vbu/jgvcfIMSEhkLJShb+MDGLYe6UDJfaaEkrBeAeIxwc2gV/+jd/mYq7xzQSnQhd7JrWDjfN84J338P4330htN7yo9ZZPzwmv2bI0vQpY5fX1Tdd3tZMC2E5bbHdTqrphuV6yiJp5vI6fo7F2qINeEbGUfWPvK6WYQb9WsL6QiCHtxqFmHEYoMGWbadzi5j03c3zP9Ty5uUYemQnKUQ1u7iqSRusdODOmPlccaa7j1uY2e9AddNm++8EClmbb0BHZjlO6FLn74Jt48ewznJxtkSrLeEQSTj1tPyU3GRrHi9NvcPrJU+xLe1lmleAbxAU6TfSpo88dvfbMUkvvIrKUaX1LH+z3igvEPhdUVQDn6GNkTTZMlXU8mjsPhy+Iv6EEZcftskO3lZqa2CVqCledA40Do0Ux7eqMuUw8njIPBsb0gAlG1r5GivhPR6bC4SMGbXaCbioy02JjFYg0ocJlQ3YODXIkzx1HGxPJK7UzYzWMEL2ydhkVWB41aFXjnDc+w5KnGbOHcd4550zuvuwXVeNoSynhXKDrOnxdAcYeYZzdwfS8ruitDAwKuWQVse+pfTAZ+ZypSnmu63pqZ0GC9YASYNfQSFWt5BmcA2/3Dh00whzOOfpocizf6rqyhyI54fqWmw4e4+988AdYZlE22znxAItstC9f5xX++ItP8+sf+TinLq7TpgkhQ2hGqPP0SalGy/T9QT78+5/hA/d+iHEIIFaaj8kaPn8pxl5d6VEOjm935tKrDSB/+JP386ePPEV94AamnUEOvVPYWuPYkvC3f/anGAMj54pS9pBpWzfK7v2ibaZDOfT19eeu73onFbzN5HRdx2ZWJs2ESgJaei/zB6ts5iuAnCRZoHqAuTaQyOJdzg8ZGAQpKqtkKqkYhRUa4M3X3cPph59nfdIxk23qUKMxo5UjJqWqrJSXc8Qlzx033MkSy6U3lnkVWElMbC85pUfZ3pqxsrLMEit8/4nv5989fJ5uK8Kox1dFfzob7REuQSOoh424xUbempfsIKAVxrlWEHI9EV+rOVOVOdFpjbFaeAWXE8tLDXuZIOLouilbbpvcxwItVnwV6DvzQk4hTIV33vhubjt6O7odqbK3KD4rwYuJKXpHjJGuzcScSc76aE1oqMUbQE6VmHtS6qmLDEdXymjaWzBwaWuDxlUc33uUMZ5alSyOlWqE9IngDLGYi6RGqCvazY6Lly7BkevKZJHgHExjBieEuqLPiW5jg5kTlpeXDZFYBj9t4HohQGGcH3YtYoz4ZkQuc3Ymzjej8oGqhEAxKUVEl8E7RpS+7AVVxY8C7eYUP5siSZn1NsLQEYjz0iCEKHN4eB5QmKq4ZIPq4oVQTaAKOF8DeT6cK+W9w7pSx0l2vGZMKFKeBZO1r2JiAowN4GpkrW5338WX5tsIRxQYCfyNd53gfW86wf/8D/81n/z6c4xXr6HtI4rSNBXT2Yy6WeXBJ0/yxMkN3nH9CrnvDW23k0fyO1xW3iuOwqI9SB2BhIgMgimIE56+rPzT//cT9JN9ZDxZbFKulojMzvML//GPc8cBIUfIV6DIdagQlOtgUBcDlIgs3pwHhnxAc573qF/r67veSdU0LDfQSSTGyObmJiDUoaJpGho3Kgm9lgh/EOAYlmDz+oYwm2dZAx2SvcXeKaUPsaPcUYnQELijvp2vTx7iidk6bhLs/3kDZVBUfJ0aw8SK38Mb9t1EM2hO7SpS5znKR8RGPi9uXGBU10xcTYPyxuYONu9c55OPfZK19gJtblGnNtzrTF1HNRGd0IVtO1ZXMpcsUDjVspoMhOZIL5YxqgpOPYLH5f+PvTcP2u6s6zw/13bOubdne5e8yZs9IRAIIUAIYQtrBEQFbJRWQGhBW8FuHIqpqbamSrtqqsaZ+ceirbLsFgsYWh2NCsy0xoBIpiWsApE1gZAESPKuz34v55xrmT9+17nv+3kTFdQ/JolX6snzvPd6znWuc/227+/7tXP5CFJCx4TVggwrexqrNSu9kXyuUrSxAW1l41QQmsClhy7hGf1rcX1ND4eax7oQaOdxq6S6FDUBjxchvYREQvO4dsHiHnO8ZFE0NAQMe+0eG241SzKILMlK2cNGCF4U7ESNOBATtFE2/XGcUOoBMUVS1FRWMygrdsb7HN5YR/dgvLvD5s42VVXRq3pobfAponNflckIrv00Y+IblHH5OkrU4r2nTLA2XMXmSNMYhc+NtJ2CbRdFaUCnSJi1rJcVP/FDr2JVa0z0+BRp0SgnYA+TwAWp4wXpVc3N0HKD+5jwVcFf/PWn+er9Z4iVGBvrXJZh+QHoiNLBu6dLXjqkCVeKfjHjT7o8Oiz0mgImGozSFAr6Pfhf3vUG7v0Pv8k9W1PQlqQtTSt12IRhGuCzf/t1nn7xDZicBz33rvnHjg6so5UVEUslqcnpZE9k34EZ8N4/uY37thrs4fMZ1x6lDZaArfe49rLjvP6Vz8NGKC3EANZ089QdpfTAKQRA07nLB2p8erEdK/UvBqobj2ojJdSriYoeZZHwLtJEz8y3TGJgv55iVE3hHANTUGTJheXLH7v+nOUPjl2iohMPXE4HIrUrck4+KipdYFjnWRc9i29+7S6qfqQOzfx1osSqsMliJ44rj1zOeRzBJitnkNRcITgtkcN6YN/PaIPnUH9EH4eKLUkXXNe7gfLaAR/727/gbDzJvtvBV176MBKYVJKi1MUiiRQzAKOjjdFW9HD8bMHvpgzBZrPtu/PVwgoRFSoajDaUyqFUQQTWB2vY5CR6IBJUQOuUQQ2JUw+dIKw1rDOixBISEiUClopEyIqkArYoMUSseOLJM53MaFKgiQHrSpwpcK6kQIyhQSK+hoifJbbafQ7317MOUsvG6gYOSwiRZDraJfFsQwjs7+8zaxvaokTnNmOdYLUsqaczxnt7rI9WWV1Zp24bmrpmZ3cP5xxVVVECykiKswbuO/UQZ8a76GGFilH6xWxJE2pS6+lpR8kiLTaXyJivL4VKEr2aAMknNozhtU+7gQsLaX5IHGzSltqpzEVY+uk28gZp5v3mV+7iG/c+QNIVbcwGROmlVy4is3MtwLmGrIvaWhRt7kOMetFcfODtShKkHaEwKiAdCwLdP1pofuENr+V/+PXfxG5cSKutsNUbMbQ+eb589z003ECppRFcZ1fkkWiMfpAh8hkaX/vMpBLRKTLqO3yUefvk105wy198kjQ4yqwFbCFRzmwPs3+ad/2bt7JhwYl9nsPjF4fWnblGULvdnpNLESlndJYj2K4u+C+1q0e3kRJP0eQFkdDKYkxBYSIzWprM0Nw0DY0f47ShV5RUrpinAkV0ThGSlwWU9Dw07xZKt+C6Tvtlo6awmCDPXTl8AhdvXMw99TfBalK+g3ROp7imYliPuO74dRQ4iVS0lvLTUpynlBCkTn3L7v4eo9GIyjhUSBhVUrSgXcU17joOPfMwn/nuX3Pnqb9ht94DK8ACo908nWdUrggYQfNF5K5QQWFDhc1F+0YFvJqR8m4XY0DP0z568f/MOGGMZYN1VuyI7bgjPSwxEiKgI85ZTm2fYcyMamZIqUdV9emSqwnE2OQbFKXygjQkFYhJ0esXtESaFGlDYjZrqPcbSltgjUGVJcooHIaN0SF29ndo5eDR2nDs0FEGtmKaaqJKmW5HaG5CCDx09jTm6pIzO9scXz1MFlTFWFgbjNge7zBta3pO1s3AFdRty6Sesbe3R3AOW7gsxQAPbJ9hluQahCDXM0bhRFQ+sjboL0xCigc2oYOAno63T+FCold71gpLauXYPNJcqg3YJP1gKITeS0dhlkjS3GtQcvnbmhQDSSlJkfso9cYfYMh1OvjvsISoPGAzll66SP0J5yGKTIEVMWhuvO44T7r0fL50YkyoHLpXEWd1pqPS7E5ntECpFEmgpzxisPED9ElFFXOfWa7fGUvy4L1QgM0i7AK/9fsfYmoGUA4JrYeYMLpBzfZ4zYtu5AVPPE9SrkquibPdPCwmSpSQBbyzbHuE9LiTbNOyZpLCHSgVdi7N43M8qo1UN9TS/y0CmigpiaYgJo+3JU1qmdU1m7N9mEFVFBSFiFsYFE4ZrMreWZcgTAths3kWMBfNVefHJ/FjTVJUDLji+BXc/fVvoNc0wQRRVo0GlQx6YrlidBWXcSUhGyNi9gYTYtS08DlPg2dvNqEoCoamJ6xpeYOwpkTn2sflPJFjF53PjRc9h2+c+Cpff+AuNv0OUzNl7PdRtsusS2qmzTA1k6DwjqrtY6LDFhW+8pxNp4k2QBAj1MYAmX5JeplCrjcIjdEaKxwbHOG+3ftRPQNJ0pVtCOjC8eBkkwmRkdboWWR7soN2DtfrUzgp+lvIvSmQoqTprBL0X4qRAo1TlmhgZVgRYqKZ1YTg2R/XohJbFmitqUxJM5nS6w0IJC6ozmOjt8ap9hTKOWIU6HWMEWM195z4Di2aQGS/mTJ0fZwF30LPacZKM5tM6a2WOfqDnpW6WQiB6XhC3XroBbyr+MZ99zCNHh0jpnBEH2nblsoanDY84dLLM6w/OwBim+fpPpFfkQS0z2nbmBIhCE4uKI/KfX42twnNI5/5Os2paiUpxe4mN6aUvsAoQBWdOi7vf8yQvKLF4KJZMkbzZw84ed2jGUeQz9uAlvce0nDeaok+MZXrU7eQIERF1IYQ23kEGZWRtNk/8sgPnIVWtMFjTQYKWUvQlllIFCP4r5/4Fp++67sU6xcz9h5tLSrMKPyM8weGd/z0aykQcpEIWCMXYwktP3dsuz6sRJI+qiQx57L5MWY5ZfMPjEfUmnrsjUe/kcqtCF3qZ17kTUI9oowQDWmlsZWlX/WFGqlpGE9nQsevFIWxOGOxxshrEY6zOUCHhTFMIF5wEsLKmCBZSfns7m7jCoNHorhOS1d7Q9mWPPmKaykZUVBKCjGj3YShWZZ0nSKTMMPHlsPDVTq8nLZKoEbI7d5XsmGvqBUG+iqOH7uY6489nxOc4IGdBzi1+xBtmBJiSxuDcL8q6TGpdEFJxXnDC7jg8IVUDPns2c/yl/fcCjahTW6YdCJRIYixZX5mqeOVFFy8cRGf2/wSbdvgtCZqaH0CoznTbPPNzW9z2cbzqJxjqCxNSEzqhtnUMwsRaw2msljncHnTmnubKVPgKPnOGk/UgaLvkAaBhtZHmmbMjTrKAAAgAElEQVRG28jG37aJoe2hCsWIHsc3zuer3z0BfUtCE6IsGlMW3H/mBN/a+x7XrV7G2bOncWsF2gjyLiUYDYac3d1m0sworENroZsqlSZqTW91le3ZhN1mxoOTLb727Xtwoz7BCJhHGwdKEbynrwyXX3aZrNNsnLrfB1RaYc5yro0jaUVVVXLdrSIRibkeBjoX5pdvCFlLGiFozXgZQgjC3m4MYRaxzhKyU/EPjUesW+XMg6zHhw8FB9B3GmRjXepg9gEhJ0a0vixJ6qpNkydIepbats3Vr/zZ6p/eJ6Xz2tKQRUbl0LQtMcN1vvIg/O4f/xmhv0GIEvE0vmVoE2b/DG/816/iCRsFfSRC0lqBktqnNFMvZkUpJblArXLbhcrXXslWolm6phCD3IMHZ+/xGU09+o3UEhJKUFcalYlllVZCV6MUBZZiXnSHWFTEItK0Dd57at8wbRuSBuMshStxWEzOfltEP0jTSQmIQfFaGMkDDac4yTcf+BZmpGhjS8oyGlEV2DZw3sp5XLp6BeI/GTwRY+VzYgajJiLTZkodG8p+iU0CzhCBtYSxuU5GJEWPMdI8K0dY4hiwwRGevPpk/KrPza1xvrwNKp+RmS/7lpaayMiPMF4TUqBJEVOVtCkKRU/OqS9SFXJzF1iuOnYlq/evMmvPoJ3OLCAGpRLeNdz5zS/w4mc/nSEDDOCMpuo7NCVtG6mDZ9zWtPUEqzSVdZSuoNQGZSQd2sQWtOKh+gyn97c4cmiDEkefHoUtKW2J7RvaEKh3p9T7E/qrA6wxPPnKJ/PxB76Cz7DzGGUziM6xnWbc/qXPcfULLgVrGLc1WmtKI+dXWkPPFjSzmt5KKWstF4SMhtYHhr0+ij5//rkvcGp3i3YgjcfGGHEKtCZOai6+4DiHR2sAAg0nzeuB4n0LEek8qkIRo8f7gE8JH8XzV8SlNGzs/DS6OofprlTeBK1ZPG+MIuV6n/IKDmyEP9hISHqxq6sJo3uuu6gM+c/nYTIrey7qyqaM+EAR2G7g5OkdaWdoGqw2Ob0un9DrVUvwmgDa5TX9T4unUttkNn+FKUuC9yQUO7Hid/7wVk5PFQ0FPWvxTYNWCj/e5VmXncebX/0cIfkNCWPkfFMSMU6j9FxSJ+V7TZgnzAKIlY/BZB+sbVtBuXqPioH1jbV/0rk9Vsaj3kilvGNIwVHNc2dCnqLmnomkWARualWnv2NwzpJcwNOnxVNHT+Mb9sd7pBDplz2cspSZWNUYA6rj2NJ4pCdlxoS/PXEnM10zCzNUCUqLHILDYGrLJeddwhprEkUtxWWdbEgg4TPiDAMD28MidR46jy/JBhSDx1gtsg1Ki7YS4LQ0dapOWVcpoWTJt7SNeuHeqkRQgVo1WBJFa1B1xK4ZYkw0ocErzQLQL/pPKIXO0GWdIhf1L+JodYit6TZRQ52EJqlNAVdZvrN5H3/zwBd44fHn4AlUOByaGIJwIroCRyHIvqahblvaumEfKMsS4yQ6m+H5yy/fwW2f/isOHzvEoF9xZHCYS45ezIWHzmejWOWC0REOra9AK3NVAFdffCVrbshZPyHmuYgKQlvj+o4v3PUV7rr2eq5evZjt7W36VV+0o3KUMxgMmOzs0LQtWltKk3fYXN+aAaeY8Vdf+Ay+NMScJlXKCtgtRHTtue6KJzLCIQW/bq12ySDoGmslguw2X402YlglO9xR7y7qeN37l/z2RQo8eGxHfRQT5P43dCfq2FnE5ehDzUNZEUjMcKNHaEoKSZSmZTlFORzVESGeQ9tzDhggAU2baJ3ir790P1//3mn08JgAGUJEG4tSkmY+vL425zHxKUrvm5FURCe6OI/c8twtgyoU6REBIVpb2SuMzswukYRlc+w5++V7iLrAVIZZPaEwmrIoiLt7vOOn38ghpNvD6C6vGVBaonUfvBw/LKLNzLieMtw9oYhKM20FQdhs7c6vefSB1Sg1R5mrzs18fFAhLY9HvZFa7jM4+Hj+feCxg026sPA9q5iotGagS9qiJLhATIFZXZO0Z2c8QVtDcgbtRJ211NKzE2i5l7v50vc+h+/PiCYQlaisumixjWM9HeYpR6+hxGIjoA1t3mR8bDITe2RvvIOxltXeCion2Lp+CZW63KPC5F6XruF3qRIrf+o5dkhSn9mzyx8kzyhISoyNos3xnSK0kizSKoNIokIlUfUVfzHMbz6fFIUquf7yZ3Dfp+5DD3o0YZcWSX9EFZjoGR+58y85dvwiLuc4DqSnX2u5sdGUSmExqKKHLkRivo2B3dk+dfD4vua+vYf4f+/5PO0xyz3xJEwh7d6Lvvez9GOf42aDX3nDO1ilwlhByLXJc0xvcP2lV/Oxr34KO7RgLHXwaK0wRcHu/i6/f+uf8u7Xvx3VU2yOz3JscHi+hozRDIcjxuMxbmWV1oPLHkPSojb7gY9+hK+cfRC1sUKrREbFKYVNiqINrKaCm665jhIokpJozmqJaCgkfaWEceKgVlSH+urWs5nXkTLt6t8xdE4vRfkOZUXXKSiSKlA6CtWVQsADKczT5fORozydv9dHjZkbNiNRgxFYv6cDpLQZeCQRPh4wlqCESKsQ60psFUFpklPcN4H/9If/N7PBIZQppH9OCWu8AWwM3PDUa7EItN4pTVS5ZVh5VFbVhSIjFm2ujXZGTNab6hr7U7fzW1EaVhpiywKJYVBaqkVCb9ZiraLQkenJB3nDy27ixdccx4ZA0TEBKAPKzIEl2lg5dURIUycnVFex23egVQkfEts70GfCalWxsjpiNmvY2trFR2S+ukg1AzxEoPFRv3V/3+PxZZKXRlfQ1DBP4+lksGgKLJUqKFXJSm/EoOwzXBtg+pZWN4z9PrvNDidmD7HJGe7nHm7/5l+ybU7TmAblhKFBQBkFamK54vDVXMClcvMGqXcYLUJ0RlsCgZ3xLkkpyrLEouZNn8DD0+y5QK6UyT85hZ+poc790WRi1aUf2UwOupadUqvKMgwL4TjNcu9Y51Qb7TBorj3vqVy6finjzYnwFCqN0ojYXQ82zRa/e9sH+Q4n2adlQoNPko6MMct2534boSICZzWj4Qq9/gpn0g5/9IkPs2n2mFQN7QqMy5ZmxaCPDhmblqOXXEBl+7ShJmbknE2KEnjpU5/Neigx3hAy1DcaxaStqQ6NuOvUd/jPt/0esewxKxJb9R4zEm3MKMQcjYzrKdFCrRIzp9gxij/83Mf46J2fIa316Zj5iqIg+YCOiTiZ8dynXMcT149nyiMtjcgpYaz01PkY5jx6KSUIi1YEgKgXKdvla9Gt4UW+YJGWlYeknphYZB26Wukj4bcfhtBb/s7uNbm3S2iXIk3Gz0+iZqYKagqmWGbJErWlTQLlnqHZRzNVhtZpagtfOdXy7/7je7j7xA6pWhWxT+ekKdk32DBmvYDrrn6CgKKUNL8bleYrN+a63MOZZNTSMXczde45SXuFNCl39byUr0XmeHQWpRJhOuYJh4f8/Ot+iBLoGbXUhK9ZvhLL8yls8yKAmdMcGTUh12Y4hPX1PoPBQM4nRkISAoDlY00d8ORxNh4/5vjvGAtszeLyC1Eq2BylBSJat1Ra42xJwqGAbba4m7u449u3czLcR71SE5RAWBMBowyEglKvcd2lz6JghI49lDE5SSh8Zp7I/mRMCpHRaEihZHWaXPf5u9zlR8hefD8nfOD9HWms+GcdQWyG5yNQ7WX5cvJrdFewRyoPhzjEc5/0fO79/Glm7RRjEikGYgCvWlQJJ2cn+c2/+G1+7Dk/wg0rz8TrRIX0uqWQJLVk1FyrMuKpiXxjeg8f/KsP8b3ZSVJPamgpeArnCHViOplyxI543jOeLYAXYzJAQmo/s3bKU0aXcNNTrufDd30aSofSicYLMOSsn1Ku9/n0vV9n609+hze+/NVcPqjoAT0t206hYTTsszneQ/UKUIYzTPiD2/+cD33yE8T1AU0KFNrRNB5DwkZQ0bNS9PihZz+f0NYoV9IAJgaMglmoCaYntEpKZci4RLhE0efyKuLpBDtFpNJ0aa0lmPdyGq2r12iEnkd6siIqtajUoFOQRl5dopIImwS6iGjhxCkWooCLvqSOTV6TogZbsUvuk1paYEZBrbq6p6S0ujro176zy1995ovcctunODkDPTzEbNbgrKFuaygcPSL6zCle+8M3cdEGOb2asIgelhB+WIISTYK5zhU+Rx+BiKBlF6IoZmmqslHqDrlrclIdsXIUwxWtOG3TCT/zEz/Kkw+DjdCGFmeKnKLtMhoPB24kE8GK4KfwS0a5vkkyKGVFzi7kmq8yEOX6LJcM1dxZ5B9x4z96x+PeSM1HhgOTFlF/ly7bi9t8+cSd1G5KMC1NaAghcLo+xT3ju9jkFN5OxGsNCmNKjHKY1hF3LVcffyoXqStwVBhEaylo+aI2efbG+6SUGA6HlKqg85F1WpKTPnCs3y9+6fs4bQ6u9whESezTqR3rpbRTxpzN7+yoQAdFaQquP+8ZfPn43XzhxBdRw5JZEhqgpvHiGffg1HSTD3z8/+LLR7/Gs594PRceuoAVBvSMyyY5EPBs+x1O7p/lM9+6k0/e9TeMh5G2L9RN2hqaENBNotAlRVBcfeRSLhoeoU41OhbiCCSJkvuuIhD4see/jM9/9y7uHW8RS2lMDlpYOtoIum/4+qn7+d/e91s8/+qn84KnPJPLjhxnpAcYNN46TjvPvXsPcfd93+a2z9zBXVsnSOtDWp2wqsDXnso62tpTKUvc3udHX/JynnrBxcTxhJ39LVZHQwbWAbluSMfcgKSNEnmzRBR7WXj4HXhgns6bp3Dhkbz4BWQiRxNpwTGo55+8iMzOfb+8wiw5KotNOCZD1VvlW989zX94zy3o2ZgWURo2GIkafItzjmkKAmoDHjp9hvtPbLIfNZRHiIMejfe4qiSEAFqjkifOtjheBV7/iufRB5wWRhSU1GmVkQ3dYIiwoG3KYI6/b8ipZC0y1ZE6d+nvbsYQeR3fQj3m+idfwetfeYPojxGwzglWS5372WleFe8iqRg9Mfn5sWsUVoPNDkFAaLK0Ft5HucmTRFzLUPN/rhv/UTT+xUgt35wHooyY214DZznDrffeypY7SdAtQXtsr8DHGusSSdWZyTzlNFqiniVGvsf5HOMF578Qh8OQCTENoAzTEJhOJ6QIg8GQUpeA0AEZlRfpP9Fj+ofWdK4cyE2+lMaJKcPeM9pMZY0jDfO8ukRSkcqI8u2q7vHa617J5sfP8I29b6NHPdRsRk8bvCnEsBQGVUY+ceIOPnvmCwzsgGMrR9gYrlFSELxi0sw4uXuWk7tnGdNi1izT1GTGDA3aERrR2GIfjqoVfuoFP8yFeo2t/TFT31CqmpWVFRQIgENFzlNrvO1l/4r/9McfYEsrxlbqjh0wAa1IfcduA3/+1c9w+9e/yJHRBr2yz2h1hUlTc2Jzk629XfanM0yvJA0HwoPoPYW1JKup65qiKGg393jRpU/i5296BQOgGPQZa8vO2U3iaECvV2K1sKCEIJW+pEQcUEWwRrSh5vyJ3dKZp/QiSnXiJF39RQAu3apWLIwSyaKSRUdHSlL3UlFlUcu4FD3la5/vA0GCLmh8UpKCv1jRglP7M/7s89/AGWg7QI22BN9k1WQBBsl7AeuI/WNo44gNtE2NrSrajEfXhaMIE9xsj196y2t4yrEBJR6VIgmpAyedaz4RbIxZdDLX8joJeS0G3dLV1TLSVUuXVVAHJTRSBxRhwQCiARNbBu0+//Z1b2XdgAqCqk2A0otal9xvkibUOc2gkFqdUkoIZmNEJemdtMnMQRVy2MKO7ltpE5GeKTG6uougHofjcW+kEgfJNHPFen6zQsRomPX38Ws1mIY21sz0GBUTPghPIDGJbIaOOF3QNyOK7ZKbnnQTF3ABloJEIOT0x6T1TCYznLP0+gWFdnnrycZpCbl1YPwzh/kqQ0e6c4UONit/z1nDdUfl0t3UZg6xhYSOllIpjqlD/NSLfpL/8pcf5KG9k1T9AZMwpa5rIlA4yzTUpHXFTLeMZ5uc2d1GndWkVmVGCEsoFHGo8Sox07XUb7A0dSBMG/q6j53BWujxhpe/hst6F6Abz6HhhmxATcv29rboTlnNWr+PxnP90SfxMy99Lb/9539MGGkhcI2Btm1E/txYvPHYYcleTGzunSDtG9KmpvEeW5TovkFVQ2F9SIbpdEq/rJhNp1ilWXEVs81trj3vEn75DW+hj1AcxQSjXkFVHmVzb4vZbEavKkj9FZwVsiQfBE2njCIEjyU7CUnWho461xShM1SLRfHIJeZFsGVFKmWujpsWKEEWRtCkKJEFHPDidZfqI7dh5LvEVD1UVdKmhA+iwyXks5GoPDHXwpy2AsBI0CaduYAaqrKiyfOfVKRoZujdh3jTq17Im15+IxUNKXoUS/Bt00WHi/6tlELnOeV5iUtp6lwLOmdOdIIQu14xsyDSzfeG1Yo02eF1L34uN19zWOpiuRAVYsDqg8CtLt2ZdT2l+TiI2nLMNWCpS2uS19iu5UAxT3PXvsVqd06UvPT7cWasHrfACciLSEU8SSS9u4sfwcSES9LUCwmjAik0JF9jk6cK0nuljcUnJawF2tBkWfRwesr1x5/GM9eejg2aEkvEM2bMqdkpxvU2o2HBqN+n1MJEp5KQ0GoUKYSHH7A6+Of3Y6/+vtcJSiggJExCDyNNxQJPnstG0IElOq+9e4TM7COwfAJU3vEEfQm/dPPPcqW9mL2zNbrsUVYOq7UACULAGEMTkzCFF5ZZ39KsFcS1HmEgjT06eUFl+Thn/zDKMlQl1W7LkanjrS99LTceeQoWRVX0cBJfMSgc562vMej1UUpxenuTEBImeV521Q3821f9BBtTi9+bYYyjdBVGWaG8McJQ3cSAHlSoXoF3GjOoSEZL07A2+KbFe09/MMInUV62VuO3dnj20Uv4tTf/POe5ShgJRNtDwNo6sb6yynA4ZDqpaboZTSrXekyWjmAefcx1zrq0dMY9qHkHn8B/ljMDsk0fFIHsDJ6Kmk5qRAhh5RUGFgjybJRkJerMlqAzxiynEVVLw4ypapkkTzQZ5aYUPkWUsYQkya82RaazKW3bSn+fAm0LmrbFKHCxpmp2KHe+x79/zUv5jz/zSnpElG/QGFBOllmQdJpGBKCDEsHM7qxNiiy3+kp2oIv+mJ+n6eYi62+Rfyc0aCPGarLD5RtDfuHHX04/iVeflCYmcV5JwoeZOjbFPG8hwHgc2Z3CrA5zuiMyJEopJ4jZTOKcumuVoG0C1hRLDE/L3KIelM+vfnyMx30kZeaxRHcjB1SWZRZvSNGEFu00iXbepKmS8GyRJSecMthgqVSF3rHccNGNvOCim+gxxJmK2reM/YRJmmCtZa1azZpXC0xQR6WCEont+fh7rNH3zV7Nw3PnHVx93tWiQKCtKf+OpGgE8QfzHiPm+XuBtqfoxfPWioKSGGouNsd5281v4U++/N/43Lf/BmUVvbIgJIVVxdyTb3wrDAM6ERG1XknPiHWMMUJUOFVgokbNAm7quWL1OG/8oX/FVf1L6WEE1o/CaVnU3TkNXcHMKGII1HXNWn+IJ/GSK29gbXWD/3LbLXzr1APYqoLSUIeEMpomNBRlgfdSfDfW4n2UnjSnmc1mOFeiQkJ7T9EmmM2ooual1z+HX3zFT3AIQwHCkm4sxi4RDivQTqFX1tiOkXp/AlnMbxY8KUBlLfi6K8kvofseYU10C1jJK7uUn0+JMG9T6NJ4kaAETNCltwQMsUhzzR/rvigGTMwiIMlI2kyBwmcQCjhbit5XSpiu1te2FK4Q5nmfKItSWhdmMwqtpQ1Btbh2SprucuX5R/j37/h3vPoZx6kSlEqUe8mEyaprTM5q1UpJCKK1tLPHLBdiSOiu1YKD56SjQhtJFXY8ghY1V6LuZtDhcfUOP/uGn+Cqw5rK5whOIaz3xHlKb7l2HCLs7s84sz9h7fgGZa+Pc4aWhE9ZS0xZrNLoDKCRulRCBYUPDYNymDEYaemaLs5m0Tf12I8zHtdGSjJVGh0XzY2eTi6vofEtM1r2qWmCRxlHzA2RwhKeb3rv6ekKPXb0JiNuvPJ5POfoC+mzxiRBnAkDttaa9cE6hcp87IkFKzc8Mj1/5zhnypTuVgitz43F+WWJR04P/kNGLDc2B6QQ7luF8iVGkbWvFKnN3mvW3pEIS5R3DQmltQAalCKmBmdEkuM8jvCzT30jTz92LZ/82h1889Q97JkZaSDNuQoz5yozKWXUUxSZeZMbHqNBJ0XcT6iJ57LBUV5y43N43hOfzmFWcDmGkFNX3b4xz4jpBH1l0b0BW/u7TEOgNCUWz/VHruSin/oFbv3sf+ev/uYzPLC7TTHq0ZAwRtR6U1RYo0kxzT3vpLXUVVLCeI+etthxw7WXXM7rXvZKnnXxkxASI0HiWSNb2PJ17JBy2mhGWlMZA+2M2BQEAk472rqhSonQNgv4eM4Gd2THUmtZavDsZCDyBqdRhJiEfSW0eD8jxRkhCUDGJI0LiraRzVD64HKPUAYFKAX4lkJF2ukMoy3aFszqGlQgKrDJkrzw7emo8F5o9DWJkIUqLYrkW1QMuBAhtOhUU6aGay45xg/f9BJe87JncV4BRYRKBYnSU8ZiZ+mMSDuvM3nfgAoEXxOSMK+IMY7QhiVW8QxkCB0vpSb5RPSe2NTzyp3OzpMxCj3b4nlPvJA33HytsNJ3wKEUckSb5z1GMFpELpVha2tCHTxHjm7IfOqEbxt0aunYm71vKZOHENAelBNDF4JoyxWlPXD/zmmz8un44LFZW+2xPh7XRqrzPjvjkBD29EmYQis8Z6asKKiwE4cNjsKVEEAlQRWl1GKSo6/7XLZxFc+47tlczOUoLPt7NTppKlfRHwxwRraURXF6ySF+JFuilh5WWjyt3LukjAat5ppGqByNnfNBy/9OKc17ceS5INRFOuFRVIw4oo/hG08IDaRAqQu0t6y6dfp+gDNCZaScfK9sB4k23z1G6TktT4mlwPKcI8/k6hdeyde3v8WX7r2Tu07cw+bmHl6FjMYSv9BqI3CVGIlexCF7uqLQfS46dAHPfM7TeeZFV3E+h+ihUDFitV3q5VqaOpXPPe/XVhucc8zqGtcvKJJEyhfqVd5046t47tNu4JNf/jyfvvtrPLBzmon3NMFjncP7VgAGSqG1pW28KOX6yHpvyJOveAIvueG53HjR1QwAlSSylmstTbPd8egsyBk6ZvQMiFh3jot7Q5JxzJTIt1SDAWk85YKqwuXr1voWZ92S334gvloaUqvSJPpa0wJHSseFPUcsJPpovcdiMFFxfKUiNqBzP2zIopLd0jzacxw1nmJoaGIktPu4kRXARy7ACMQ9r615/UTPN1oVPSlEKms5dugIxzbWuPzS41z35Mt5+pXrrAAVEuE4fI4gHa2odszrPBrRzrLA4R4cLTzK1ZiiR1vXqBgonEH1oMyda4USVWVrDU7DNMDhQcGFQ0WsWmlszjmNQMKZhFEtb3/dyxkhkPOs5dHRvkh6MC1aMbQ27G1PUETWVgcYJ/1hGwUcKzyYKVgroJWUGJiWQ31DZ48Uit29bZyzlCXCF2g0MbSgnHBYoiTbYIqHrfnH6lDpB8kXPdZGgiydSiTSasVumjCZTenbgp4tsapgJ53mo1//U/bNtkRRUeFUiVMVq+UqhzbOY214HkNGVJS0swbdGtZ6K/R0kQXxMuQge2pKieaS6o6jG+diODi4DYlxkxf5FIlKU+Np2gaVoeIxLmoM4ZzaVudZRpWhzDFIr5aGfWZsqwmqhDCpGfX6FLoUFFJtOFodoo8mBQjzwnUgKk0rFREcCUuCFDMdUyeRHQi0NDRsxn2+d/osJzbP8ODmQ9ShpvYtIQUCgcJYVnojRv0hx9bO48IjxzlaHWVARZl7f1KAwtg5dNsu5zJVnHNkmw4+rxX7vmZnf8zKygqV7pKC0OKJWCKwR8t3zz7APd/9Lg9tnuHBM6eoQ6QNHuccLhlGRY/Lj1/M+YeOcGRtg4sOn0+Rr00vyYa4qN0xvybT6ZSi6mONMCJoJLqJtmAbODupUc6yN92nnjWMRiN6RYnzLeeVBSVReqhSIoQkDcHdknmENZSS1EdjUkRrODNt2PWQykLWfQdATwkXWo4NB6jgKUyH5dN5fuDEDCZLa9DpQFs3WCOAjzn0Ri9SxyllpesOs5AEYt1zMHCizhuRHiEFtKGhohDHwokTZXJf06IKCjG1FEqkUU41sFW3uMJR14HSSWP7zEOp4fyefE+b313kyFJrxdn9GTtBocsS71NufBbghzOg25ZLhg6d0/lionJrxpJqboziFGkFZ0/tUDrHcK1PIuGVYnOW2AmJRmnG4ym9Xo/CQmojfQ3rA02BnO/26R36/T6rgxyLh1pIhqPGe7BFjqSjRHv/zDiq/1+OfzFS+XYMRLzS7DBhb7zHajlgxQ4lf64mzNgk4JHmV8l6awoMVoxEkyR1mCL9oqSvK1SAMqttRpUW+f08RKXTLD9w8NDy6FJEXVKn2/paRORxUs+IUTxfp83cMBlj5t7wMruEyqauAzJ7oboFDHWXUGnHpFnD+ugwWpIo6LgASLUmknLaandWs9/MxPCmSKVlHrQr0MahnWAbVYb0i+GyeKSRuSHiaecGWNqKpcZQZN4NoWsSNJX0wyhRts3JqYUHH+cbmgJM1llJSubrzO4u2lnWe8N5xKdywqyNXkTwMHjIx6WZ4Nma7TCqRgwohNoIqX2c3NpmZWVE34isSKVll269ENV28GMfA7u7+3gSo9EIo3RmfI80PhCz7kZ33SetZ1a3VFXFwCrwgdJ21y+vixBQRs5iOYI52HwrvVQCXpOIqvuOBVgsZQlJWZOKRB1anCkxaKZtRDk9l1OXxtO2cwPoOrc6s9z96O4acHBIGjaAb6XxOgRwWjZeSiorw0cAACAASURBVNmEjcBMdEqZ8Tw7V0kCGkWG7asF60PHMJkQqiqhVGrRGiJufkwJIXBV2tABQbr7Kmt95rshipy8dqBM1kkj1xUPpl2RjB/bZydYDcPVCqKIf4Uk6wl9cF6A3GgsYzaeMd7f59iRwygtO838SmZwRQhQ1wFTGJx7+Nw+FsfjO903L0yq+U0gLA+a1ke8DZRKo6Olp9cIRGqEXa1JkSYEJs0mfddjVa9ilEUZn6mVhHMvemRxGljmq/77Fte5TrGeb9zS86OywfLJM94fY7VhUPUobSk3m4v5PQ/3s87FBMWUcFllNwAkz2yyj46e4aCX2ySjpDWipuPxtXljTyBsEXgGg3KhTtoqmjbS+hY/rTEpYp3GOZOBJ17E3aylwBEzjW3HH9edr4oRFROGbHBzyqeTtbdd8Sk/3sWNXb0mk9WLXIXWVP0he3t7tC5irdQRuvRpmcl5vQ9YLbWoBmE4CMlimoaycMI3kiJRKXorAza3z1KsH6LSJm/UEeuEMb07TqMsVX/Iqe1N/HhMrygZVT0sUGg73+CFmFTRd7IOd7e3UP0BK/1ybnwUAdUGtNUEAtIvtUjNLa41pFaaTpWOmRNP54bVGsGR2sw8kb3zTJdVGgt4SJqeETWBFBPO5IgiBJSxc4qkjrld6zBf5xqNDiIX0gHoIok2tigMhaskysoRcdJqjlo0RFTyGZjToHRJIuGUQH2kIVZjlNTTFBHnDCEGlFaUOYXfMYznairS96VQmQleHC0HsWMvB1LCpgaNwkdDMgKbPyA7IoEXKs9zJ+2ilGIyqxmu9sA6UhK+Q52Ys+crIwY2qswBiaL1MNmfUFUVWmdYvEqQRDYmRtjba9jbG9OGwHDU59Ch/sPu78fieHwbKRbF7G4BOjQ9WxBjoiUSQ0NlCloSbWjwAWbTWmDLRcmg76goKagwqdskO9cV5s3j4vvNvTbFEhOXWhzL8ujSOF3ZXWoaIlYwizWTyQRnHIOqR2HEE5deF53t7zk9YDCnJ+1qVVoZGjqIsGe2M0YrWFtdoUAT8BhEY0uZgwcZM9NzWRY00ylOmwzLV2hn50ZDVGQD3nuauiHEGqO0pOtmDa4ssK6cm1TZpEzuG+lyRhLG+ZiyBpB+hBlbeKXzZtYO2ZYf61nLvlLMZjOqYR9n8uaekY5KQeEE1BIjWK2kOmJKdvb3sOs9rDLYvAkWWgxtjBGfhEUgpYRnARYQ6QpNWYiKb0iK1ke2d/ZZGQ1wWhG9fHdpIGR/vuccvfUNts5usd00DFcG2Kwq7KyB4FE5ulqg0jrklzxii9xvk5LUC3PaOSTQSmpWSoFKShB5HTJDLQwsEYxTVMZkg5MwuiJFkQZWdMAdWatdhbcr1kik0wEpNIW2RLTw9CkBcMjb5VySykzvysjK1EbWjBYG+di0gvjTCt8mnOvitTgH4sR8CyqtSDGSUsAZR8yZAp3XV1cZVrqjQJN5UZmp3HUpVTUvYUsUFRdWKoYGYywojSsLpvWMNjNXdEwdOjF38Lqoy+TXeB8RNVLLoOpleLuRlgkDs2lie3ubtg0MV9aw1oqj1YI5wO/32ByPeyMltCqSsPBEHIbSFOyEMSrMqLSl9TW7+xO01gz7fforPdlkc2E6JbmRkyL3c4QMBmjRGbOqiQeQfHMXP4/lCsY8HSBhyvwFWssGU9MybRs8idV+H5e96JjhxN33LAhi5yc7/9VRtrRJEEl7rcih912P1dEQSyTEBqslUTdvXEwJH1us1VgDTTuj5yp2IvhW03NufkNKy2+m8jEGZQ2BkgA0vsb7hhgb6mlDnI7RxuFcSekK4RXI5xxSIGV0luqs/uJE5pGVYonrrGtCzceidd6AgGHVo57OaFtBJCqdssSCjEw+MW+uVAlGrqBVGj+ZUA4GshWnyKqyBO2YTKfY0QgVhXswLkV21qg5gKPqD4UCyDjqWHNyZ5uNtXUqKy9OUcxMoQW/ZjScf2Sd7d0JW5u7DNdXcUZ6wTCgO1x2XjxGywpKGbIc2phRoGa+pkSqvJToInphN1GSUppTHyknIbHSYGROPBla3qUGtZ1HrguOubiok6mMMchpg5gCKXi0KeUrFDTItTF0xjGKHlySNFzWzkQrRfCN9FcZNb9eNosBpNCgnLDIp2yABMItr1WxOz8jqe05bUpa0O0lFqnDZDI7en6+06iLEmV3WZiO1Lljqq9Kw651TNqaopD0u0DmWZQX8gMhJqxy6KR56IFTHD56mLLU8/sYFCdO7TGbzRj2C44cXQcNbUtO77PIaz+Gx+MDHvJIo8vhp4SPIhdhcg2kNA7lwTct9WRCM6s5tLrGkZXDVLaiUsJSbgDlQeeQPPtknenKnmEEnRbyBYsg6xHHI16QfJMEoI4te3t7hNazNlzNKLIuKhJ5jZjVVkXRVi1+us9i2ShGdsY7jMd7DKoe66MhDkn9WF0I9BqF0dLgilZYK4qu93/3PkJogcj22U1OnzwjaTXI5x/QMSAKO0jqM3QRTcmoGrA6XGV9ZcTqaEjpCpqmYWdnh/F4SsgsDShL7nzJ/6nF9Xuk65o48GQIKV9r2YQHVUnyQSDDxsxTZd30dCmiDs2tlbBv96ses8k01z0kElYxsT4YUdc1ddOQMTKEuDiypT/pFwWhbXHOsrYyxBYlZze3GE9b0LLx67yxpRhkvQRYXe1TFAV7O7s0jSdEMseiPtjclM+/e8RYmz0GuTDd/jePWpcAAKErkGR70RHYkm3YHHSzhOQ5sF5V94iaPyMaWJJo08pgbCH3yNKcJMQ4d1plpNTxvObUlziTp0+fZmdrC20sD508wZkzm/ODULYjju1AK+Q6jp6fR+oADiCaTkk/LNMwdx2X5qXTqNOA00oiyO7axjivk3rvhXoxBabT6ZxTMCx/+HxypV6ZIpw5I3XN0UjnIFYzm3kefPAEyQfOP3qEw4dX5YQiFIUAovziMB7T49FvpNI5Pz/I65KE+2peSxC6GJsMxwYbHC1XOFStct5wg6EqsT7Qw4if2krqKSRF9AFCILZZgyPprMGkaBtP9Anvo8h3B09Suakve2O+acWcBU/wHt+2pBCz2KHBK02NYkZkfzIl+sSoHOCiIrYtKkRiEMhut39472nbFt+2xBDwbUvrBeM0DS37vma/mXJma5vQelZ7A0b9HiohPR1ADJEU4vyYuo2laTxGWd70xrfwprf8G97/wQ9y3VOv4cHv3C/nh7xPJZESiVEoZGIKOfhZknwMEYuhUo5hUXBkOGRQFsxmE3b2d4gqZfXkIDMfI82sJsYwPy7ftsLrl3JPTlKZ50+iS2MUrW8hemnGBvq9kslkQuMDPnhpNm09qfViVYJQA/nomfmWJiW0dYQEO3v7gIAhUIqUAv1eyTQTrHoSKnhUCPjZDFTCI+dugZ5STHZ3UBHWqz49Y9ne3mJnf582QRs1tc+p2rzHxpAY9UpWBz0muztM6hlNTLQ57dQBJlovc+F9pG0DTdtkm6GZTCfiiefUa4zZgCuD9x6TxXNbH0gp4oNQGsUsMWHzBm81+JDXs/eybmPHzZedtJw/TzHK+k6athVmbynpJeHHbbyAbHQWHUSKVyG0ORRN8/rtu//H/4mbX/7D3Hbbx7jskkv56/9+uziZ3s8NdgyykbdNg/etPB9897GEmGjaVuz2XHMKprOp1IAQAxCjzF3TNtlZiXPexJgUMWYmkKRoW5nvTktqNOgx25tKhOflJ0Rofba8ysgekQxnzm4TCaysV3leoKlhZ3ufXq/HecfWqCqZR2sy+30AY9V8Lh/r49GP7nvEQs4P9vpHmoAU4xwxF31YRCUp5Q0hLZprc87/Yc20KW8g59SGRGU1V1pjbob1HrQS/rKl10+amqIoqfHsj8coYGUwEraKnILzXtRXfQyYuZTn4jNCpiFKQBsDXkkhv4lSHLZKY5QhxoDTCymDthUG6+6Y5xxvWnR2vvK1r/Kud7+bnZ0d3vjGN/K2t72NflkJGhH1MC815blTOX1ocj0jZtdc6RwFKnUAodjVOWKS3qIDF0yd8/n5vGNmBlnmYoNFSrRuA/v7+6yurlIYjW+l/whAVA0twXuUE2SZTwIqCCmxv7/PymiEBYH9a8U4tuzu7zHsD6hsgUNJw7W185qnjxFn5PNmdUNVFnP13whs7+0BsDoaSa0i+NyorHKPjKw77z1nt3ZYX1/HqIQ1ltaL2KAzUh/T+qD/ubymvPfzz1y+Rt06OrBmluZTa50ZveNcD2v5ueXPTSnNr0EXZVhrCUF646x95EpDjCKfXhTF/PNDkKbcBx98kHe9613ce++9vOpVr+LXfu3X5u9rmoaiEGaL7ry69aC1nj9/7nwIRZNBZ3YM59x8PeoDUWbITb7mwDwu/zullI0lPPjgSUajEaurfaE6ahNFIbXHEOTvkyfPkhJsbGzgSiU1KK3Y2mqYzSacf8EaKXoBZURQymaKLDh5YouV9TUG1WPfSj1mjdT3c1LLBmY+DfNkdofGY/63IHpEGvoD73s/93/3O5lrTfISa2tr/NzP/ZwgdJTm7m/ezS1/+Id4L02Mzjl80/KkJz2Jn/rpn54btk/dcQef/OQn2d/fl7Sg0bz8la/g+mfdQAKa5JnNZkzrGcP+gA++/wOcePAhOc8QcMZy/vnn89a3vhWAW2+9lc997nPzc4okxuMxb3rzm1k/tMF73vMeat/S6/VYHY4A2NvZpaoq/udf+RW+8pWv8OE//RBlWVLXNcYYtre3eeUrX8nNN9/M7//+77O5vcXbf/Hti/lJkQ996EN89atf5d3vfjf9qpc9UtnQ/uiP/oidnZ35MWqtGY/H/MZv/AbPfe5zedGLX0xMkfvvv58PfPCDtG3LZDalLEucczzxCVfxr3/yJ/nu/d/hlltuYW9HpLZ9FGN24YUX8va3v53bb7+dT3/607zjHe9gOBzSti3WWj77+c9x66238s53vpPVlVVq3zKZTPjIRz7CRz/6UVII/MiP/AivffVrcM6hUTS+5Xd/93c5ffYMbSMdpRdeeCE3veiFXHHFFagkiq8xRrCWMzubFEXBzuYW7/vPv8NdX/8GR48e5a0/9zaufdrTqJsaV5R88o5P8qEPfYReryfcDjEyaxte+MIX8qKXvJhTp07xX//PD3DDDTfwipfdTEqJj33sY3z5y1/mF9/xdqqyYjyr+fVf/3VuuP4Z/OiP/CgnT5zgAx/4AHVdy3pLibquufDCC/mlX/ol7r33Xn7v936PEAJt21KWJc997nO56aabDmzMk8mEP/iDP+ATn/gEzjl+7Md+jFe/+tV04pndZr+7u8v73/9+PvGJT3Do0CF+/Md/nFe84hUHjBPAHXfcwfve9z729vZ42tOexlve8haOHTtGCIGTJ0/y3ve+l9e//vVcddVVc8O4u7vLb//2b/PMZz6Tl7zkJdx2223ceeedvOtd75obSmMMd9xxBx//+Mf55V/+ZYbD4dxIfvjDH+aWW25BKcXNN9/M6173OobDITFGPvWpT3H77bfzzne+k16vh9aaBx98kN/6rd/iGc94Bq997WtFhuf0ad773vfyxS9+kSNHjvDmN7+ZG2+8Ue65lLjzzjv5sz/7M8lWeOmh293d5Yde/kpuvvmlNE3krrvu4pZbbuHuu+/m6NGjvOENb+DZz3oGTRPZ3NzEWstwOKKqjLRItAFnDWfOjIUUeb0HSRruF/IJ4tCcPrXDYGXEsPfoT4b9gyM92kc85+ech/3f8xNTSinEg+8PMYUQko9tapNP41inOoVUp5Bmyac2hXR6+0za2FhLvUGVnvCUq9OVT31y6h9aS2vnH01b473UpJjqFNKH/9v/k1CkSy+/LF1zzTXpmmuuSVab9MLnPX/+Xb/6q7+alFLpyKHD6alPuSY96aonJiD9r//H/56aFNNOM00Pbp1J3zt1Qv493k8bR/8/8t47yqoq2xqfJ91c91YuQpFBogRFW9o2Nto22EoLYs5PRYwoKmJoQG3MYnwqJnyILQZQRMxtpOmmRSWpBCVWUbnurRtP2PP7Y59z6pba770xfuF7+vYYNcS6t87ZZ+999lp7rbnmrGK4JMYRo0dx1JjRDEcj7NOnD9va2kiS55xzDnVd5/Dhwzlo8H4cdeAB7N6rlstWruCHqz9lt961PPBXB7OipppQwN79+3G/YUM5YvQoWo7Nx554nAA4cOBADh06lMOHD2f37t05f/58CiF45JFHcujwYbQcm3mzQMux+e3WLaysrmIsXsLG5iY5B6JzQk444QT27NmTJOk4Dkly165dVBSFM2fOpENBQfLV118jdJV9Bg3ggKGDOWz0SEIFDzj4INokP/roI9m3/gO4//ARHDlyJPv06cPTTz+djuPwmmuuIQA2NDSQJE3TJEnet+B+QgG3bNtKQbK5vY3jj/udnJ+BAzh4+DBCAYePGsl9jQ0UJBsbG1lTU8NIJMIxYw7kwEGDqag6h4zYnxu3bKFN0rIsCpJ522Kegs+/+hIDsQjD0QjHjBrNqopKKgDvvvtufz1eec3VhG6wb78BHD5iJIePGMmetb350L8/Rovk9t27CQW8aNrF/njNmDGDANjc2iL71tRCxQjwvAvOZ94scOPGjQTAqqoqjhw5kkOHDuWgQYN4/PHHkyTfeustAmC/fv04evRo9ujRgwA4bdo0f67q6up4wAEHUNd1Dh48mP379ycAHnPMMcxkMrQsiyS5efNm9uvXjwC4//77s2/fvgTACy64wJ9v0zR5/fXXU1EU1tTUcP/99ycA1tTUcM2aNSTJNWvWEABXrlxJksxmsyTJK6+8kgB4yy230HEcTps2jYZhMJVK+X1taWnhkCFDqKoqd+7cSZLs6OjgMcccQwAcMGAAhw4dSkVROHLkSO7du5ckOX/+fCqKwj179vj3/O1vf0td17l69Wo6jsP333+f3bt39/+2qqqKADhr1ix/DBYtWkQAHDx4MIcMGcKRI0eytraWd99zHwXJVW+9w3AkRiMQ4aD9hrG0rIpQDP7pllvZ3NTOffXNtEy55winc/sxTXL37hbm86RpORQ0SVqksP0vOYJsbEyxvcP8qR3xF9d+/kbqX7Qf2q5//eNQ0CG9H2GTwqagQ9s1TGmabLVSbMi2sCHdzF0NuxiOBnj9TbOYpsWkU+DVt8xmtLqce1ubWKBDm+TzLywhFHDbtm0UQlAIwXHjxnH06NEkyS1bthAKeMZZZ8o+2w7r9uylqqqcf/ddLJDcl2zlvmQrC45NWzhMJpMEwDvvvou2cGhR8LpZ17Oqqoq5XI4U5FlnnMnq6moWLJM2ybywmbVN1jU3MpnLMG9bdCj4zKJnqeoav9qwnoJkwZKL/uGHH6aqqqyvrydJ2rbdZWzHjx/P4fuPkJuu+9lxxx0nN8maatY37JOfCYeW2++TTz6Z/fv3p1UwfcegoX4fFfflFyQdCr7y2nJCBdd/s5k5OiyQPOnUqRwxehRN4fCTTz6hoij89ONPKGyHQgiapukbo5tuuonBYJANDQ20bZsdHR20LIsLFiygqqrc/v13tByb11w7k1DAJ55+iul8jhbJFW+vIgI6T5hyEm2Sbcl2lpaW8rZ5t5KCNE2bb739LqGonDt/Pi2Sli3oCNIi+d2ePQzFYxzzq4NYt0+OXSGX53nnnEsAfOe9d5m3LV5z/XXU9AC3b/+eQvj+Ci2SBUewqa2dRjDA8/+tc9O/9tprGY1GmU6naQuHjU0tjMbivOSSS0iS33zzDTVN4/3330/HcaTxdNecbdv88MMPCYCffvqpf83Zs2dTVVWuWbOGjuNw4sSJ1DSNb7/9tu9gPP/889Q0jbNmzSIpjfKBBx7IRCLBtWvXUgjp1D3wwAMEwHvvvZckuXTpUiqKwhkzZrBQKJCUTknv3r19Z+Wf//wnAXDVqlX+5v/6668zEAgQAG+//XY6jsPLL7+cJSUlvhFzHIcXX3wxATASiXD79u0UQvgOyuLFi/1nfPvttxkIBHjSSSeRJO+44w4qisKdO3dSCMGLLrqoi6Fsb29n37592bt3b+7atUu+l0Jw5syZVFWVS5cupW3bfPLJJ6mqKrdu3Srn2X1Gx3FYV1fHmpoaDhs2jN9/v5MdHRnu3VvP0047g4qicdmy10hB2pY0UMX7VT5P7trVSMuWa0Kuiq5GSpBsbs6ypT3H/w3tF3tWVP4bPwBc9A3hUEj4qqLAURRYEMgLC1kzh3Q2DdM0Ach8kGVZyGVN9OjRAyoUGKoB4TjIZDKwLAupVAoFs4D2VAo+X4qLsKMCKJoKWzio2ydDdqeffrrss6JI3SUKV33WRN4sIBaLQVVVaIqKdKoDCoCgEYCqSERioVAA4OaK3NyRYRhFaCwBSzhIJBIIGgHoqgo6AoVcHsJ2EAzKwlPLsgB0UimxiNxSgj7kj2EYPoGopmmYO3cuPvroIxx++OHo6Ojwk+Cd0FzFD4vohtGJ4BISlu9YtsyhQUFrayvghpZsx0bOzCGdlsrFqqJC13U/9KQU5RGK8yBeiFLTNASDQei6LuU33DCRaZq47777cP4FF+DfzjsfpmmivqEexxz7O1x3wyy8vnw5tmzdgkgkglQqJXMzAtB1DcOGDvXHyHIcUFWQM01oAF5f/hryHWncf+99qK7p5jKlG1hw331IlMTx5BMLZf7Ikmz64XDY5ylVFIC2gK5I9KRlmlAUBel0GgD8MJ5wOf8Mw5A0S24eJpvNQgjh52S8vIzkDZR1YcVzLITAqaeeCpLYtGkTkskkVq5ciRtvvBHHHnusD0g45ZRTcNJJJ+GBBx6AEAJr1qzB+vXrceedd+LAAw/0Q2yXXnopzjnnHDQ3NwMAFixYgAEDBuCee+7x80u1tbV4/PHHMWDAAOzbtw+hUMjvi67rqK+vx/Tp0zFo0CCEQiF/LXlrxzRNCCHw4osv4vHHH8fRRx+NQqGAcDiMXC6Hhx56CBdeeCHOOOMMFAoFmKaJY489FjfeeKOf2woGg1AUBeXl5Vi4cCGefPJJ3H333ZgwYQKEEHj77bexY8cOPPfcc6itrfXfrVtvvRXdu3fHggULJOO6Wxvn5dsMw4DpztmqVavQ0NCAhQsXok+fXjAMDTU1NXjmmWdQXl6OxYsXy+em46uAO8KC5HS0EQwGof5wZ/4BOldVZSH6fyuv8TNvP/s6KW+OfjJ9+FMTWCR8JslaJUO0UKSqkgUBkxZM05QvIIFIQNbuaAR06MgmM1BUoLKsHEGXEiaiBRBQJPODYRiwFWLbzu8BhTAVIkcbKoGcK+6mqBq69+wJAHjllVdw9JFHIRQKQTPklGQyGQBAeWkZgqoBCAcOgVQqBVVR0bN7D68MyH9BVFXWiegBA42NjZg7dy5sIdCRkQCBmTNnIhGLwzILCAWCfvLaQxd6ha2BQAAQxN133oVoSQyapiGfz+P888/Hfvvth1wu5yeVP//8c9x+622446474TgOPv7kY5im6TKmA47LxN2jtieWv7Yc9fvqUVlZCUPTZX9ZlFwXjr8pBAIBKWXg163IYmZvo1q4cCHee+89OBRIpVKYNGkSjjjiCN+w3nvvvYhGo7BtG9FoFO+//z4AoCQaw/at26AQOPbYY2E7NkpKShAMh2CZBfxm3K9xF4AdO3Zg8KBBiMfjePPNN2EYQaSzGbz88ss49PDDceGFFyKTySAWi7mGgvjs40/QrWdP7LfffsgX8oiEQnDyBcTLynDIIYfg/fffh2VbiMViAATOOO1UOJTPOm7cOFx40UWore0Bx5JjEAqFEIvF/FwlAN9R8BwtVZUG2LIkkm3lypXI5XIwTRPpdBq//vWvMWXKFB/Q4DkkiqLgq6++AkmMHDkSa9euhaqqXQyU4hrMiRMnYtmyZdixYwe+//57WJaFY4891v/cyyU9++yzAIB8Po/t27djwoQJPqDCM5rjx4/HMcccA0VRUF9f3zm3JGbMmIFMJoNly5bhiCOO8B0PD9wQDofR2NiI8847D5dddhkOPvhgfPDBBwiHw9izZw9MU+b1PECDruuwbRu33HJLF2dJCIEZM2bgmWeewcUXX4yZM2cil5OcemvWrEE8HsewYcMkEMUw4DgOQqEQTjjhBCxatMh/bm8+vGeTjiGxYsVrqKmpwpgxoyRVmK66RcYqxo8fjzfeeAOCgGFoPt5Kc+v/stksFJe+Q3Eh/VKzuXOTI10jZf6E5twvsP3sjdS/bP+Vh+HSuSiqZD0uCAt520TetiAUIKgbiEWiCCsBWctOR1aIC5n0pJDJetVFnqlC8p9piopYOOriMQi4G0Mmk5EerqHDtCzYdNC//wDMuvFG3HH77Xj//fd9lBEA6LqOgGs0HDrQFQWaqmLHjh0gib69e7vPKCHsgUAAlmUhFA5DDxiwbAtPPPmk70GWlZVh+rRLUBaLS8h8oPPE9FNIMIJ48cUXJQmUoiCTyWDChAkYOHCgf5qhEDjvvPPQb0B/XHnllZgzby5UTUPBspDJZBCNRv0E+nkXXIBnn30WQ4YNxaj9RyKXy6GtpdW/v1dvkstkACiIRaK+t+iBHxTSR2itWLEC4XAYVICWlhaMHDkSv/nNb/xTxKJFi3xEoneSMAwDhULBP3GVRGPQNV2i6FRZw1NRVg44AplMBoVCAYZhYP369WhuboUtHOzctQsHVfwKEPIa+XwekUgEuqZgz+7dqCgrQygUgmmaiARDvnhhOByWpz7dQD4vuRbD4TDC0RhSqRRuvfVWLF26FGs//4e/AXpghmg0Csuy/HnSNM1HvHnGK5fLAQC++OILbNmyBQDQ3t4OVVUxefJkH8Qyd+5c9OzZE/X19Vi1ahUOPvhgjB07Fn/5y19Ad3y7oAmFQGVlJWzbRjKZ9D8Lh8O+Q+A7Oy6CzwNYlJaW+vPr9dP7dzEqMBqNYuXKlVi6dClefvll7LfffnKzdr/nATtUVcUFF1wAwzBwaSG4SgAAIABJREFUzz33YMmSJf418/k8VFWVzo1rOH10btE68Byi9957D47jYPTo0V3GOpfLQdM0v+/F70RZWZkfQfDGwfvxfq/rKtrb2xGNRv0x8py8UCiEeDwOy7IkQjQegxDSwAsKf0yCwaBU/+jCneYV6Bf36ZeP7AN+AXVSxaE7AD+ul3JrF/wiRbgwXgWwFSALG0kzi1Q2Ddu0EDWCqArHUW6UoEQJIeAWjwYUA8KWzASNjc2AoqC8vNK/lRR1cySDj+NAI1FIpRGPlqB7ZTXi0RgikYikWKVAMpdBc7IVt916Gw4ZNw77Ghtx1nnn4ojfHg1oqov8UiFsB7qi+SeMbd9tB0H06tULcBwoLjrMcRw3ZAlk83kkysuxYcMG7Ny5Ezu//x6bN25Et+pqoGij9zYO76X2wnPeMH72t9Wor6/Htm3b0NTUhHHjxvmGoyQaw5w5c7BhwwYsWrTID6NpmoZoNIpCoYCOTBqeMuzo0WOwes0anHfBBejWozuGjRiO4yb8HgD8sAkAdHR0IBAMIhKJSHokRY6/4ob7vM1m6dKl2L1nD7Zu3Yp0Oo3TTjvNh0yTxJdffon6+nrs2rUL9fX1mDNnjm/sEokEAGDnzp1QILW5HEsSpjbsrQMIVJWVI53qQDKZxFVXz8DGzZvw7ZZvsHHjRqxduxaXXnopEokEMvmcv0GNGTMG27d9j2w2D9M0kTMLPlPBrl27XKfGpa7SNCxatAgvv7wUb7+9Cm+++Qa2bduCN15fgURJHKAK23KZFhUFgWAYli38AlbSgRA2LNuGIBAKRwGouH7WbOzeswcbNm7Gzl17cNvt80EoUHWpPZZMJtHU1ASSuPnmm/Haa68BkDBoktizZw8AGV701sRXX30FAOjVqxdCoRCEENi9e7d/MvFCiLt378aWLVsQCASQSCSwbds2/1RmWZbvLKxbt84PjZHEN998gwsvvNAPLba0tHRZn6YpGeH//d//HW+++SaeffZZBINB3zA7joPy8nIIIfxwoxf+BIC6ujps2LDBDx0qioIvv/wSZ511Fi6++GKsWbMGkUgEJNGvXz+0tbVh3759AOCfUBVFwcaNG1FRUeHD8IvLMrQiizJ69Gjs2rULjY2NfgjfM7RbtnyDPn16IR6PAeh0EFVFB10drnA4DE3rLJfwmif54r2z3vN1bnW/zNjfz95I/adNAahKaklTODAhYEFKD2QdE8lcGsmOFOgIxCJRJGJxxIyQpDsSQso8OFLSna6+DoXAKy+9jL69+2DEsOEQbvglFov5oRTPW9u4fgMGD9oPIUOGzwxofj4hGomgNFGKl19ain/84x+46aabcOPsG3H97BsAIeBYNigcKbkOIBgMggBWrnoTQ4cNQ02PHnJRkjJnpWtQdR0OBDK5LAzDQHl5OYK6gWhYctR5XIG6rsNyZF2WV0PinWaAzsUejUbhOA4iEcl24IU+SkpK8MUXX+DOO+/E/PnzcdBBB8lTqSI1igzDQEVFJfL5PFKZNPKOzOcNHz4C995zL174y4t46plncPOfboFS5GULIbBu3TpUVVQgHov5oRSvJgeAD6+OxUsABW78XvX75m0W3gZY/CJ7Hm2vXr0wePBgPPjgg8hmJaln0AhAOA4efvAhVJZX4MADD3TJPlUZgnUhwv0H9se4cePwzTffyA0MsvZMADj+D39APpfDypUrUV5e7p8C/r5mDb788ktMnToVQGfIznE3IUVR0Lt3bziOg/b2dnS49VLxeFyW0gl5EtN13ffwvVybzLHIcVHdHJz3eSQSccdVGm5N1/HAAw9g2bJlWLFiBebOnYvq6moIIfCb3/wGiUQCTz/9tD/33un8mWeewejRo1FZWYkDDzwQAPDYY4/5fTcMA7t378awYcMwf/58AMDRRx+NN954A1u3bpUSJ4YBkpg9ezbGjh2LVCrl1+DNnj0bsVgMd999t3/vH67DxsZGzJw5E5deeikmT54MIYT/99lsFrW1tRg6dCgefPBB2LYM4XprYfLkyZgyZYq/9oWQJ+XnnnsOw4cPx8SJE7F3714IIXDYYYdBVVUsXrzYP73puo6vv/4ar7/+OiZPngxVVf2Qt9dH7x0CgKlTp8K2BZYsWeKeiGR+eN26dfj0009x5plnwrZt37nxmheK9Lcvn9r+x9t0Z23Wjz7qMna/hPbzD/f9J8W8BFy1VxVUFZiwkM3nJRu0KkXsKmIJ6FA6+e7gigq6C06hlB5XNQ35XA7PP/8CXvzLUhx5xJF4eekrSKXaUVpaijWr/4Z0Oo0VK1bg8COPwBNPPIFPPv0EN99yi8zNeLFrW0CzHUQgw0x3zr8DPbv3wAUXXADTMmUuyjVMuiqT/bZlwRYOHnviCby1ahUmHn88Xn3lFbS1tSGRSGDt2rVIp9NYsmQJzjjrTITDYSSTSTz37LPSKGo6stksxo0bhxH77+/3BYD/IhaHQry2ZMkSVFZW+i/1/vvvj0MPPdQ3bMcddxyuvfZan17IcEERsniWqKioQC6XQybVASsQkDk3TZ4Kw8EwcoWCPAW6m/Wdd96JlSvewDXXXCNrkFQVmiqlHDxv3SPVe23F69j23XYJYsnl0K1bN5x4won+i19cWOo9pxc6VFUV9913H/7whz/g2PHH4IorroAQclP56KOPsHDhQsSiMTQ1N8EwDHzwwQeo7dkbQpG5qo8+/BDnnX8+Qm4uyrQcOAHguOOOxcTjj8fF//Zv+PrrTRg7diz21dVh3py5GDBoIKZPnw64OTpN0/DKK6+gpKQEpm3hnrvuRjgcxvjxx6KtLQkAWLduHV569VUAwN//uRb5Qh6vvf46CoUC0h1JkMQXX3yBhoYWlFaUQ1Dgk9WfoUevWrS2tsK2ZRJ+6tSp0IwgHFsgmUpD1TQ4tpAchWqn9z5//nxMnz4dJ554Is444wxYloWHHnoI3333Hd544w0AQL9+/XDzzTfjz3/+M3K5HP74xz8il8vhz3/+MyzLwpVXXglFUXDLLbfgtddewxFHHIEbb7wRffr0wTvvvINHH30Ul19+OcrLy/2TVltbG5555hnU1taCJLLZbJe16DkpI0aMwNy5c7ucvL3mOA7uvfdeTJgwAYcddhimT5+OQCCA559/HuvWrcPChQsBdIZFvRP30qVLccghh2Dy5Mn461//inHjxuHMM8/E7Nmz0dTUhEMPPRQtLS24+eabUVlZiRkzZhSF5Dr74YF3hBD41a/GYerUqbjmmmtRV9eIQw8dh507d+Lmm29GbW0tLrzwQp+B3+sLFAWmabvhQxTRqnVuZqpLs6Yo6o94A37R7f81nOD/rfaf1EnZJE0K5ijYwQL3FZLck2/jPifNVlpMuRBzW1h0aHeBogshaFmWD42lIHd+v4OxSAlLonFWxMsZ0oI0NJ0KwFgsxkAgwP79+3PJX16gHjD4+4kT2J5K0nJsv3tHHnkkjz76aFKQS//yIhWAzz33nN/XrTu/Zyge44MPP0SSNPMFCiH4zZZvqQUDjCbijCbiVDSVgUCAwWCQJSUljJbEqAUDbGhr4VXXzSRUhYFQkIZhMGgEqAF86IEHSSHhsoLkov94jvF4nBs3bqTjODRNk47j8KmnnqJhGDQMg6qqMhwOEwCvuOIKCiF48skns6qqit9++y2FEMzn8xQk5912K0vLy9jU1kqbZM6xaAqHGavA+pYmNiXbmLFk3ZlFcnd9HYPhEO+9/z5u/uZrAuD48eP9GqdcLkdB8uRTpvLgQ35FQfJvf1/DWGmCWjBA6Br1gEEo4GFHHM6CZXLevHmsqqpiY2Mjbdv2ocGPPfYYY7GYDyu2LIsrVqxgvz59qbgkNWVlZXz66afldAvBZDLJ0aNH0wgGqGoGjXCEWjDESVNOZns6wwLJ+o4O1nd0MOeut2QqzQv+7SKpAagphKrwiKOO5Nbt2/y1OXfuXGqaxkAgQD1gMBAKcvjw4XznnXcoBLl3bz379R9ITQ8Qmk7FCDAQibK0soqqZlDVDEYiEZaWllLTQ5w778/cs6+B0UQpo4lSasEQoemEorLvwEFM5wt8adlyQje4+m9/p2ULCX0XnbVsHlz9qaeeYkVFhRc0Z+/evbl8+XL/e954zp8/nyUlJQRATdM4YsQIrl69Wq5Ztxxg/fr1POigg6jIIwEjkQivueYaptNpkuS6detoGAZnzpzpryOSrK+vZ0VFBefOnUvHcXjDDTdQ0zR+/PHHtG3bfyefeeYZhsNhv1RCCMHly5ezd+/eBEDDMFhRUcEnnnjCh+Q/+uijLCsr89cYSb755psEwOuuu87vx8yZM2kYht/3cePGcdOmTXQch47j8MUXX2QsFvPLS7w+2bZNxyHzeZPTpk2nqgSoKBoVRePhhx/OjRs3uuuvQCFsf9wFyda2DjY1dfjlG8Lfi+zOOgU6PlR9T307beu/2B9/Ae3nzzjxL5rMPbmnKQjkrRxylgkqgBYMQFOlXxKACgNSVE+FUqTz5AsOuBo1Burr9qJv37645aabcf2116GtrQ16KIBcoYCaqio89thjuOH6Wfj222+RSCQQiUQkaoeSxFbTNKTak8hms+jeswfa2tpgWRbi8Tj0gAFF1WA7NlpaWlASjaIkGvOpdXbu2om+/friznvuwVVXz0BdXR1CgSBSqRRikQgefPhhPPTQQ9i+fTvisZjsmypFO7zThBe28+iXMpkMWltbZX4LnaeqXC6H9vZ2P4nuxeVjsRii0Sja2toghEBFRYVPO+O4EHzbtlFaXuZSIMlxlfNAP0+laZoEG+g6GvdJ+phQKIRUezuqKqsAAI6bhBdCovcyuawMP5IoWDJ8SPdUQhJBw0B5WTnSmTTa29vRs3uPLoCQdDqNdDqNioqKLlRPVsFEU1MTNENHaXkZAi6tk+4yizQ1NLqQewEjIAlwSyvKpdesKaCiYu++fajt1g2KTQQ1BYoCNLe14/udO1BRUYba2loEFA22ZUFTZF6ktb0Niqb6oIPy0jL53A5hGBrq6hvQ3t4OIxREOBrphNArKmg7CAZ0bNmyBePGHYY/33Unrrv2amza/C2MQMDPL7W1tSEUCqFXbXc0Nbdhz549GDJ4ECLhEOhIdVq4vHl0yww0TUMul0MymYRt2+jevbt/kimmRlJVFel0Wo6dpqF79+4IuOOj67o/9iTR0NAAy7IQjUZRXl7uz0k+n0dLSwu6devmn3q9U/7evXtRUVGBcDiM1tZWWJaFmpqaLrRJ3jqtrq7u0i8APtqvZ8+eCIVCfl6pra0Ntm2jrEyOt/f9trY2ZLNZ9OjRA4AMDXd0dKClpQXBYBDdunWDZVl+PjeXy6GtrQ01NTV+321bQNPl9Wxbhu/27q1DW1srunWrRq9ePaHAo3DygliSVJYAWlqSCBghxBNBV+gULg+ie6oiAVVSG9sW0NiSRE1FAvovXK7j5x/u+xdNAj7l5mhABVwRupxlwsrlkYfk4gpoOnRNQ1A3oKua/O4PmuoT0MqwQmlpKYKhEKqqqkBNQZmqwbItVFbKPEw4HEY0GnXJWi3ohgFd0yEcB4nSUiRKS0ES8Xi8S0jKoUBA01FdWQld1fw8gnBBGSBQUVEB27ZR06MHLMeCZugoS5ShoqJCIqJIBHQDPbv3gEclTY8r8Achgmg06sf/gc44dygU8l8+zwgBnQAHb6PxNhS6CKZYLCYRWVAgSKhu2E+43wsEAqgKViJn5pHJZKBpGqq6dwMdB7pmoKKyCjmzgLALj/c2zURpKWLxEnRkMlA1FdFwCcKBsJwbeJgYiUiMRaUh9dB3HmIqFpPAlWJYcyAQQDAUQm3vXjBtC9A1ZO0CAnpAksRqGnr06OHXc3nj15HOosMqwAiHoAZk7iebzaE0EgYF4DgClWWlCEWGwoEDRdFgOjYMTepyBVVVbqya5od1iqfGshx0716Dmu41SOdyMg8Yk4l2SKpAaAD69u8HQG56BNC3Xz8/FGXoig8GIICqyjLE43FkMzLfFQuHfCgzgC68dOFw2K9h8uqAvLoz+T6ofm6ypKTE77eHYPPWileXVmxEvObBunv27OkbF68PgETOeuGw4vWmaZpfdxUKhdC9e/cuyD0PzOA5XsXGlS5Cz/u+10gZmi4vL+9iiCKRSJfnK+b+CwaDvkErfn+E5OJFQ0MjAKB//z5Ip6sRDAZcbj7vOsJ9HtXNKQKW6SASdu9BtUu5jBx4bxfqLM2Qz/tjnsxfUvvZG6mf5Bpl0f8LQlGBgKJAN0KIGiFZvAsbtnCQtfLI2yYyhRwE6NdX6K7R0qG4SrsBlJbF8frryzF86DCYVt6vjwEFgrqBQ8f9Gq+//rqfsHYopMid+3IpmgrLdklbiU7SV7cgVXPRa56BEpB1XKomiwFfW7Yco8ceAFXX0ZJsAzQViXgMNgRO/OMk7DdwoA+r9jZpVdMAVXGZrDuJNVVFEtx6EHNP3oqgL7oGSB0fu+hU4+WjDE3vQmYrvyuLiR3hQCsyMg46Na5My0QoEEQoEEK6kEVrsk2e0iJRhIyA9MYdGwFNh6pJeRAhBBRVQ0lJHFkrj4JlIpOTgIdY0EVBenPvEtcSnca1GHnlPb+30QFSBVXVDWTsPDrS8qQXjUQQ0YK+ci9UQJgOhKYgFosABU1qetmO79XHI2EpWa5L71jTNLS0tUIr0xBxVZM9rkhV02S+FA4MRQPZSYqrqpoU7VNkriOdy4JZRdbgqSpsR0DTJHR79d/+hkR5GZqa2xCNRpFKpVBaUQ4NOhRdQyadhhYwENJVBAIabCuEdDoLRdEQCRo/InwtPi15UPdiMthiMEEn7FoWKHsGylsvxc4N0OkEFRMXe06QZ0yK56qYyNUryPbWVHH/NK2TZBlAl9qsYnBD8bMUg2y8YlxvXXifFxtWzzB7CFLvM0WR8va2LecECrBvXwsMPYjKygQo5KkrGAxAVRU/l1TcXzlG8vkDgR+TMv+w0X1nO0l0O4FCv0Rj9bMP9/1nRqpLc70SQjJMKK6whQO48goOLDqwHBuWY0PYDugIaFAQ0g1olKetSDAMy7FgaAYcOhI6yk72bU+x1SliJBdFi9vz7j3mBlnqVHSch9ycZLis05MN6BIdVXBsJLNpwN2kJBu6gKHq8NV+iw2UIl84RXOhruhczN5/hZCiScX+vO24jBJKZ13Lj8aelJIcRdcq1idi0UTYohOsAUV1P1PggMhZeeQyWWhQEAmFu0DkZbG1lAWXcG4VNm0ULFNqO1Gi4FRVha54423D0HT/BPDDjdbvk7uRQVUgoCBj59GaSiISicDKFxDUDVTE4oAtpHil6iq+ukTsJohMLou2tjZEQlFUliYQVFU4btgn7zhoS7UhHA4jFgxDIWUf3bn1GOEJylIDvVMC3pbDI8NDFOhoT0IIgfLycheS7xpj15ilswUkk0nouo5wOIySWBiCQHNzK2KJOMIBXZ44hZRaaWptQSJRgng0Ih0Ld4yUHzgl3tx7cPQfMqEDXQ2bdxoqNiae0fCfryi0WAw+KC5YBtDFMSpes56B8n7nkd563y2+tnfd4ut4ffeeCUCR0VF+tOEX37P4b4pLNjwnrLG5HY7joKqqAorknUZzs6wvq6iISykR2L5hVVVpzPMFgdaWdnTvXu5LzKiK3Aw63z0pcCagQaGChoYU4okwQkFDgi1Iv1+/pPazN1L/ZXNf9h/+SjbhBok6pRwsyNojS7gbmKBfKCggkUehSNiX7da1AAKKDtVVQzU8DI5bIKoomq965xkLb7OW3pe7CN0OCPc7EiEn4c1UAE3R0JGRKp3BSFgyOBMIuIqrnlfrecXeC+RRETlFJwyfSghdX14A/svoe7tuvxzb9g2dVwDtMbB79y1GCnpG1ruuphQbr04jLgDYlN48BH0KJAmBDoLshMUrikstBbqqXkDWMv36J11REXI9dKUojEY3J6hrupxvr+YK8p6qKq9VEDZakikYkRDCgSBymSyiRhBhIwDF9SHoqtV611EUFUI4UFUNKqUGl65LXTKhAJmcrKPy5Dfgnsy6GHR2qjILUirPovN3AEBBpNId8lqJhJT8oAz7OcKGoukoWBY6kimUlsQRDMpxaEt1gApQWlLiCzg6joDtOEimO1BSUoJwwMvRScFH+VzsDBMXbRGOgB+GhvtqFeeCih2fHzo3Xjiw+Ptd5hb4kaEoPml5Jx6g8yTi/W0x88MPjdQP81X+sxT9zU89Q/G1Na3rd+S/O9WcKYCmpiQsu4CePav9ISOBVCoNIYjS0hI3TCdcx9UddwdIpSRLSFVVQp62FFkLB6UzJCz3KwcK5HvZ1JSGYWgoLQtDCEBR6b4V+BchwGLt759P0+YUi7L8EttPOBWdtb0KFMpiUeE40BTpjSuCCKgBWHkT2XQHdE2DQwHTMuFQIJvPoyPTAZLI5wpoam5ENpdBLp/zw3mqb2hc71A40A0dzc3N2LdvH0pKEtB1zfdKVVX1oe6KoqClpQXf796FRCIBXdfR3N4KhwLxRAKRQAgqAUPR0JFKYffu3TAMQwI13BCG59Xqug6QaGxoQGtrK6KRCIIBqbjrebTJZBKO4/hACS++X19fj+bGJuiahlA47BoJ6bkDEgqeTCaxx71/OBz27+1D+BUFqVQK2UwG4bCU71AVyZ4BShdBVWT9mEfbQxJbt29DW3sbSuIlMHTD75dtWUi2tyOfy0qBP8hwSj6fh21asG0HhYKJfC4r5U2yOVnvpLketqei6thIp9PIFwoIhUIS1KCqMB15gg4Hw7BtG1u3bEEuk0VZeZksV1Fk6FSeilRksxnU19VBEQLRSAR03Cy4osAyJY9jMpWEZdsAAcPQO+HVQnjHKdiOg9179sABEQgE4UDqV4Eyqa/rOsKhMCzTQi6fgxEIIJvJwi7kEQmHkSvkkUmnUZ4oQzCgQ1gCqqbAcgSaW5oRiURlTgwSdu4IeQrct68RBVOKR0qJGTlnjm1B1TS0NDf7jouiKFA16QB1pLNob08iEgn/yBh5NEa2bWP37t3I5eQcBINBv84tm80ik8nANE1ks1kUCgXkcjm/1KCjowPZbBbhcNg3XB6oo6mpCaFQCLquI5/Po7W1FaqqolAoIJ+X+U6Sfs1Ye3s78vm8lH/JZmHbNjLuegTggz88A+jVsbW2tvrXSaWSPh9gKpVy2UYKyOSyUBQD7W1ZKIqKbt3L0NzciqbmBmiailBIPnM+Z6OkJISOjgySqTZQSBYXxyGCQQMdHTnouo5IREYRTMuErmv+Bqb4JGgy9qwoCnJZC6qqIBR2kROKQKd782PV4U73/Cc89//J7b+BAPxFt2KGbw8K6klQLHzqSQZCBkvK41SDGkPxCKOVCeqJMA844hDmaHNvYx37D+zHSCxMNagxnIiye5+efGrJfzBLm0kzxwIdfrrmbxx5wBgqikJFUVheWsaHH5Qwc8fFztu2TTMvIb6PPvoooYCbvv2GFsnWdIodhRwzVoE2ydZUkhdNu5jBcIhQFaq6xt9PnMC99XVd2MlXrVrF/QYOogJQU1T27N6Df1nyAmlJWGumI82+vfvwoYdkX2zhcOPmTTzyyCOp6zp1VWM0HOHNN94kGcwp2dJN4fDyGVdR1TXqus5YLMYFCxbQtiWs1oMqNzY2cvjw4aytreXXX3/tjzMpGaOL2dJN2+Kc225lMBohNJVQFR407hB+9NmnTGbStEmuXPUm46UJxuIlDETCjJSWEqrKiy67jDbJXXV7OfqAMYzEoixJxBmNRllZWcm5c+f6YyyE4Pr161ndrYYHHHwQW1NJvz9tHWmm8nne+eAD1Eti1MJhKsEgL7jkEiZzORc+L59v9qwbGA6HqeoaAfCII47g99t3yCoGkq+8upzBaIyhWAkj8QRDsRIe8utxXLt2rQ8pNvMWKcj773+AgMppl13OrG0zL6RIQ6ZgcvCQYZw77zY6gszlTbZ1pNnWkeaBvzqEF198MYUQfPq5RYyVJrhl21ZZTpCX2OQHHnmUCAT4/kcf0xGkYwnef/8DrKisZqy0jJFoCYOhCEeOGsOGxmZ/3ryxOuSQQ3jWWWeRlLB927bZ2trK0aNH88ADD5Rz6M6nBz0nyZdeeom9e/f2Idz9+vXjK6+8QpJsbm5mnz59aBgGo9Eou3Xrxng8zlgsRgB86623+PLLLzMYDPKLL77wmdxJcurUqRw1ahTT6TQdx+HatWtZUVHhl4DE43EGAgFefvnlFEIwl8vxqKOOYjgcZiwWYzQapa7rjEaj3L17N7/77jsGAgE++eSTXdZtU1MTw+Ewn3jiCTqOw3g8zmAwyEgkwh49ejASiTAUClHRVP7lxVeYz5PbttXxjydNpXuMZyAU5PTLLmVrW5JNjSlSkJdccinD4SATiYTf39NOO4Pfbd/NXFb8AFLudNmXPMUGT9amuTnNlpaMj07vLKGxusjkdL2e41/359J+9sCJ/6fNO3nQO9q74aWAIYXdLMvCbbNvQ1lZGXJmAdFYDI8++ij27NwtUSeWg13f78Bxv/89zjjrTDS1tuDVZctwwZlnIRwO4w9/+AM+/dtqHPvb8ejbuw8efvQRlJeWYdkrr+KyKy5Ha6ods2fPhuN6qy88vwQPP/oINmzYACgKfv3rX2PUmNG4bd6tvuiaCuCC887DsmXLcPXVV+Oggw7Czu93YM6cOTh+wkR89tlnCIfDWLVqFY6fMBEHHHAAFj6xEKFQCM899xzOPPNMWIUCzjznHBQKBezbt0+yj0NCd8ePHw+rYGL+/Pno06s3PvjgA9x2+21obW3Fw48+goBu4LpZ1+OhBQtw67xbcdRRR+Gxxx7D1VdfjUMOOQQHH3ywH0J5//33sXnzZpDEa6+9hiFDhnTJEQnHDWeqGq697lrce889OOvcc3HcccehqakJd911FyZMmIDVq1djyJAhaGtrQyqZxKwbbsDAgQORzctw34gRIwABlCUSqK+vx9ChQ3EyjKWuAAAgAElEQVTeeeeBjsDnn3+OefPmoby8HJdddhkAYNWqVWjc14DGxka8++67mHziJD/MeO/99+GGWddj+hVX4IxTT8Mrr7yC++69F0OGDMH06dMQ1AO44oor8MTjj+OiS6bhqKOOQt2evbjjjjtw9NFH49NPP0VN925Id3TAzOVxxYyrMHDgQJimiTm33ISzzz0Ha//+D0QjURgBHbYj8B+LFwOaileXL8PlV16B6upqRMMRKILYt28fctmsRPWpKiLBEPL5PBrq6tExoD8URbKlp5NJPzStBlSsW/clZs2aBVg20skUSOClpUtx9dVXY/KUKThq/G8RC0ewZMkSvPfeez+pbrtr1y6flcKypFDmnDlzsH79evTr168TmVoEYHj11Vdxyimn4LDDDsO8efNAEs8++yymTJmCVatW+czkgKRpuvbaa3HiiSdiypQpaGxsRP/+/VFbWwshBBYsWIBnn30Wqqriu+++w9KlSzFnzhxJm6UoaG5uRktLC2688UYMHToU6XQaM121aC9kt3PnTowaNQrTp09HMpn0IenV1dXYtm0bTFMW0XvlFoZh+EXi3ntx1113yZKJxkbceOONOP300zFx4kQ0Njdh7NgDUFdXj4kTf48dO7fi9j//GUOGDMGHH36Ihx9+GHv31OPJJyT5bnNzI3K5Au67bwEikQg2b96Mu+66B6piYPHiZwDINIBX7Kv5EZkfIP3QGcb8xbf/mxbyf0KTRXOd/yVlwaJlWXzwwQcJgLt37ybZ6dFMm34JK6urKEjW1dVRVVXecccdNE1TFuW1txEKePEl02iT/M2RR7C8uoq76vZKwUX35HDm2WdRDwW5u76OlmPzrnvupmEYnDRpEqdMmUIo4MzrruXQ/UdQ1TV+uvozOhR8482VBMBnnnqaFKSVy5OCfOuNldQUlU8/+RQpyANGj2GfPn2kzlRRO+yww1hRVUnLsphNZxiLRDlv3jzats3LrricUBVu2LRRaky5nuWNN8ymAnDDhg0kyZtvvpkLFiyQY2jb/O677wjAP5F52j/HHHMMDzjgAB533HEcNmxY58lViuX4RZDr1q0jFPCqq2fIYkVTFhx/s+VbqrrGc847l4Lks88tkifMrzfTFg5tp2stt+XYLEnEeeHFF/knStu2OXz4cKnj5bqdgwftx+OOO45DhgzhyadMdYUuZZHxw089yStnXc+Uq8clSNb26sMpJ59Cm64wI8B58+ZRkMy6wo/rN24goPKaa64lSS5evISAyn9+/oXU9bIdPvbE41R1jVu2bfXX1CeffEKoCs/9twsIFfz3pxayI5dnSzLFXN5korScN910izuueX8ehw4dzpMnT6EQgg8/+ggVQ+emrzdTCMFMJsNDDz2U0DVCVfji0pcpSP72qPGsre0t9atsQdsh58y9lYqqc+Omr5lMpWk7cnpsh+zXfyBPOPGPvlDliteXU9cUBgM6B/Tv68+hN6/5fJ61tbX81a9+5Reqeu9Uz549OW7cuC5rsaGhgUCndpR3HcuyOGvWLALwT+Bz5swhAO7YscNfN0uXLiUAbtq0yde2Gjx4MCdPnuzfo0ePHrzkkkv8olvvZOY4Dr/66isqisJHHnnEXyskuWfPHmqaxjvuuIuOQ9q2fI7vvttBQOXjjy8kSeYKeTqCnDnzJgJBrv7b32kLh4VCjqTDBx98kKqq87lFL5CCnDRpEhOJEv/+JPn7309kt5paqS0l5L3kuBWfeDpPQY4jF30qmWNjY6qLNp53kvrp9vM8Sf28Mmj/HzS1KKFvO7afm/GRRVBgmxZAIJvO+ISkEublQlEpioAGRCgQRDAQhGPZ6EglsfrTT3Hq1Kno0b0HLLPga/tcdNFFsAsFrF69GoqiYPbs2Zg0aRJeffVVHHrooQCBK664ApvWb0C/fv1w/fXXgySWLH4eJdEY/vjHPwJw0TyOg/Hjx2P16tU46aSTsOXbb/HFl1/gmmuukZx1ZgF5swACuOyKy9HS3IyvNqz38wSBQACapuHVV1/FxIkTMXToUFi25Xtrnuz7ypUr4TgO5syZg8svvxwdHR3I5XJYsmQJNE3DmDFjAMCXT3j33XcxdepUXHzxxdi8eTO+/PJLAC4s2UUhCiHw2WefAQQuu+wyCarQNJiWiQEDBuCkk07CqlWrAACVlZUAgDfeeAOrVq3Cu++8g7176kC3QMXTkvL0v7z8SGlpKTo6OiAcB59//jm2bN2Cq6+agXPPPRcvvbjU97wLloXTTj8dd86/A0IIpDNZ/Mdzi1FfV4ffHn00VABfb9oEqArOPvcc2JRIMdM0MXz4cEyYMMFn5/bmxnEctLW0obm5Ga+99hr69++Pbt26+fD/5cuXIxAIYMGCBejTrz9eenEpwqGgL2PuQbyFAAK6JDoWAj7Nk597cIuTFUXB3Llz8Y9//APzb78doAT/gBJlSdLPSKiqzOkpioLq6mrk83m0t7e7NVSdfHKqqqK+vh7nnHMOzjjjDEyaNMkv6vbg5pZl4euvv8aePXswY8YMHylYKBSg6zo++ugjPPLIIygUCn7uyQP8eNx33v10Xce0adOgKAqWLFkCknj00Udx4oknok+fPn7OtbFRFltHo1EfZOEx3gPwiZk9QlsvJ1UoFHyIenEtmEebZNu2z6Suqp6el4BpmggGg8jn8514EoX46OO/YswBozF27NgutYVnn302QqEQ3nzzTZeGSr5PHj/jhg0bsG7dOkycOBGKBOa6sh6iyymJP4Fv8wAlxR/91Pd+7u1/vZECpHHyOO40RZVGSUh4tQARDIdgOzZCkbD/+6ARkPBrTQUUBU0tzWhubcF3O77H3FvnoWCZOOKoI9GRTEHYjmRAgISAR8MR6KqGQQMGQjcMNDQ0YNeePbAtC1Omngy4GxsAtLe2QQEw/ujf4pvNX0OFgsZ9Dejfvz8SiYTsezAAaiq0YABjDz4IJYk4WtpaQQDDhg3za7ACugEKgQH9+kNVVHy//Tt4Ugl33HEHRo8ejfr6egzcbz9AUeGQPglt3759UVNdg43rN0BTNWQ60lAVFX/6058Qj8dx00034YYbbsChhx7qy2G88cYbUACcfuppOOH4PyAUCOKll16SoSOX4NZjxdi5cyfC4TC6VddIVCTh12L16tXLD7tYlgUokhvuD8cfj9///ncY2L8frrvuOlkCoOvQdR3tqRTqGvZhX2MDFj71JD5b/RlOPPFEqJqGhx9+GCWxEhx11FGYdMKJ0BQVL774IhQo0F0xwYJt4emnn0Z5ohQXnHc+Tp48BRdfeBEA+AzZHjuHcMlOFUii2Gw2Cwj4tVgnnHACDjjgAAweOAjvffABHnrkEUSiMQm8yeexePFiTJo0CfFoDGecdho+ePddbNu6BZVlpTACGoyAhvvvvx+9evVCdbca1HTvhp49e2Lr1q2oqqmG4zhy0xQCZWVl+Pzzz3H33XdjwYIFOProowFFgaHrUBTg/PPPR11dHU4+eSpeWroUy159Feu/+gKGYUDXdVRVSb7FZDoD0wFUI+DXUl111VXI5XJYuHAhhNVJqAp01hp589SrVy9/DXu8dgMGDMCYMWNksbFLCOwZOC887BkX0zTRp08fnHvuuXj88cexePFiNDY24vLLL/cNs6IoqKur81nXfyhlAkgnIZFI4Nlnn0V1dTUGDx6MeDzuk/16RvGWW25BTU0N+vXrh+7du+Pggw+Bqup+f1RFh66p0FQDhYIFy3SgKJ33qt9bh27VNVAVBY5l+k5uIlGCAQP6Yffu3X4BbkdHBgceeCD69u2LkSNHoqwsgetnXeuBgH3D3RWNqBb9wP+82CgVl3z8ktr/+pwUAAlNZic0GQCguPIGAEzb8pFEWigERZGSA6rLqh2Lx/HgAw/gsSeegGNZcGwbV1x5JU477TTU7dnrx7pZVDOiQqJ7bMtCMBj0PSvHcbostuKcGQAolJtfW1ubrG1SVDgASInsUVxpCN2FFXvaRcUFkMmkrLkpicb8Gqkhg4bgiKOOxFfrv5IILNfL11y2jY5MGplMxpe5CIfDgAKccsopGDVqFD788EPcdtttGDFiBE455RQIIfD888+juqoa//znP/H1119jwIABWLRoEebNm4dgUJ4U6NZzeai+YqYCy7KgKvBzJQB8tOLLL7+MsWPHwswXcN899+K+++7D0KFDcerppyEYDOK15cuxcuVK+cI7Dk448UTcMudPyGQzeOutt9C/f398/PHHSHakUJKI46WXXsLF06YBJOIlJSiYJg4//HA8/fTT+GbTZtxzzz0YuN8gzLt1rkRShsI+S3wqlfK1szpLAeRcAcCMq65Cba9eaGlpwV9e+gvOOussrF69Gv379cenqz9DQ0MD+vbti79++FfJlqEoePfddzFo0CA/9zJ8xAicdNJJSHd0wGOF8Ehei+HWLS0tOPPMM3HQQQdh+vTpeO+D9wEX5ek4xNlnn4m6ujrccMMNWLFiBUKhADKZDOKJMldQEqipqUFrMuWizxyUVlRi2fLXsXTpUrzw/BLXwLBLwatXt1R8qvIRgT+ooQK6QsiLa6W85rGmX3PNNXjppZdwzjnnYNy4cTj88MP9nJEQAps2bUJFRYXPDu9dz/u350gMHz4cZ599Njo6OlAoFDB8+PDOwnZVxcEHH4zDDz8cabeY2zRt3HPPPb6x85o3v0IImKYNqIShG4jFYi4zOnzyWa+lUin06N5HQvw1Dbqu4uabb0Y4HEZDQwNuu+02XHrppXjnnbfcrUeTJQAklJ8A4ZEKoHoC18WGSQXgMVD8+O9+tu3/p7Di//wm4TEyx+Oi2O6//35CAXfs2d0FhXbhhReyurqaJFnfsI9aMMCTTzuVb77zNpe++go3b/nW/37eLLBXn9783e9+58a8TZpmnqTDp55aSCjgOx+8z3Q+x/LqKh562G8oSC5YsIAAuK+uni1NzSyNJ3jSpD+SgrzlppsJgN988w0tCqbyWdok9zU38cTJJ3HVu+8waxaoBwyefe45FJSxc8ux6VBw7q3zCAXctWsXc7kcI5EI7777bgqSYw4ay8HDh9EmWXBsFiyTtnD49ttvU1VVLln8PClkzL69vZ0kfQLd4fuP4EEHHUTLsrhlyxYGAgFGo1GWlpZ2QVa9//778u+KCHxfeOEFH9lFsgvKbNSoURw7dixJ8tXlywhV4T/+uVamlxyHhUKBsViM06ZNo0PBkrJSHn70Ufzkb6v55jtv88uNG1hw+7jczSeVlZUxHA4zWhJjtCTGcDjMzZs3U5D8btdufrl5My2SpiVzlZOnTGVlVQ1tyryYAnDtWtmHprZWNra20CbZf8AgHvwrmXd5/vkXCKj84ouv6Lh5nm+3byMU8Pa776RFwdPOOJ0AWFVVxVAoxLKyMiqKwsMOO4xCCGbzOZaWl3HWDTfSIpkvWH4OYvCQYTz11FNJ0s19qDzs/7D37uHWZHV952etVVX7em7vrRG6+6VB6G5oSIPcGgcVooD0dBuRi6LgJS0ZAwSERzAwRB5RSaIkkcQkZEh8JMaYMGAC8XE0XEYZxNFBbW5Ky+Wlu2m6+72cy95nX6pqrd/88VurqvY55+3GTGB8m6zn2c8+Z+/aVatWVf2u39/3963fIuP1Nfn4Jz8hXoL89m//VwErv/Gf3iuzueb5/vm/eLuAlfe+97+IiMgrX/lKcc7JuXPnmlxULSJ33n1WTj/8kfLYxz9RTp56kHzf978o5lG8PPe7v0u2Nteba5SQfZ/73OcEkDe96U0NwW/K87z5zW+WV7/61Q1Jq4jI3XffLcYY+emf/ulmPwfRgrfccosA8ku/9EvNvZH2efXVV8uNN964ks+66qqr5Hu/93vFey9VVckVV1whP/ZjP9Yct5sr+/jHPy5Ak19dLpfivZdz5y4IWHnLW/6Bfl5qPvr3P/pHApn84tv+hSzLIPOlkit/z3O/Vy47dbnMZjMJoW6e8U9+8pMCVn78VT8pEkRuvvlmGY+HTU4qBJFf/MV/KoDceuutK3OLgkkS4XUa6c/lwstdd12QmKKSOqSc1f/IST2ghiRLJFVr0tK4JG8kIJTiWZQlxrrYu8kprdJshvee6x71KJ75Hc/k5ptv5pGPeKTmc4ylyAte/vKX89u/89v861/+N0oqmuf8wR/8Aa95zWt40pOfzNOf/nT6vT5vf/vb+chHPsLph55u2lS/8IUv5PTp02xubvK2t72N4D1/80dvoSgKfvRvvZTd3V2t6fE1r3rVq3jve99LURQUecGP3HIL7/yVX+Hd73k3edEDa/ndD3+Yn/p7f49n33gjD77iCipf40XDb7UEXvnKV/KZT3+av/v6v4uzShF1991387KXvYwHPehBPPe5z8UHz7d+67fyXd/9N/CRQumee+/hzJkzHD95gizL+NVf/VWqquL9738/Z86c4cyZM3zqU58iz3Pe+c53xiVv62tuvvlmrrrqKl72spdx++23N57T3//7f5+Pf/zj3HLLLd2L1tTAWGt597vfzXw+55HXXN1Y9VdddRU3POUGvvXp38ajH32dWtjAu971LraOH+NPP34rZ27/In/2mc/wv7/nPcxjH6i6Drz61a/m2c9+Nl+84w6yzDKbLfjMZz7D5nHlkLvppps4eeIkP/o3b+GuL9/F1qZ24335K17OmTNneO1rXxs53KRD0aOFvn/w+78PznHy5EkMhve973183/d9H1/84hf5/Oc/z5e+9CXe8IY38JGPfIQvfOEL2oup12NRlZRlxc5kj3lZxZyRbe7RREn04d/7PfVoH30dJrYEAZoQ25kzt/Oa17yG5zznOdx0043Nb9uwW2zgKTR8dh//kz/h2LFj/JN//Lb4vCgVsxLvqmeR5zllWfKwhz2MF7zgBbzpTW/id3/3dymKAmstv/Vbv8Ub3/hGJpNJsyZpfaTz3KVC9HRtQb32PM+bPkygHsmHPvQhPvOZz/DiF794hU0ieWEp59Rt25IYI1IIMx0noU1TK5eUN05zmEwmnDu301CeJRRk2scP/uAPcs+99/CqV726qena3t7mR3/0RxmPx/zQD/0QAOPxehPqTOv9p3/6p1hr6ccoTXe/IhcP4RmbIg9JhCkjywONceLr3pNqLJQg4mPtUKjVAvv5t/6C4IzcdscZWUiQqS+lEpEXveTFsnlsS6azffnz2/5MsMjrX/+TEsTLfDmT2WJfKqll4ZeyDKVMl/vy/Be9QMiNXPXIh8mjr79OjLPyDQ95sNz6iY9LEJHpbF/q4OWP//RP5FWv/nF51HWPFgzyHd/xHfLmN7+5aUewXC6lDl5+7df/vZA5GY5H8qSn3iCnHnSZYJBf+EdvFS9BahHZmU7kaU//NnG9Qr7xUdfINY+9Tuhlcs3jHiuf/uLnZD9UcubOOyTr9+S1r/+7sgi1TMuFvPTlf1swyOUPPS1PeeoN4vJM1tbW5MMf/nDj+bzjHe8QDHLFVQ+VZz7nO2W8uSH98Ug++kd/KHXw8uDLH9K010gNBrwEed4Lni82c3LuwnlFVIbQWM8f/ehHZWNjQ7IskxtuuEEe8pCHCCC33HJLYyX/5/+sntA111wjN9xwgzz60Y8WQJ7y1BtktphL5Wsp+j35vhf/gMzKpdx595fl7nNnpQxe7vjyXYI18v0/+JLoKQYpg5elr+WRj3ykXHXVVVKLyG994ANCnsvWZZfJs7/zRjl9+irJskJ+7d//hwad+YEPfEDGw5EU/Z484UlPlCuueqhgkL/9d14pZXTK3/lv/52Alcc+9np5ylOeKo9+9GMEa+Rhj3yE7C1m8vZ/rWv43ve+t/UEgsgnbv24GOPkJ3/y9RJEJOsP5LWvV0/qzF13yYWp1oxd+bCHy03f/TckiMi//Jf/SsDK9zzvBXJ+d08u7E2kFpH/+v4Pqtf0vt+UICIveskPClj5/d//g+YZeN3rXifGGLnnnnsUIVmr11BWXh559bVibCbvfs9/Uo98oQjWm266Sba2tkSkrclL1/Guu+6S66+/XgC57rrr5LrrrhNAnvGMZ8i5c+dERBqv5ktf+pIYY+Snfuqn2vs7tuO49dZb5UlPelLjmVVV1Rzjd37nd+TUqVNijJHrr79envzkJ8sTn/hEecITnqAe8mjU1MY97GEPk9FoJNdee61cffXVcs0118g111wjX/jCF+S2225rPKkQgiwW6r3dfvudAlb+4c//Y/FB5LOf+6LM5pX8xWfPCCaXX3jr22S+qGV/tpCqDlKWIq9/w5sE4+TkZafkyU9+soxGIymKQt71rnfLbN/LfBbk+c9/oQDy+Mc/Xm644Zvloae/USCTV7zilVKW5UqtWYq8rHg+IXlSer/ccec9slisdioKoa39XB2Xpif1wGecuJ/RtTpERCl/IkHqoizxCDf9je/SJn2lNkzcPn+B01deyXc+65kM+n3OnzvH05/+dB559SOpgqdX9AGDN0qbI9bwzGc/m8dcdx2TyYTRcMgtP3IL73jHOzh95WkEociV7eHY8WM8+9nP5vjx43zsj/+Y//K+93HjjTdqDsgqlY4Yw3XXPYYXvuh7G0aHx3/TN/HPfumXeP7zX8Du3h6LxQJjDM973vM4ffo0O7s7jMdjXvpj/wu/8Au/wLHjx1kullhj2Nnd4due/m084hGPYDqd8qxnPYunfvM3s7e3ByK86EUv4pf/zS9z7bXXat4leK5/3PXc9F3fxZe+fBc7u7s8468/g3f+yq/wqEc9igvb23zus5/lpS99KVdffTXzxbxZ58svv5z5csl1j3kMl132IHzw5Jlalg95yEO45ZZb6Pf7nD9/nkc96lG89a1v5ZWvfGWTP5jPlT7myiuvZDQaceWVV/LGN76Rn3rTmxgNR01322/9lm/h+usfR17kK+3N9yYTXvva13Lq1GXUtcdaQ24dD33YVexN9rj2usfwhCc8gRtvvon5bMbO+Qs8/vrH8a/e/q/49u/46+ppBM83Pvzh/NAP/xBFnnP+wnkede21/NN//s/5kR/5m5w7d47ReMRysaSqay47dYq1tTWuuOIKfvzVP85bfu7nGI3G3HrrrTz09Gle+rf+Fnmm88xcxqkHXcZ8vqDX7/PUpz2N8+fPc8M3P5Vrr7mGotdjNpthreYWb7jhKVz32McwnWgzw7e85S0cO36cCzvbjEdjysWS2WzG/3zTTfRHI97//vfz/S/+AV7w/O+hXFZkme5nY2ODm2++uSFaNZFV5O677+amm27iRS96EdvbO0rHZS27exMuf8iDeeYzn7kCWDDGMB6P+eEf/mFOnz7N2bNnOXbsGK973ev42Z/9WTY2NlbyU4ld5Vu+5Vu4+uqrGw/IOcfZs2f5wAc+wCte8Qp+4id+YoWF/UMf+hC//uu/zkte8hIuu+wy1tfXOXHiBCdPnuSGG27g05/+NFVV8ZKXvITt7W1OnTrF5Zdfzjd8wzc0fz/rWc9iMBhw++23c+ONN3LVVVfFYEoLynjKDU/lsssexNraGqNRj7KsuXDhAs95znM4ceI4eZ6R547pdMkNNzyV73ne97C7u03wnuc85zm84x3v4GlP+5+Y7S9jLnuftbUxJ0+eZGNjk2uveTRv/F/fyMtf8bKGjSR5WYtFGb2yw9ABrZE2TPfn9PtDsjwxUwCo3Dk8ul7ZpeNtPfC5++5nCJEA1rbsy7XXHk4Lr8nfeb1ouoUWWc6o11diV5EIhgCMoyJgsFQEylDhRSjLkmq5ZDwcMSqG2nHWWO2XFNnO6+BbTrLQEliGEDCiIYj+YECQgERir2WoyG0e2bw8DstsPqNa6LFSMnrQ663QMwXRzxWM0KPCR95BwQdPWZYsZ3O2NjYVUBI8mW3BGwEFlyyqkjwvCMCiUoUotfaUyvOcrfVNyqpUWpmi1xzXRJ7EQEB8ZNSOD5SSakY6JVpOuKSgmuvTYbj26TedbcoInU/C02CYzPapqoq1jU0sUAftzWRp51VLYLpcsjeZMBwO2RyNyaGhPAtBtJ9PDInlWR4REnFt4/zOXrhAnudsrq1Fnj690YzR6+usY29/GluIrGOMdmGIYMpml/PFEptnkR4Hyrqml2VUtWf3wjbHTioc3xiaPmgiUIXAbDFnuVxyausY1kDthWVdYTNH5hzGQ+baIty0xgeJYdN1r2qFTc/LissuO4kIZAaQlmAYVhnI0+hy56XjJMMhfZdCYF0W9INM5d1+U+985zu55ZZb+OxnP8tVV111aN7f/u3fznQ65aMf/ejK/LrP1ioPn22KaPXYgnOGnV0FqgyHYyJmJ4ZE4dy584xGA0ajIZO9itlsyoO+YauzjUQ4OSxmgd3dXU5dttWg/EKAxVJDkf2+9pLLokIKNZTVEghNGDAJLGXdqhEx3H3PDpsbx+gPWiUlou1hDo9u4e+lk+n5H+g+AGs6JI6KICvrijzLWfgF8/mcrMgZ9YdaJ+W9toRwDusM8+UCk+UYa1nWC7wE/cw5Br0ea4OREqKKR4K2xVB4u9G26029g+Bi40PnHJlT5moX+w4lYtMQX+d2zyOifXV6ecFgMGB9MG5IWTOjXmGKwxsTe0tlmSoOBItjUSvfGWi2YX1rE/FCVVc4gSoynVtrMVabGOZ5wXQ5Y3eypyzfwxE4x7FYd7WzuwPQ8LQleHjeK1gsFqyN15QHDpoeUiKCF61NSazvXSbr9H9695GtIphA7rJGgFmMlhLE83bWMRoMCIMBs/0ZO3u7bG1tMez3VWmKKugADPsDev0+Fy5c4NxiyeZwTN+pd2EzQ+3Vy7aZtl0JtR4jK3LKWole+/0+dV1Teq+8kFWNi95BaoWyPhqztz/lnrP3srW1RZHlZFbZBqxRIt2qqphNJ2xubuLyjCLLCAJ55lhbW+Oeu77M1onjKsiNtlDJegXOWXrDQeSr09xP1suxOO66525OHT/BuNfTY9kWkZhyKem6AQ2DRV4UrK+vw0zqdyAAACAASURBVP6Me+89x7FjxwjG0Mts06Cyqwi6BLGpBqqrIJJRBqqAEklw+p543ycUX4KxJw/s1KlT3HDDDQ17RAihyXP1+30e+9jHNrVRqWlnerZT/VPXM0sKSmuZtFbp/Plt9mczrrjiIQAsl55ezzGfV/T7eUfpQlHkTKeqvKylaQUfgvaYargn6xrvq5gDzNjZ3qPf76s35LJmHs7B5Pw+o/GgWSeRVf8nPZO6zqZB+z3QclJf955UOMCW3cC1ETywqBfsTvYYrY0ZZgMMAYdFecC1XQNYSikjwWm0jIoBeZaTRS/FYggEMrLmoU69hUQE4+yKp5KsqhAhsNa5eETDZLHP/mLOaDRimPcxkRW89vWKZ9JVvHVUXNZYyughVsEzme2zWCwYDodsDNcRAhbbWOaOVWsbYyh9jXWOnekeYmA0GuOaTsYBhyOEGpdabMR9JDh8nuf42O9pUPTIbIaP52tRcs08Epmm+pn04HUZq9MDucKc7aNSs7aB0QtqtXoEZw21D+zPZ9pld3OdzGaIrzHORSGh7OyLxYK1Xr+B86bOqz74tuOxxPoUY5rrszefMZ1OOXX8BJnVtZQmuS0Nk7tg2FvMmc3nHFvf0P5l0ZOqqpqiyNjem1AH30CsHQptlyCUVcWF3R2OHz9OL3pbs2VJr6ce7vmdbXo2Y2t9LTZ5gO29Kb1ej2GRk5lW6CVIeF1p4W2LYbbNdVcvDWbzBZPJhFOnTpIhZO7iHlgK33VH+rx7TdM90mXRT9c2KaaD3lB33t39dduCHGRj77YcaefT4qaMaWmJqsqzvbPDsWPHGo+ou+25c9vqMW+Omc8Uan7i5Doi4Fy7hCLga7hwYZetY2PyXNu1eC/cffcFjh8/Tn9gmkhC8sC+/OWzrK+NtH9ZvIdMYsemBiz3nt1jOBgzHGkdXOvTH+UpXZqe1KUz06/SSP18xGudkYshOIlKJVgITpowQFODgcVjmUvFhfku0+mUuq4ZDYdsDdcZZj0KDEYCGQYkYKMl1BQbJsunwxhO0MBc7jK9aVPjP8ADO/vaSv345jF6eaFN9jBY0C7DSUGF0JxbLSE+xBqKxFl2Z1Nt5W4tJ0+cYH04Rgho05EYFiQqbetAIrM6gnOWWb3U/FuvR65iWBtEip5zbi3gyWxGZjN6eY/NtQ021tYpsh6FK6iXNdO9CTs723gJ1OKpCLi8QKwWgnTbfyThdbC/UFfgmGSxizReknYGBoeBAM5ZNsZjhkP1mKazKTaGWVJozQLDfj9eI325TA2BxKSeQvzGRGZ0DHXQzrhZllFFBZ2sc2PSfRYFNeq5Dfp9tncnsTWLEqPbPCMAG+triGgLkzRCUCFWFOo97+3tsVxq+KzfK6iiYZOKiUPQFhsGyK2jXpZNWBFaoR5CIMt7cd3TKrSjrj2Zg+Gwz3A45OzZs7GmTo0o6LIgtDVI6f+ukjl4Tbs5qqRY0rXvMvunzxsEbqdH1UFv6eC9kQzQFDZMv0sj/Zl489QTinVJ6f6KYTz1nlKDROj3aVhBsiyGhllVaj6oceiDj4aKjZ2G03oTny9DVapi46IA7LawV8/9Ips9AMalH+5rqEnu++tVKyLGbpuOrgZrVYBhAsYSLV1hISXi1EoWtIdMiTCbL6l8icfTLwoG/R6FcTi0UV9qdSsmxZDVOg+i3W6b2LuzmqfQVnaqEGLbdxcLdY3LmPol+4s51lo2t7bUcwna+yo9h100ffowpA8M1Hj2y5kWgOY5a2sj+uQHRFFbqW+QWB8YIGjn0aDZJPYWU7Iio5/lWDy5EM/bxirWGmO6q+5VSBpHnjm8gWGvh688y3LOZLaPKIMq/X6fgSkwBIroraSLZkz0QYxe3YPvNJZmm49Ka516JaXdjWODxZ2dC9R1zXg8Vq9OhMyY2B1XNPwWR2a1fxdm9YbTealytvH7qg4MM70UmicwGKc3hDWWWsAZWB8MkQrO7+yxtb5O7AgSPUDP8a0ttncm7GzvcXxrHeN0385ZNtbXOHf+HLPlAlfkKjydwwv0sz57+7uIhTxexswZ5mWJZQSmFdyCKviUM0trpEJWFUORa8fg3MDxjRHbJrC9t8tgMGJtPGjuI601Fb0eovd12wo97dm2/8WqZzUN21ziQQ+sG547OC62rV4Kc2gbm865cx27u3DONCCKuvaN8WLQ+yg9YvN5iXEgnqbnlIjFWWLOWlujWKfKs/YlRR7bcSx9s09r1df1AsZk+Bp8nVH7JuACto2MJOXlbIKzt52Ou17hA2F83XtShw2QVrh7Yjgwd4BlQcnubI+dvV0qX1MUfTbHG4yKAT2TqaV+wKRJSfl2z6sHTq3ajTH4mBsgWuZ1DDnuLfeZzmfkec54MCS1WMytw3V2GmJSVeL8KwKChrn2yxkXdi9QliVra2tsDTfIUKVqA80r9ddKYoZgUK0dazAwTJdzagkM+gPAYrEYsY0yjNokbh0fQlQWmeRNGv2syB2j0Yi19U2G4zHBGmW3KGfRpzu4Zumz+3q/+G1t0rziXHKbcfzYcbIs48KFCyzKslFK1sTQmsSFDYfvlnYkpShRybQsEM09Ib5R+Gn/DsAL6+tDiqJgb39KFW8OFYjqpa6trVFLYHcyU88lefaiVEh1rf2xmiCd0dyVwVJXba6kcBmhqvG+BTokTxBgWXnmZYW1CrZozi4pjgiWANhaX2M4HLIsSyaTBXVYvf0luaAieh/pjO+z9udrP1Ig9Oihedw21Ned+yogo1Xm3X1ba5rvG48yRkZKH7Sv2oHjAVSVenCH12p1rtYctQ0cJdku1XHpe1L3Yy107KSLfm8PbJIEPWiIo6xKpuxDEDJr6Q20WLagICc0KijE3ETArMzLQpP3ii5ccyCHVRCFAZdrnipIIFiDx7Cz0OaK/cwxynL6rb0KdG5Qo1LfR5SeWIPFUUql9Et1Tb8/YNAfNPmj9K6xn3Y3bWTbxocPyNTyXHphMa8Z9kcU9Eht2cQevBR6a7nmWYnm5oFLoR1sTRMwtMFQe3Amu+ilNdj7UVj3P0y8RhYVxmvDMb3egJ3tPebZkmOba8DhRLRJZm0HbYVN19c0KL4UUkrqRtFW7X66SXBnVfSMhzk7kzmzyR7HxusYDD54jHMY69nYHHFhexdXZYzyPNoEBmss4/GY3d1d8rxHvx/55mwLPrD9XA2GLEOso/Q1A9da3835GaMFtxtb5FkMQwmNMdTmnBR2MxoNqesp8/mc8bjfrm26oWz3Kh7OKaXr9rU2+u/veILaZa3i6eawpAGZJB1s0G01jJg6Y0flFFovrSnUjYAOBVCk3Hg7yrIld27n3FlXffyjgfHAUUhHja97T6pZgM4douLdkmEZuz5DW1Dg6Lmctf6IUd6nwOLQDq0E01jZqRW9HNh/ikathCcNrVVtbcNsEaylBnYWE8q6ol9kbPTH9G22sg/vKyCAkRhKDDH8l2lIbrbH3t4ezjmObW6x0R9T4MB7XAhk3P/DGoymaCsDCwKT/Tl5nrPRHx36vQDexFfnVNuFbZW3iRasp/UAa++pFksKl9HPC/xBz+XiWuu/7R0NMeUx9JM7x4kTWzjnOLe9Te0DcsRv7nvonFPeUSTdGgk5IWCthoGbtTBIqMiMYWM8wtcls2lCWzokeApj6FnHxvqYyd4OZV01Yk0QekXO+vo6u7u7VFUKYtPwCSYhaQwN3LvxDILgYi4zz3NCCOzs7FB7wMYGwkecqa9LHDAY9LDOtGGpOHMFXRz+rFmpS0C2dvNXR30Hrc3SJbaNWzTfpxFCiBlkmo4LaUjHZPbe0+vlHXTrgYObdg4P9J5SX/dK6tCIsbIsQE8sG/S5rLfB8WKdY/mIPo5MApkEjK+iC2HAahjJoiEch9a+pLDSylNuWl0joDFt8XjUA5pRcm6xQ1kvOTYeM3QZLoUlTHxJwDmjaLH4nTXgpWK53Ge+PyXUFZujNdb6Q808BY8ToWczMhwqhSIso9kvdEMKASjxVAjTckYZSkajgSooCdGTSsHFeuW8Ak1qLu6/u9A652C07qgMNbPZNCIjo4eWGFrN6pqthDySE/iXeg/Nu0HwvkIJenX0x32yXsHuZI9gjM6RgBh9NQiYRqaE5iUmwacNIdR6HCsEvL6MR0xgKSHmRABRJWHw9G3G+midaVkyW1QYCzZoONV4z3pesFb0mU5nlEgMCenM+72C8XjM3t4eSVZmRc6yUgyqj9Z3XhQsq1IjuaL3H2h9oDWQF32q2rOzu4cXsLE+SGiBERABCsEzKHIchnrZkuumqEJzLwh4CQe8tnYZ/6qOg4pnNYdlQWyz1i4z+Pqw5k2nbG37faLNynPXLEBaG+9VHhRFEXNcF59fV0klNOvBeV7q4+taSd3nZYxSVlnKXANsaDI2xiqiqeMd6O/UHkq5l/udg9ObrMYQsMylZnt/DwmGrfEmPTJyMhBF6nV9M0HwWOr4TS3KJbi/v48VOLa+SS8ryI1md7IIyghVpTK1k1w+am0SxMBiWYQl8+WCvJ9HiLlX1CI1CooI2GgLdgWPRosOWHoxVJd+UQP7+1psuz5eY1T0AGmQis1Pmj3SKtW/9AjNu3q3QuYKMmM19Ch6XGttm0ZpFuXiV/TgN6mMIUSUoa5DrJVBC2O396csvbLQK3xef9sregyGY3bmM+ZLj3WGuqpw1iIhsLG2DsB0MtOQpWkVwXikhZ87O1qnVhTqNdW1aI4Nmv5U3XPy3jcIR2steb9HMHD+/E4T+jroEejP2zPXeqjDS5ZeWqh9aYmcLsN8GgeBGCEABzyprjJOa9JVKKqIWvShifeGwSi7OsnQuW+P03SMhgfquLTumK/CWLHkkmWcXg7ILN5YyiCUQaKwUQGu9TEdK1p883cjRDsvhUF4EBXqJgEbrCMYyzSUTKYz+nmfk8NNCrIISbea0xBLwKhiMpZSoAQqDNO6ZHs6pQLWNrdYH2/q7xoJo2g14yy2yBFHDKcl/68jQERzPk5M9JTUAgweiqIfF8s2ORh9OVXnAi5oLirdXGnNdN80x5AIzlhUFXUd6BcDhlmu2axamtqi1esV5ym2mWcKpX5F76wqFIOLdUfqIDmjR9B+QV13Kang9ritm2CbdTSSkGkZFoevQsxJOpLJI8GwmJcsq5q9xYIF6uVomFaVdm9Q4IqcnXLOTACXEURpsbwENjY2qOoli9jULwRplNXW1gZlVbE/L2N+zDQFuxDpi3B43wI7usqmoTcareO9MN1fqieULl/cNoSAi55gkbVks8GoQi59YLbwVL4DT4je1X/f8dULd3WLlA/qghZir/8f7O+UfpOW1rksFvZCXafft/tNAKuyLLHOxOLii3hSKVTcAU48UJXV172SOjga2RPzKpWoTFLevIwaw35dMwuBmuRHtL9pd6SUSWmfIT6a0v1etIYpYJhUC2b7C/q9HhvFmAwQH6L3Q5O8NY16M4jJ8cBkMWc2mykrwGid3ObNkYTQgh+M4EUh5MGAdRfxDOIiGOnoagzOKotFwOMiSwem3YLQgYunMGccB4+U8lazqmJ/NsE5x/p4pB5cgMwdwvZdfMhf8v3gzyO1lY35l9q3AIFkkKz+oPO/HBRehqT6wTSKVsNdHsFircPlOYP+kKWv2Z/PSKoMUVEVBDbGQzyB3f0JOFVQy0pDcpkxbI3HTPcmLJYlzpoV8OGpUyfZ2dnB+3AoZKXnqgwVSYpaqwwaoDmmsixxDk6c2GJ3d8L+dLFSW2Vt1ngGIkLRyxpG7lQjtFiUXLhwgclkrmi1ZsnMgVzV/5fx1c3HdBXPQSWgz1ULnmi2TUrHmJVz7P6fiorbot9kBKXieUNeHD6m/h8O7POBqZzSuOSVVFIq97lBaIsJV4r3oGGWEAJeaoIo8Dv6Rk2tTw3slwvOTXc4v5hybjHlbDVnKnX0ZjR8FRrLW61VtboNBEV4GeOiB2EJxhGMYW8+oV7MWev32CoG5OgtW0QWCjHSQqHjWErFPCzZ3TuPM8LG+pi13oAMLTMmzsYZGrVmSSGfdKPf/wNuRHF6hbMU1jDbnzS/8wZqDNIls0y7jKdtgUZSC2DUa/DAfl0z2d/DZob1sQIxoj0QD97+7PDEjvZW7/d1cISaLs2ZtaBR0Vpzfit3yWreKc1RqQNXre0umkv7SlqsybqnRRU8x9bXmc1m2uY8OuaZwMCoN3psfYQxnu39KSWihc4IVjz9zLE2GjCdTmP9XYSaG8gsbG5ssLu7G8N90cuJln1qHNj1irIsa9baOUdVa63bZZedYDKZMIueWe3ruCqmLcylBYpYq6vmQyCL9Fvnzp1jPi/j+UeFato1SjdPikasRCW6Ob/OM6AKUp+3rmOrx179/5BSjHLhYiMZJs7ZpkhXa6faIvIEO1eFQ4SZtzRIRAMxRQub0KFoO/p+v1ix3rqeVL9fxPtJVgyhg7mmNKdUz/ZAHJe8krq/IdG/7lKjNAJFswRtlscYxEgUScqusKRmutxnMtmjrmulD1rbICty5ssF25M9dpf77IclJYHaKDIvobeCj8ewFh+gDII3hsoYSpRBQkQY9geM834Dukjza+YbGdA9Qk1o6mLWRuuM8z49imiLx6JgLSu+yKqEQxe+60Emo74JKQB95xj2B0Bgd7LHfjWL62SoJIVydPKBED22COhowoJRClv9pqqVgmc8GpNbhxffPI0SghLq/jdd9c55SXqI23cdcQWcrof3FSGaGAqk8I2g6a7bEQdY+deYTl6uyV0c3txaC16vw/Fjm+zt7VHXsSi5VsGUm0APw/pozGKxYBkVTR09ayUm7TMYDJocVOZa+TsY9JoOyGVZEtNfcZ5mtY6JVkha0wrUBD0/duwYe3t7zOdLMpc1dFdpHbXeylJ31iOFDTc2hgwGA3Z3d9nZ2VNaKXtQ8B7OcR01VsoBTIexonlWVi/J3t6U+XzZRhPoGHtfgVBPiuhizorWN0rz90H2h+4hFCTTovfa/YZm/glQ4TJzv8dO59ue9wMz7Hfp10ndz5Dm5tSHIKD8WMqnZxu5I4ImU4CaQMWC0geqRUmWZQwHPfIsR23rQD/r48d9pn7OsqqYzxY4axkUA/pZTkGGNT4W6+mdaqyajzUwo2KxXICFUdFj5HpYVDEFkcY7sYCxJsktll7BESEEtsYbDCLfnQjRlKPzZNhDQr59ZiI8lgM5o7hNNxKYrMd+3gdr2J/PmJULvBH62SjmJdK+arzxWBNrcPDx4XRK8xSNAiMeGzwS6pTdwq24NK1RsVql0s4/8S7e5zDQqv1InpquR7MGfqWep6oqHIbCJcKpjnvIgaZyQvTQPK16SswIBh9qoEB56BV+HNAam8pXCIHMZAzHI87v7XBycyuGZiNnI4Yelo3hOpMLE3rHjoFx4Bw1SqmV5zmLxYLp/ozxaNgqQgNr4yGKyLDN7ADyLKNezPX5ILYrp82hZMZQL5eYQUHuwIhrarGM2STvFzE/pQezmWkY0PMsb46xZAkB1tdH9Ac9JpNd9u+9l/XRJqPRQD1RE2+gI0YrcCOnX/M57f9G74Iui/lsWTGZTKiXZWzZfkxZI+Rwq/r7G1orJRFN2/5W55BCqVnk92ubELbeVjyDDtDCe0+W2UN6sqo0zJzntjn2xWp1BSLdlmm27b6vbC6HW9F382V/lccDXkm1MWVpivPSCAhWn1LECR5hScU8zFjWJd57BsMhubHkKERYA4MKXXZYRq4gczVLDFVdset3mXjDKO8xtD1yG93+GP6rEPZZMq+VUmlzMCbHUlMRIvmSNTZWYaVwoxCMYVZr7qkoCjb66zgsnrqFeqNJ6yS4D+ZSVrzGSIfaAkE4sG16tRXyBnCuoD8WZsuSncWMLCvpZz0GWUHeHFnJcBWzWKuANo7gpNkfxtAbCvvLJecX9zAshoxsERWWwRilYEoKpVX1xHNrz+nwebrDeaQjlVliaKyxJkeo8Rj2whTJAz4PLChXa91MOmqSPCGqMU/K0RkyvR8yT5CKXsRBqnelwPfQE5aLigULCnKKYZ+FLDg732ZrbYOaCoshiKcwPQaDApER29s7nDy5iQB1EHKr7PJra2tMJhOyLKPfi5xyQQl1R6MRzrVGCUCeZ0y9xDCWnlNXHWdZ1jDjBwGXwTjrE6qS8zvan0nzkpFVxOizVlUVg1hMrCStVRSkUBQZW1tb7O/vM5/P8d6zsT6OrAxHk87qe6feyLTeUnqUEzeitZb5vGI+nytNlHOsr6+zv7+/0r028S5KCBzZ0aJ715i2VirPD4vLdM7QUjGFbiyT9k9VUi1k/aj9VaXHmqzxNLtFwUfNLX3svZA1YefDCum+DIG/6uMBr6SSGJZGeIeYcdKHL3c5AVgizFmylBmVKekVGSP6DVShRNtJdy130UoVHEIPyDLDLAtUVOwwZ4ZjnbHCv6NXUxFYssRklrWsT0aJp6TSWWKVXAkLSWURMMyYU9mK4fqAHjk1y6gy5cCc0vsqC0Pa4vC9nkJqq0KsE1TRvEOcj+45Z9ArsL2SBSUTlizx9MjiS/ssWeMo2WfBDMgJpBCRJ0MDgXnPMmGfkhmVimtsXCvfCce2XkCbf9DZHRWxPkohHR3ZlmZOCchvmQ/Vk5pTdtURUZR21jSFqdo6FZ2fp8KwGFU4YEoZ103PImCoCsPSCXOtjlMfbZSzz4KKbUb09T4wlkBNhmcwzJlOp1zYmbC1sUZubZOLKvKMwWDAZDKhKI43bOpK/aRHblvaKwgmtbEwpogeTSv48kx5+wltnlAERuvreAwXLuywvrlGkWXKL2mAjsDWvmmGIssoFzW9QabOqlW+wXIQuHD2HOPRAGtdXNNWuKfrq8zgq5e1652k/0OA3d0Ji7KKhbB91tbWKArDvFzG8FobAlfv+WL3yuq+W4BIe9ykPLLYHBWSoswiyMnFYHhqfdJ6UmVJJM7teDjRWFbASvsbOKz0RFp2ijS/dD8acygCfZ/ndimMrwMlpSPdnL4j3sQIU/bZZ8aEfeZMmZoJi3pGCCXWCNWyxNpMPQFpW0Fk1jbEobXUCmxzGcEaKl9TliWhFnouozCOzOZNz5s6eGxWkGUZWQATBG8Bo3VYiGCCIvBwGXvTKWKUMdvh1AJsYtCdWiKRSOffATNINMnENtvosDE5HcVD3CZEzy0lp0QEZzJcUGstIEjMjwVnqCRQVRVVtcQthAe5Y1z/8OsYkJPlnk9NP8GXlrezLEBMwAUL4nGihcuVswqkWJSYCGU2xlCGtj2DCW3tmUgLZWhCb+FAHF66TNytqdxdr4MAGrVwPdY67UOEU2ER0VTp2GntuvtYeReFCZaiAjsLUGQ5QbSFCz4QsNRGQ3TDLMcZgxZzq8bZ399nfbBGYTI217dY64/5xlOnGTFicGrMZLpP7kuGWaECOgrPwaDPcrlkb2+PYxvrDUlqNwVjbRs+Snkn040DpjO0be4kz90KIGRrc417z22zuzNha0ub+DkTwRgRHNFCO1uTIinU9E1/NKSO+7/YsMauzD/RNIkojNtlyjq+WFRMp1MGo7H25+owiyOpp1TR5IBSvuf+hjEH1ok2/K3fmY6h0+alDu9I4toLi/myAdEcHN57+v1++zPTOY+LzK+lbnKr93WTg00hTln53aUyLnkldfG1XoVpBpQzS0NoarVN2eU8X+Z2bufO2V2cr7fZDxP2wwTvl5iYPFdqoEgdGoWm9So4pdaCPG/UM6hSkMoYrHHUVaVFqVFZNH1yJKKCyOI+oxKN2yTkVLmsmwZx3vumDidBpLXWxWIigjFVoFqxSKATH9fzkJCqs6JFWYMR6SgAS20ELxrK8V6w3uAETNynlya4RR1s8xDn+/DX1h/B6aseiienZIfPVX/Gny//jKmrqbNAHjSECDXB11SVUOR9JAv4qsYGrUupJeg5RG/ACYrSjE0j6ygETdx+VTC0SqqtBToIJU5wYX2wQ4AgBufyZp1FfLOuhtW1SwpJZLXY04he21LU/8sCatiYOEevTNfB9bXlQ61s96VUKoTrmjwr8PfU5K6PCRaphBOjTU4ffwjXXX4NV586TV16XHaMXjRaFLgAG2sjtre3mS/mTUfXJNyt7TwvQdvB1LFljK6LKhtBQ0e5M9pfyvU13+QF4xSZd/z4Fveev8Bkts9gMKCXWbIiR2bS3F0GDUWWZclgoNyBqZlonluWyyWFs0ARVZlp5mE6c5pMZvjYxbmuQuMR1nXN2vqA8bivrO/DEVtbkXMRSHaaUg912cENqTHoV6aoDhLHdu60GGJrQFgdyPrBfeu/Cv3vDSPPoZGYt9V7XY2ClnuxLQDWnG43V5y4ipPxmxfJiG4VajLSUhgwjXaNj57rX6VxySup+x4pq6F4N29qPJ6KJdtc4C7/RW7d/r85Z+9lj32qwlP3akpbalreCoSagMUbiZg4q6w4XrAh5rQa+LmokjEdqzu+p3oSI90OpYDRAj/rVXAqDWAk7JHYOTdUDVy2fcgkooqiqx+VkxGDFb2xgwcbrSsx6rGIJEGrQlc8WDGNkgoS8EQFFeeugDztEwUWCTZS3Og2SYCJMTByrPU2KKip8CyHC/bthMW6pzKeZdDwKFY9UGcyFn6mNVnGEDwYZyEVoIqGqhTT0gqAVJraVVKrXqIQQsxxNF6k6WwXFVnQQumky4yJnYwlKXua65aMnJYVW+8sZRSP8A6vSrxG27oEb7SgNzm2taEWQVxN8BYrlmWt3ZKD1JiQq7Jc77O/8FpcLBl3LLa5485z3Pr5T3PlxoN54sMfy+Mf/hgezBZ9p4AAhwWXMRiNmE6nFHk/ek9HPBpWwQ7LZbliqZsYFnfWURQF+/MZ/YGCMZrGfzEkeGLrGHefvRfnMjLTazyFEGTlmNrPTH/nXNuRV3tYHTG3A2O5XFLXkefOKP1Q5gpCyLQx5Vq/058qKmSjcPwsenl1WZN8Cd0uFel+ZUoqCfPkxbsDv2u9vsuYsQAAIABJREFUKw1ddqHqEB1Lo+HpKtSM8hY0IZpIbhSOy0xjYje0ZxJb+MRQYG2g8mBz8L0Bdd5jaUAy2wlIJ2OhDf1bQY1iAy6WtgCNm3s43P///7jkldRBxzotboip+5Sqz8nwCFOm3M4Z/nT6R9xefZ5Zf48yXxKM4PF4q6SiXrTmw6BkoCpEtcbBAGLV2/Ah5SQSjY5FWSIOVIIHEz9LIZj4XWRFjmQqSGj52NLneiPF2ozQ7teuCF8a4eljDFuMaZQJUcCqkunUVqAQCiNaeOrjooqE6HGCBKEOeqvr/GLYVCwh+KbQWARCVQPCiB6GMVlW6EMtIWZq4oMeaoyNLN/pXEXAKPWPeM1GSTANSKARFF0lk86PNozVKK2gyQvphOokrWVo9xGCbzythlE6fu9DGwtrQ2ftNfC+bs5dxMe1RcO23hPSNfFJOUalWWm1XJAajCHU8XtRJJmIJoN8qJX1zwWKcc5CLJ/Y+yK3ffLLfPTOT/EDT7uJq+2DGUnABEflLP3BgKry7EymHN9c00R9jKiFWrBZhABlUM19w2B/8Fkaj9aoq8DudKYtYiKHnzXR8HNw8thxzu/sUC9rNjdHZC7H12ALPe+sV1AtFhHQo0pQUOXfy/ImfJ7W9yiDPoSara0ter2sCSMaDHUdOLc9pw7akLKqS5W1NubE1Nah38uZLOb67MbbKHg5VMzePb4adzGUaoW69u391UEZGqMVkSHmSp0tKJc1jGP/KdOGnQUQk1PVJfnQ4QkJBwpo8bNYweVQ+krz5dZT+yUmQreqZSArtMxlmUEFnJnM2b7zHOd2dvmLO86wO53gBArjuOzUCa548Dfw4Ac/mIecWuNEobnCEITCiHKQAhhltwkxAWg76xFNaujMNVGdHZ0T/u87Lnkl1d5mq4toG0pWdcV3ZY99M+Hz9W3ceuFj3N77PNPxBO9KxLQ3IBzIXZhWoSSroxGCqxNYGUfVLBy23A6GoHxz3Mb9Dt3fdkZIxP0x4SwRwJ7Qis27RUzrZSRFlhLVSZiHZB43StB2ih3bUCRGWwPofg6KNV2kCNRWAIRpPsaYEKEG7TkbOQqJd8R6mtZ7aRIxSgXSnEc71wPrgY2Kt7v+nf0dWF8TvTYVaJ38U7So21qY9jyafJR+Ej1ThSavHC8kYwOC8RBUohpR5dV6aVEJisKqrRgW9YLM9ZHNjL2q5ra9O/mX7/01vu9pz+Gpx6+OhL9akDsajdjZ2WM6XTIc9xqmeRubLorRsJIYTcy7DgS/C8YZjNeYTqfMlgtGWT+GAwHRZpC9wrGxscFkZ5e9Pagqrckqih4Qw1VSr5QRJOJlZyxlqFcE/sGhOZeD/HmBluvORuRp8vpV+Zj43PrIHuKb8F6cgz0cWjwKop0g3l3GDtfcxdosNYRa4e9OvbkUetV1DGiiOCktE+vHUtjbEGpPlmv0I48ozATokmCpg9EoiLWYHkyBT3/+i/zeH/0hH//UbVQlFPmQtY1NeptrFJklEwfBc8cdX+TP//zTLPYX1It9HrS1yZMe/9e44alP4sR6n2CtKsplSR4Z2WsRChN7rh26JkGjG+arr5zSuOSVVIONNj7+YTsBaYVBz1nwZXMXt9ef51N7f8y97kvMenOC85E94GiBuxrHbYVVY6XTKpODVnxXGR0s8Ot6Am1IwK787rCSS3mQuI+VfcvKcSUJvJUQ2Oo+1fOCLovq4aRr12M5vM3KujQ/PBwG+W8d7fmsvuuXRwAgvqJjHTQMdK1s9OaUjzAaJUEaRW0wGspFvw5xP82jKoevn7SuV0eJpXtNVudxwEszJOhxbJcOYFdzIwsTuGO5zS//zn+mfsZNfPNl1zGmJg8K+hgO+0yn+/SGPW1iGFT4ANggFFZpk2uvSuqQPDJCkVv6/ULDh0UGeUaDIkMIYhj1MrJNZbcgBPqFdnuuRUEH4oNGF2L3axMh6c65WPQdDxdjYvbARJyx2kodNX4krqM+4RletN+VFfVIsxSWRDvi2qJHbSxV3K+jzSU1/JN6wZtj6rOZSKVBvFfDg2gjhYAxDuvAmxrxS1w2wBAaVonodnausdF+dM6SG8X/BfFkhbbgKRdLiqJAfKzJCpAxQKRgaWEO/Pb/+THe/+EPcfbcnTz5iY/jeTd+O9/0mMdxclhQV+ByFYmOtrwkSbjP3n6Ov/jsGT7yh3/If/ztD3L6Yad5/s3P4TGnL2PU04hHEIOLCqqx94ze7zYCiL7WMcFLW0k1MiG0HyRhGqL1bQwzZpyRz/KJ2R9zt7kdNmtqs6SWmoPt1o7ygLrfHaWEVr8//Nl9/X/kaSUlItK400d5ZO08ut5RgvIeNa8kSG0yh1f2dzGYdrufdKzV3yXE3V9aIR3ZefSgx9P9rP3bcFB5rW6bzvdiSrZdB52/Wdl33IdpZ9GgQhMAhtWwbLpeK/MIyfPikBKD6CGkfdJ6aW34UI0YpTRSWiUJCgYxxuEGPcgzzk8q3vmB99J7Vs43H78WIxUGR6/Xo6oqdnf32Npab71z0RwbUQnWdU0vLzhqWKDf7yMi7O7ucuzYsQgKUn8mofX6vQw21jDB4JyhrhV1h0t5qhpn23yUiObE6iDUQUNzdFenu1TWUPsSkTTHFDOM18ZDXrQKvfVoNTbhbaCWQCmBwmg+VUmbJUpwAyZSLiWj1eg1ETQHRtwsXWKLku5pCNNE70K/q+sKTNFx20y0CB0WIbNOc6zWaolB1CYhBEb9kbKfp74qRUEl8JGP/QX/7j3/AbEZN3/3TTzp8Y9mHcjRfG1eQc9C8EuqekEv72vY3Fm8cYhkXHvlCR5x5Qn++jOewD378Bv/5Tf5+X/8T7j24Vfxwy98IVec2iA3KG+ZE1TrZSQY/Yp8+BoqqktbSSV5aWIupbOcYsCbgMezw1k+Of0Yd+SfRdY8SxYQE9uHYnbNDX6xOJ5t71RWvaKLKq/QVQCHPSWRI44VommtAeMI0IiKovlNN791MWWbjrkq1JvfrQjvVtm1TkA3vNX1EuCQUpRu/dB9Dz10V9m0yV0iOKFdZtMAGaTJ7R1UTLqdNDmko40IWPVcTYiVcCYZvzFMmlBPtt2/zinlnNo+TqqAula4iR7qxb28YGznOkA3HLl6XWIyPnnGxmAzZVKflUswnnzkOCsV//ZD7+Py7z7FaXccqMhtxvpozIULF1guS4a9onEFJGjO0TgblWCrpFIlmonnnRnD2nBAtViyuzvh2NY6VSdEaADxwrBXaCAshIgCDLE9R2iZKEwK/CkqtjZCLcT+ZJ0FMqEJC7tM8LVvnyBDU8AebE1VLxgUfQVuJC8meQEx6G9shVBhyJur0jJUSLNjZb5M4c6I2HOubVIZL3OI9WPGgjVO+foELc1AGnlk42QaiixjyLMkdjW3ZKzub1Yu2cq2EIncgzmcLeGX/rd/w4ULd/LiH3guT33cdRRoyDSUMMijLnQatg04it4QkRKTWcSrJxosVDXkDgoDvQH8+Atv5MLN38m7f/M3+TtvfDMvet7zeMF3PIWBM9ShxmXaIYAD4eCvlQeVxtcusPhVGomtvGmjkOLLoti+ORP+fO8T3O3vZDmYUZo5wdQ4cxCfcz/HuQ9r/eJeFytW3WFLuy2wPNoLidbcfXh3+oXlqNzKUdsdfcmjxxFoPIOL/a4NW3XCnxf7XXcX93cOB7b7Sn97f+G+i61tex5H7ycJJY9ECM7B/lIJVNI9747iarY5bDw0r9DuR788fH265970FpLWQ6zFU9vAcmC4c7HDez7yX9mjbvhEnDOMx2Mmk4miEKP+bhSAzalCt3rw8EjKamNjA+89+7NlQyIbonLWeiHptJfXOVtW+ywplZEeLSHyvPdxpQ6HngWDy/NYQ9aZYOR1tLaTL3K2Bb4kj8fY2B8sQ7xmqBNizmaGipqKmpKaGh95XwIVngpPiWdBRSkVpQ+EyI1oM9MoLSuq6MWAyUybP0ULt7vDWmXi6JpRApQ15HkPY2DpIeSGP7ntLn7m597ClVc8mJ9/y9/jaY+7jgLB+UBewTDhSLzeqzYTssxj2MOEu2D+Oaw5jzV7OEqMrXHGk1HTlwpbVxwbWH7geTfxMz/zM3zwd3+Pf/CP3s6kBG9z5nW8S5KXCa2y/hoqqktaScXrg9ARmvE7A9QsOMOfc9v8E5iB8sYFqSlic/i6DA2y7KiktY6oAMR2rHu17JuC2qa3kW1CQK3HcljAtgKqcy4pdBRM43m1JKBH7f+wAG7+lqTc2vl3z61VKoZVL7D1DJvjhfY8Dp5LF9L9lSihxoM5lAc7fBte9NwO7Y+ON3nwc9M8Ve25Hh3WtBJzUJEtPVmQRx/fgjdaw9TxVI+ae1ept8e2tDxWKfTWDet25tp8136vzOqBXp5rXskY7fZbwEfOfIr/6+yfUUWPwCMMBj2cc0znM8og1ECwCnO2ecbRNUCp3iZ6lEYVzNbWlnLiebR2yViCr+OM207R2qRR4xpFB2reAByiIHeACQlh1p2HRYsVLCYfUEskbga058CSjFqJiUOEbBtDbXzq2tZEBK235NLD1MrFqFRa2gk7xDWqCLEDtXahruMrINgix44KvNP9lggVEgmR1TsRievqElgLLQchA7TFjzdAJmRFC6dMTZ7rZSw8dyAZ/B//z5/xlrf9M178wu/iZd//bE4VkOHJCRROi5j1/gyQBWpTE9gHzjG98/c5f9t/4vxn38X8tt+A7T/GcI7cVgQMSzEY57QdCNALcM3JPr/4M68l9Ia8/A0/zT2TEpcVHSUbmvyWRifDgev11RuXdrivM1x8iFOSEAIlMz6++zG2e2epndLt9+yAyldkGPJsECHAFxeyq2E5YVUYmRVr/Kjf3G9uxdiLCuOuJ3b0vJIA7oTf5OgcTDvf1TCUjoR+S8L8cG5NRxtOOxiibMOWF1+Pw+Owp7FybhcZ7f66QISkEKIiPMKzvL/rATTsFiKqPFJvpJbhw3F4/VhlGmhyTCYaIxdbz9ZTbq7fgX2mItbG6Giuj8RicKiWJRmao9qpl3zw1j/gyd9+Ldq4JRBQctidvV2Kfo/cZjjroidy/3aqiCeI0+JSgbW1Nc6ePcuDH3RSod4ui2wdbQ1glvDqxhzy1iR+bozShSXGkINIMg0UxkxODLPWBM2bxOue2Uy7Dsf1Cgi1EULMLQkW72rKtRp6JUuWLFkwkwkVnulizqIuWS6XLMqKytfRM9NzyVxBLy+olzUn3QkGvQE9lzNiSGGVSHq+5skyRwbUmVCaGh8g73aWlliz59Tj0byXwhF8gFCXGJuxAD740T/kV9/1Xl73E6/mm06fwHmBUJJbq/3tjNVsWWSTqoPHWM13hb0v8eUzH+Pk+CxrPc989yx33nsHl39TDzOAwBaZHeBDRWbVwx04x6JW+PlrXvZifu09H+T1P/Vmfuan3sCDNvoYfAzFBmTlHu1iNr9645JXUikHZWLyUdE2gWCW3CW388XlF5hvzvBGrRrxkJu+Fug2fY66YAO78m6IFd9x/82DZFRYtcqgtaaNMTF3oi5/NwdyNFhAAdtdIZqKSNMrXDSvlT6Pwi71sk7bNodqhVtXuMuKkjsowLu0OgfQdRA9slbotOMoxXNAoUtkom9yM6ZZn+46moapo82XtSfVgX6LNOudfhu3WFnnZt2a4lzd1sbNEqOHi987lC4pGIVcS0pym9RuIXo5CeMdTFywbg6w47GG7jVo1yJtn+DvDVTduFg3JYeuNxBhyxnUgTqUyDDnti/fwWfOfYHNE9+Y7gzyPGMwHnF+d4fLjp/Q/AmpoLblIAkhHCr+FZEO4am2AKmqAecv7HLy2EYkqXXUda2cgJGQNfWn0nPwzV2RwEDWgAkZVjIwBo9pWtwbMZoLCYY+0CPmVzLN+Vijbk1hofbaiyvLeizrJT1jKBEWLJkw5Z7qXu7av4dzZ8+zs9xmZ3+H6XKi9GXB44Neyzo9c4bO+mspgsNh/8KQm4wiyxmP1tkYrPOQzcsZ0efUaItrNh5Jljns0KryIChbi0sIQWE0cPEeKCPgwuNsznwxYe3UCf7os3fyK//xN3jDK1/GdadPRLYSj7Hqn2WmR8DgrUQVYbA2p/ZECPySurzAMBccC8ZDx6K+wJlPfpCHPum5WEYQ+mByIGi+KtQUDgqTsajhB577DKy1/Nxb38Y//OnX4sVQkJRFHXPJud7rX4NY3CWtpBpRKJ0PRKhNyYIpX5yeYV7MWeZLjMl0UYPGjIMVxHQ58L4yS7v7uRwSRqvvR+3nYFjtcOjuCA9C7MrnzbadXFS7Xdp3uyhJCaUcSPO/RMHaCU8mb+koT6k93io6cNWDkwOKYXUfB+lX7jc8eB+ebfIkj/wdq+vcADIOrH93Os16YJUlIWh775AUXjANc4g0Cq+rGtOwjRd8lEfbHs/QLaxuvK+OJ7z6g9XrrQJVC5Ot0d/WIuz7kk9//jM8/sQjyBAytbvp9XqUVcXe/pTjozEirZGXaJPanRsSkiGhH0MQcKpI+v0+0+mU6XTBeNwnhNhq3acclWuMl5baZ/VySoAsK5QTsiPwQmhKYzWyWgpVtURkxP/L3pvHSpbd932fc85dan3vdb/eZnqmp2ffyBmSIsVF0tiWFBiQHCdIIAOGhcCGYSdxEiD5I0D+CZK//FeQBEgcBDCQKPkrCGwYkZUokSgqpEiJQ85wyOHMcDhLT093Ty+v+61Vr6ruvWfJH+ecu1TVa9K2hgAnOkD3q7p1l3PP8tt/3x9AZRypcAglWSQli37FVGgmg2MOyiNuubtcvXudG3vXuXFwk4k5YurmlEpTJQatLCZ1iDz4xMJY2pYgFC3SwpogcGqfplAtsJXFTHaQBwp17UfkWjGmz8XxWbbT0zywcY7nH3uSBwfn6Sk/+pkQSCVDjS6P8m+sR1zR2pIMxrz/0T3+8f/8O/z7/97f5/nLD5FYHba0Zwsy1IgTUEPXCrxfMFNBUMtz+sMhzu6DtJDAaAAH+9fh8CpsnQvSZVDDpHd5SOH9ibnwJVP/5r/5l9nbv8t//Y/+Mf/pf/D3ggDYeP9ZI9R+XO3nmkn5FlTOFn23aPbY5+r8GlXfeEggygBbkgbnbUS9bvkJOoTNNbfvEIwoEbfNXss+lvZf6v51JehW1JxbNfmJ2K9IBEXXx9U163X9PO3vdf9c88zmQe1+iZX7dLSrjsbVDho5yS69XsRqUCDamHFi9f2dqMd9PfNf/t5oZI2ZrelH1xTXeq9AVE2omIyUQZL2ErtHfpBBw5JBZVdB82qhXHSiCk9g0raZj3URnfW8tzQrf7yR7OO1zgpsMG8ZLJlQTc6bkvzw6hWOfrGkRx8CDmImBf1ej8PDQ2x/1MHy09qQZKoDART3hRBNcISO2lSWYPMe0/mMrN8jjXKLFAEWqVkvUsqmOLOjwbsTAqEkRaUZOV+0Exf8VsKB8OYl2ROILKFyvkdGWhCCkoJ5XnInu8s75gPe37vKj2+9zd1yl2M7R6SQjhXWaiKElxHghETLIDAZXaOLxNEwuIBI4teHteCMr/slhUSm/p8QCmclpXXslcfcnR4hzYf09jL+4Ma3OdPf4IkLl/j05Wd5PL/AkJxc+rIt2vr7OQelkRzZnN/53/5Xfv0rX+TLTz+KNd63pqQKqcu+bgDBS5TY6IP32qsz+LDxbAzpmEIfkecDcBqZS0y1x9G9K2xsfaZew36LRWEkwWIC6pIjqeA//Du/xX/2D/8bfvdr3+Lf/tVfQlSGLPFrxGiNSn427OMTwKRo7BBBsNZYDtjlkD1sEstQS6xwPssfQOjAANoAjMv3bRhK86jlz/fzfSz7HJrfa4a1JBlHbnu/aL3u/drMoEsk28S91pxaRK5pSxrZCiON10dGFq/pEjNqV3XrPmt8dt3ntM13q0x++Xj7vbrHl8dxvUa7fH30yWgbQGZD4QwhBAiFELFMg8Bq6xENZIAFEnJpXNsh5XJpvFef3xYy/A+RQa1fb8vz1GitAZHAWRAJab/H7YN9rk93ODt6FGc0Svm+5klKmqZMZsdsDIcB1kdijfGSuohrqEFYkLIpnhnBPhIBw2GPeVFydDjhzOmxN/vJRpiK7s8IQOzc6mwY4SHIarB650CGccR5OCwh0E5T2BmOFC1K5hTcY5/v336D93aucHu2w1TOKHsVbtOilcZimRYaJRWSFGFkwKV0OHyfpOtqwT5xWvggGggIESBkirABssqaOtm1dN6XJAcSkzoSAaWt2J0dc2u2x3s/vsY3336Fyxvn+fSlZ/jUpWe4kJ4nlwkljswpyOCr/9fX6ff7/I3f/NdIsSjhfYBeZ5c0+ZwxUTi4I5wD6csJee03Y9DfRE9uhDUWYlOdpZz5+mCOdrkbTwOtCcnWaCSOTIEl5R/83b/Df/vf/ff88guf5qEzGzgH1hhUknhGtaYm1p93+7lnUl769cKAdRYjBBrLDneYcYxVPlVdOe9DsqoI6qovLOjcMqEMn9eUtojH1xPQdiRelOhXiWT3frQ++2UjXZepRcna0pao191v2eznn39/c1r0D6y+zzoNoZ3M2GG0K235mKRN9NrXxf75SLkGjqcmHXVeWqNBta9r7nXye0ZhYPlc5zxeoK9M6+v7SOdRvq1poVlbFZzoIjjkwVgbQqdjDlNboz4p7F3Uz19mulFrXR3Tk/PUJEErFQH4NuQ/WZEyFQXv3brOC09epi+Dxmx9WfJ+2ud4NmE8GtbwRG3YH/9U2ZoLjz0opUAJn9rhrPc9jUYj9g72KY3XkCR4JtNajyIkw9pW0q5z3lEvU9BVhaEPVEjhvO9YeJSDVApKCyoVmJ5hlyPec+/xg1tv887Oexy7GaQOtwUeXsrhjEU55c2Johd8PwqrRA0npgJaUcfPawWSFGiCOHy9LUEimvXo6jXlQ/i1NRQBi1IL68dpJNHGcmQsU3PM7dkHvPKDq5x789s8f/Epvvjk53hm43GGEu7uLXj523/Cf/If/QN6gKga65Bc1mxlsEComLTs8Q+FwidCKck4G6OFgOoYoTSuEuhKMR4/CC4nhpnFEi/GeJQOSygjY8vwfMPj57d46Quf4Z/+s9/l7//d3yYTkEhfwuYvNKmfssWEUAL4q497MUyrI4wqEAHpV4TF5U19NphvTtKCTpbkT/p9+bx135cle/9dnXy+FTX69nLoU4eYtcxDzq4iG3TMgq5N7Jf6ahsi2u7vChNu/S5EYJxC4IIfZ7mfHV9VS5xuM6V17X4+qabJpd/acxrfd1XzqhkQsWaV9UTKOpSToSxJMP8YG2iGFyKssEHCTrFVW/td9iV1A1SW+9/4/kTNRGN/2sJA1/wXta0wfg5wwifXqgRjHaXxBHP3+Ji5W7Ah++GJjfbo58MfUkrVZs/OWENAeKfjSxQizoskz2Xtn9rcHLY8oT6Z14kGgtS6duVdhwKSVGBsGWIQPYpDDHG2aAocWmqORod8cO8qb9x7g/cmH3CUL9B9i1XOZzYFJitl4osoOlGDMds68rIRPoW3K9aasF/DznNSIiOypGmoA2djrpAK5t8gPNogBJN4BA2tqbTGqQztNCJVkAisgqynuFPOuPv+d/nBlbd54tRl/tqX/3W+/kd/zGc//ykef+g02ApshcqSZhKiuV7EOXS4gC8l4tw4DYkFPWV+tMNWPw2Se8liZjkuEvJzj4JL66UZzauJFHU5GW0qkhb6iMXxb/zmb/Bf/MP/iisf3eWph8+iLWRS4Kz2vv6Puf3cM6kaBNFJZDQvCHDCYFVIIHTNpnRhkmw9+Sf4BtyquWidma0t4bbPW2d+6moPQbpsHC/3J9oRgWLJB9P1XazJZbKxf11ms3xNW5KvzVZ2+d1d3c+a6a3NLfvJzbWZVR0Rtzxe3e/rj8fPzTuuO3/1eJDm8RGR0goSI+mRkZGgjPLwMEgqY6iEQysojKVyBq18QIA36a/6FP3XNUw+9scuz8e6d3KsSymIvNs5hzDCox7E78InmWprkYlibjVTV9FPUh+EuGYupBJg/H1rbbkJY+V4sSDPU9JE4dHxu0xrOBxyeLBPVVXkaYQ+skEgDHeJkEV4QGERwnETPEK+NKJGNbB4M+CUIwoKvj/9Id/76E0+OLrGIiuQpwPEa+WJpCLx4H1hfIrKawJZktf11hw+MMKDSTuM8BqJdNHk7v173pfWSl61Fm8y8/tXSE8ztHMYW4Z3UygnSCpJYhK0VWAkitxXFjDGB0tIy0KWyDHcsRP2Dn7Mj/7pDZK7Ff/lv/sf+5UhDSoXGF0iRRYwEokoTRDSCuo14qcI5yqknMPdt6hmHyLPKCAFM+NoNicfPwHDM16TFFAXuxEedceD9SryAHRbWodKUioLWSL4/Jc+yx99/as88dt/E6MtaSZXBOePq/38M6k68soign/BYkCBcXr1fKsaxrDWH3KSdtUljsvzs968EyXfZR+TrAlQUyeq/ewoLTdyqXNNToIQqv7eSdJ1bQLc7UejSTXSZIRYapvDaqbbyadq/E3xOStmK9FKGG6NaQfqJvbfhTvXiapdxrpuPFeZQPMeTf+aLDlh4zuIOpvDR3H5QJooEEijSG3OwGT0C4mcGqZ3Drhzc4fDe0fMFgWD8YjTFy9w+uIFhuMBReIZlZG+iJ8FrPTerJhnZdr9bs2LZyZxbOXSPIW0hRWmFcda0PWT+sAVRYLEYSoLMiVRKVqXyCQDoTg+npFvbNbP8RWH/bMVkAhJganLaTT9AaHg+PgYY/uMxwOcc6Qhx8k4b3LKEpBKMVsUpGlWz7PCg6RKSYD+8foSrsGklDiUkCHHyTOnAs2cCR9xgz9+9xtcObrKUV5QnvK+JuMWWA1JlqEr7dEk8HljMk1Ish6mNJS68ij7zjTrTEic0z6yF+V9VM6vWa91Uft/aoFNKoQRGOE1br+eJATUc2EFUvvnK5WSCEllTR3VmCUZzhi00chE+kRgq9lQffaiP49aAAAgAElEQVTvHfDSpz7LmdEmjjJooL6ciiAodiLul2YftemPNnPSZALFh9y++RqbY/+sRDlIFJXRnLvwgD/ZGkhsDVkVa2/VNU6MQ8qEPPFrOJW+HMhLv/JL/KP/4X9k93DKuc2R99wurZePq/3cM6nYIoNCeBOOB5FMcaKiTvJwPkFTIWgL7zE3hqD2+4z02Fo+qsBI1jKoWpqWwbkcHLSR99RE3LX8SiEPw9IiVu1giuCLIoY8t015TeRf22eECOWma6YTf5OtfhJs817CbKT6RhptM7UmVLptKoS2GUqGzW+tJWaI1XPjvK8nBtGa4H+rzXl2jYbYZqRtwcHFsQv9iZV1hQ+QCawnjEgoQBfCnxMlKIzGOo0UCVZLeqbHNhuImzMO3rzB9Mou5e6M4mjB3kc73Ns7QEuJ62c8/NzjXP7MU4iRgtzR2x4zPLvFsSyYpQahDFYXpGmo7htChmNxROdcnUdVJ0U64Z3ftsugGi22GZf47jF/DSdxUniCKHz5B6zzNbqCiWssBxwv7lD1B2RBy1FKhN/91lAy1iDzhCmWWYpSfJbn7B1NSXoDhmksrSLq86yD0eYGd3bvko/GJMLHormakHkkCo8GkXoGFUq/K6mQMqGoLCL3MEUf8REv336Z7996ncP8iPlGiVMCTVgrQiKUo6JCKoV1JryXwhl8gj6i0eRiflsYX4FC2uCLttDJUXThhUJ0qYxBBU6E8IWw76wLlhv/2Qk8DqKzWGFDXSaLkGCqCiklUqRY47l24gSisKTTiq889yIZhhR8gIcggDNpnPRrxxodkqZlrHvoQXeFIkvmUL7LnXf/CGd3SPsZzmiQElvCKB+g9BTMBMQ5rDEIlaHxPjy/cCogxToZzIDGB5WIBGdhuz/gwfMX+OEbb/Crv/QljLOov9Ck/iWaAE+ovIRngxmwtkfjPDBjlByEr2cE6zWh9vGTJPuTzDQrknD0OSxpDrJz227oeH2fjk+iHQJfv7S/pmYkq475eCzet/Z92C5zaDPLmsnVjKIl1a/xPcGy5tS+lwhmCVd32U/X+nFv7nlSlJ7sHgvJwZ4h0sx7IMYqURwvjsmyzIfvzgRbYoN0knDju2+z//oN5E5Jsu8Yyz6L/Qp1zzGaZewdTbB9zdW7P+Ldl3+EGCiGWz02L57ioeef4Oyzlzjz0JgjU7AghAyrFK0tyiU45xmzjylrzL7WdY27yyjzneP1uukG9tggEIkgeEQ/C0ELkEA/y1nM5vQ2U4yP3kZKFUxhnphaG6qZ1bS6FcTiHIPBiMnkmP6poRc0bCgn4bwknkjI04zFomDcz72Q4LzvyRjttTd8eHcaIuZcBU7hKzbnJRUVb87f5Jvv/SnX9Q1mw5JFskCHIAEPRSaJeSHRxNm1frRHdB0RbWui7e+hLa1HZyGmg4ggrNWioYtiUbgUgxUx6MP3RwUe4IKZzQqJtBJhJSwcj5+9xAsPP0sO4IxnmNEqFMB4rS1IVQVYEtWYU1Nl8Ga7O1x/4//Bza/y4Lkh0mpkmmEXcyQJg7TkYO8K5dU/I3tYIrMLQEriZHCJCw9ZbzXC9jFOIlWDPCiCxv30E09y48YNDJALFVTtNUP859w+WUyq1U5mKo0xyhPrk649efRX7t3xy6w3WYk1x7rndX1MrrUB7+uzOJGIQzQHre1z5z6rvpyTfDvNncM9Qh6Zk0uMsXWmbY09hIz7AFoZih2s9GutcNDy/dSMt75eIKyHhonRuIYAgKpgbguyXo4ooV/knDenmb27zztffZnplV1GesDZwTYLu2Dv7gG37t3h8HjqnyMdF06fIe/1uHr9GtZq5FgjjiSzyVXu3NjlzIuPsv3cQ9zKDMfC+22i+cSjKQS/iPBO73a+1MrMtQNhlpK9V+apNgWvzmvEVhuNBhwdTCjKijxLA46exFiHSwRNDp5nUlGDcniJLk19tV0hBNPpjK3xACtCzSLp4wAzYDPLOZzPkf0c5QiToFFJihCKsjDkeVgdzvvSrADTN1znBt/d+Q6v7bzGntzDDhwuDdq3lTWGnBU+50vZmCsWlJ46P66tabv7/G0Nd2v/LZtbu+e09zn1+vUafvdcYanvJUUIXZeiRhxJHNhFxfmNcwyROGM8RJS0CGu8tugSLIJUAmYHN7+LyIeQBPwHt4Bqh2uv/RFKX+Pi2dyb8zRgBJIemJLxQOCq21x/65+grr/C9gNPM966BDJDW4fobSGyc8jeA4hEocjDq0oQ2j+KhGeefpLv/eD7zKqKXpr69/wZaFOfWCa1rq3yh24Y9PLiXCbOayW1ju+mOS9ulHXMoyE0y0R3mZl085lOZlptIFhW8pjq65bNekvRfPW5bV/PkmbW+bsuj6z1uj71cN3YRGKwPsJyta0fh+Y5AbYKGfxdHjTUhfBdqRTaGkzlGM5TzptTXP/Ge7z7tTc4Vw341Obj5DanmBYMhj1m07mvWotlUWj6/ZSvfP7zfO/V7yMmmrOnNjneOWSQbZBmc4Sx3Fu8hyJh69MPoFVFiamTJb05MrBU0WibDu8XaZtSlzXU5XHojkEz6F7QsH5MfTVLr2ngyJKMLMuYTCbk26dBhirLBIe5krUrPtIciajnLlEKvSjY3h5xeG+fWZbQyzO0s6iYMOQkvTxnOl9QLCrS3IdyI33CqjWCJE1IEThKrBIUVCxwfKCv8q0ffYv3Zu9SnCopMxPGQvqIa+dRLgy2tpbglI+wE8sMer2Gv/w9mo7XHl+6XxeIuf1b2/wekPK73Mr7KKUvFS9ivpwVniFVjsceegQBPi9K+Gq6nvs7PLx5CXLC3rXvcPfG6/SSFCVThpvbpInjaP8qQ3XM9ubARwbiIO15WHXhQFkOPrqKSC3nT/exyT2YOw6PrmHIMUoxqwSF2+TBS19gdO7zwKbX+5XyylKI4Dt1aguVSu7u7rJ14QLpT4H7+OfRPtFM6kTC52RYyy3iW+cDrVmsa4j5sobRmGqWAgGiLbw2ty0tcAdthnISU4v3bvfzfhpfc7/Qn+ALWY5aXHnummjH5p7eSdy8b/MsH/oepF2graNasRpV5pa99C0zTPt9V9+pO75ONMSmNvMR/IGBhi3mc7JBn6xQPMgWH/6/P+b61z/k8ewyymkmBwWLqiBRCiklifKYcFJrnrr8IC+99BLvvPsBRwd7bIz7FEXBxniTw90DLl44z2x3xiiFO99+l4tbG5y6tMEdMcPlAlunQABWouL8O19fob2qloWlEzXZjqbVHdfaCOyiucYzwtHI15WazkqGAx9i7EFfVROS7qjrZ/l7eHNdLL8hgV6/z2RySJadDc+z3tFPhpSCftZjcTxj1BuGN/OaW5YOmC+OUeMcg+OAQwos3ym+xzeufosDcYDZ8oERDoExAmcIlYQdznkWYIWHBLJC+m28BNDcXSvr106bQS0fj/6pGBW7ttabX231iDsramEkcnnP4l34RDABuqAhef9WJlIeu/SYP1+GdSCin0gCC2Qyozp8k/neq2xldximORjL7OAdjsuSzdEGgywDo0AqUJZKL0hyEK5kcucGMvcChMxyyFKSjR7oBGsAYdkGdHWHa2/9Hk8Mz8Lm0wiyEP/XhKMrYGtry+fFXbjgmSsnUaA/v/aJZlIQtCfXNXs5mhyR7rldzaPtI1q97zrN52TGuP68kzStZd/EMiJEbG0flL/uJJSiZmMGAndCCHR8/jICRSSayxVxa2K6PJZhjBvsa/94Y0PC5ZqxqMeoVS+p6deqqSVu/LbBzAai4J3ijlQJlMuophVjM+LDb77D9W+9zwXOc/3199m9u4MzmnHe58lHL7M5HmFmR8wPd/ny5z7FX/vNv84P3niDH/3wdeazAq0tg8GIU9tb4BymNJzZOsP1d66x/dxl7r76AeeHzzM8kzOxFc55Q5VnoHgkgzAX3kzV1brXrhPXjP/JeXCNaVAG2SfOl7YlicwYjUYcHk3JB6eRSVon8DoR+9KZQM9YpUA6SxJKewyHPapyxuR4ysZoiPcVGZB+JrJej+n8GGNNAC8NcUtCkKQpFZqCORNm/Mnut/jG9W9TbVRU0mGELyVhKotUeZjC0JGwsIX1GrIVFufUUpbh+v0XhcxVLam9zk7WpE4+3g3I6M6Zo71frB/okJwrkUbQTzIGWUqKry4shEcm934w5d/ZTZjsXWVjqBlnfZiXkCpGToDrBTJhwaZgNUhLmgkqcwTVnP3de1w8u40zFjMryZICFgdgM6RICWouaaWhEBzt7bKxqaisxYoEn53gkMIz8I3RmPnxYmXcP872iWdSsI75LP2+Fq9uOUnU1b93Vf7l8PIYxRWeJKLfoWsa6JR2ALrRbJEgdZlFc/8uQVk9r2s+it1v3mN5DLzZcp2mgmuNiWs0udps1zGFtKICIYoCdaG0uGk79wbaBGRt3lUH0SH2PV4cav60iQEyEFlHMV8wkn3Oik323rjD7ZevcqYY8da3X2X/9j4qF4yGOYkymGpKcbzg3EbG+eef4pdfeolHz1/g//gn/wyFop/npFuDEOosOXPmDIvFgt5wzKnNMxxeu8fWIEO/f5f+5gUWaRJqDjmkt8AFTZYQrh7nXXTnsxXi38zLGjOWa49HCCiw3XMl1ME5vV7OZDpnsahCyLfFwKpfIUIRhGFWSmHLqg5VGY1G7B8e0c97qDSh8atZRKqQWcp0btgc5gBoDSqHg3JBnx73OOAPbn2V7955DXPKMXWLGgcPIcmUpNAVSdIgYci2oGRlePVg3qS1zmmv47D42oJSK2+wO6Bdn9Q6M3/bouLC2ltrPYk9bgtzAg8E7DzkktOOXprTywKjVcZrUKEv9S31Ma6cokTitSWdgUpBZFhXYp1FKYdw1pfcpcJWxyS2YD454vDWDuxP2drYJMkSNI5UlyB7kGagNVUl2LlXcjTd5onTl8GNwGkS6fECE7QXLEXKsN/HVtZHIhoaOKuPsX3CmdSSzTTm5Yj29+4iXm73laxakErrTQ6ic/6qTZsOs+owoSVNJzKJrklyyVdjI4M6gajR1VC6Tnlan2NUYfR1xGe7E87p1h+tNVUaib7Tj/p7V8JdNW8F7rYyru37QUMIRPM858PeM9UjmSfIeyXXv/42g0PJG998lflOyZmNjDPnt7j08AOc3z7Fhe0t+kqSJQl5nnPp4jluX7vC9mjIVj9ld1ohTMWDD1ygKOZIJdje3qaqKh44e4HZtQ9wd4+ZfnCb/hPbyMSbI60glBzx8xoxi5eDJrpEsEv0oqZUa0zx88roBELe+kEFn5yUitFwwHQ+B6F8aQdoGNJyax8PYfwWyNIMKSXz+ZxeOkZIiUeI8C3LMopFgRv61xEKFlWFGWpussMfvPcHvHb0OtUpw5wSofw+lFKitS9EmKaKqqpAhsjFsBYiioQQ+NIp910bq+bQ5pzmPutad/ybfL7Vfb60foMwJm2rLy1KHrERnbGkUtFPvZVHCuvfJ65ji0+yPrxLLguw1kdU5mnIE5BImYF0GGtJlAWjca5ASocp5siiJHPw2is3eOShW/TGfarEkQ+GWHJ0Zal0wd29CTI/z6//rf8cxt5CkKiE0miksqShz77QZoa1OgTGsF7m/XNun3Am1RBUBAEFvaUJ0NYUoGNycUsSWWQ20Se0RER8gq0j1liK+VINw/HXqZYWUvevDY+DqKOrmtZsks6xDrNqfvFSaaPR4Vr9q5lrNBM23zuaVK15BRu7cyF2v8uOhBAQKtSK4NAoKZkuDMf5tClt4ULlURHutRxQUd+7NW5rJNqamYb3lcIDhYpQolxIgbMW5QRCC1wl2XQbXP/m6wx2HDd+cIXpbsmzj2zx6acf54XnnmR7a8jGuM+Fc9tsjYYU8wU3b97meO8jlLY8cnGLNHuMW7v77B1NGKdw/vQ5jNbkUmK0xSZw7tx5Do+PmH54m9M3LzDaPMtUaJy0IX9MYiVUxoeAO2JI9TJhbYSPRogR68/D58BZ49eBr5RrEQba8EmJVFhg0M+YzRccTSac3t6qxYkk8cUD6+SnVlPKMwznPLAs+FLy9+7do98fopRESU9sEwH9NGM6Kyh86o0PoEkX7FW3+dp7f8x78/eotgwlGuVSnPbvZ/C4d9ZprKH2lTVm9ySsOcCZ2ufTFtRWqgX4VVLvyzYyST2OtvV9BaGlnTvYCJHxWPsZcd/EE2JduUh7bJiv+FuSJFRVRZJ5s6YTIIQNa1oDM1y1D9UhMqlwicPpykNNOYFxPrrTCoszGoH2loqigsJgq5JBX/HMsz0uPnwRlyp0kiKSIUXhmZTTU06dAZ1sMNu/yeDsFGQJKJRwKDI8xHqM5HMkiQqVXH4GHIpPNJPqmtNinkLM1/FtvdN1XVvVqNZoVivnL5e+WPX9rDKf9n1XNbWuFrOqWa2PQmret2s+aknkS+fXEnvU4NZqnBKjA3qykjhXUZYlZVUyFAm5yIMNnrpfuCU2t1YDXWVOJ31XNmDrBaBXrbXP9BeW1Ck2xRZHV/Y5/PFd1N2Sux8e8LnnHuLXvvIFPv/cUzzxyINsjQcIYVCJ9GCrZUWuJIfHC0SSs7m5yWtvvkU/TcmVZP9oyuRwwsWHL9FTilml0VqT5hlbasxkusfeuze4/MgZir6iCthd1jmMkz7Yg4QIv9MVZFZNR+1zoikzMnEhpTcfOU9gnfA5cMguIZZCIJwHEB0NB6Ak6U+DYO0i1FKLEeBRIvKsz2y+YHNj4BEM8NUikmA6M84nNE+ZsM8uf/TOV3mH91mM51jl7xur4DrnoxGNMI0PDxnQ3RtzeW0EEVFjXrZEtDSlji9qHTHtCn/+/quWiGZ/dIW7mJy/7tmW4Ht14FYsLiJAV2k/BohmnwRLjxMWqBBminJzhNPocg5SkiQZtrCoNPX6q4vKmoDKYKsCqytSAWkieeihiww3R5TGMj59FvINYBS0oAqUpDgsee/KOzx1fg+1ed77o2QG4T19jpfDOo+obwAhPVr7x90+wUxqtTXSkiCW9mjayQwrMoSuBtRI/u3Nsuo7OYnIthdtKxTeRZ/Tslmxe12buTSbSNSbR7hlSbD9sg0cT3POOg2yu3nb5wv/YB8YYX00nTIgRUKe9hmQUIQaXhJPoB0tIiCCX2EN2kX820Zgb1AWGjUzRrApK0EmCOFwtoSA55y4jPEs53vffI98nnH1x+/y8LkeL335F/jii8/wzGOXGOV9klRiMSGCTaAGOecu9DljwErBAw9cZJj3ePmVH1DNCpxOuH045c0fvctzTz9F1u95k0uSIpKcYdln79o91L0F+YN9ZsJAotBVBUJ5qB689ru84trzHeetYVDduQafGGptIFTEwn2eKGodoLNaarawjl6eoJJRXTtoeZ1GyCC/VARYF6wQzXlKSgaDAQeTCQM3oBcq2KIhTSBJFJPiiEE25IADfvfq/8m74n2KwRE2sxQLi0wyrPKqvjISLKjAWKwLia9xf8UkWgHOmTpiVNVj0axtvz/WmU3X77mwlOt11vlru/u5phE/Ubh0dVCPP96YYA0O40A7y0JX4TwVeuT/90/TYGYoOychaFihUq/EgDZ4bA+BpUJQIVwFaKQwOOEoioWPWE17aBTJpEQWR6COQUlsWYDIqBYJ8wPjcw1ljq+3p5FCelopwSGYVyXDU2M0GqUiVv7HG4r+/wMmFaUYw3IwxDr5anlR/5SKVouBrWdOa6W9ZXTrlfs0mk+bqbSZU+O36fqO1vbHRmLf1cRO0qSWbfFRmnRxVztJkngzW0zYTdOUnLwOTZX1NV5CFtbRUi47gkHzbFhHBJb7J/B4cEKowJRD3R1P4ei7Hntv32Lx4SG9o4zj/Slf/tKLPPvYQ1w8d5pxP6M36OOsxcjUa2DGX570E6RKwGmSxYJHLz5AP804d+Ya3/nBG5TWcnBwwK2dWzzy6GVvYlQ9qqpie3yK2fEdZtfu0btw2af1OId1Dm90C8jrQnlIHRf9TaIlDNGZF//OzVxHid4zqChEqBowwTlHWZadwAgpZF3xO1HNXTzuhCUiHNStNU8RRikaIiSQZQlSpcznBb1ByIuKJt0MCrGgpOCPP/gabx68gTlXoUVBZQx5PqbUNiQ3m8AARUDkwCNZEPK5RFiDQXvyKBv335gdgXPJxNc9Z/06O/me60P/fe8lrkNRvIDgnPRrCw9WCwIjBaWp2D3cx208AM54CKK4tYLDR2sPNeaqBSgvSFEufJ+NQAhNIoXXiGwJREuCNy/2BgN+9NYt+oNbyCwn7/UZn96i3+8hlDflFlXG4WzI+Yu/TDI8DU6iROaxBiPMmhRUOI6mhzzx1KO0QW4/7vYJY1Jryg20tJ/4fZU1tbSoFgbf8n1Wzo3HlyOIVpiTrCOsWgaLJal4tZ1oHgySWftZIhxyLuRCtX1OsPY5XTOG62zCRrPyBLQGg7FNIq5zDqND8cgQxeiRriN+nx9PYV0Nt9P1CcY+tce62+/l8WyPKQ6srTwOnyWAZgoPkmkVeZVx48132Zwl7N66y8Yo58WnHuOxC2fZGvdJEom1FVYqUBmVkL5aLL4woB/Qikw4Tp0aMpsccPn8FqMvf44//LPvcveepCjnLMoCj8LvEFaQasGoTDi+tsvwxUdJlGJhPPq2FGCtwbokmJ/XEciGCXU1dJbmRgbtqRuGb2LAC5ICjRNJrcUqScBdi9FvHmi0uXfsQtxLTSl157okXQnI0x6mLBEDhXEamQhKZ2ComOoZ3779bV7dfwVxGrTQFEZ71HAhSXA+XzVobSbKWDVQsP8rHFjRXvugXDQTtoUnWr1rmHp3/dwv0On+pWO6mlV3fUYfUYPR6Z/tAWitj+yLVwoPSFw6ze3dO/Dws75Uhgx7V4BEgUiR+ZDKQWY0ppig8j6m8OY/KSRoB4nASYsTNmBoOgQpKnEMhmNOndlhY+M0hYHjmWZ3dwpqhsSSJrB7pHjyF/8GD/7Kb4HdxDsSHYlM42vjgKJaUJUzzm1voZwl/RmU6YBPEpMSXQa1XmpqSUK121UtaQ/3W6Td1t0Ey791NaXl/KJ157c1qG5IOR0i1fyLz48SNiuaV9PPtoTOCmZfd5zavq6uZhbfI0r61lAD20am5g0AEahy+V27UrFYyrhYP2/ribkV+MgwBEZ7rSKRnlhlroc+LDm4cpvzbHB95x5PXXqE5598gjObY19DRwAywwqBTPJQqlthjaSSGUpahFMYXSHThPPnt5keHVJZya/84ot8cP0qUxS6rEjTHK01iVRUs4qRyNnbnVBNFqSDhAUm1JDxARTCOry9LfqlIqP4SeswarKq1iaFEDjTNRNLmZDkPUpdYRAkifLhysEsJ4LZLOgtSxiSrfHvzIXvlg/395bAXpIwmc+w5Agp0VRoYSgpeO3e6/zpje8gLkBZzZE40jTHaMdiUZLKFOVcXeAQHEbImhvKWqsIDAlXa4J1OoQQS72EdVGSa9fXmgKmy+c2QlzznOX9Es8TtUbs6v7Wu8wRYip8xKcGSiw7k100hjQRXiBEhCR0CSTI3ikOJyX93gJpjqkWRwBYXVHMF2wMNkCDFiVWOZI097tPSYTIKIqCxx59lOFog8o4so3T0Athl86Aq9DVmNvVGAoBeUZRFmRJWmvgQnikpd29PcaDIZvpiNQG+ibkvwjJ/JdqnxwmtabdbwH+i1yzTs0/qbz7OjPb2vu2gCqdixFGdK5b1rS6GtrqsXX9vl8Z+s65rajEdeZF4m9LkmSSJAHIt7l/fLMYlCwC4XWRaPyERb36TjFYoPH51e8jFMZ6KdI7mwVSS3KXce/qHY7uHXG5dwo1L/nVL32Rs1tjwNLrDUjzIYgM6RRSeDy0JO35WlFphkwERTHDphVWzshHA57/1NPcurtDb3eP5554iDfevcvAefxqXVYkiXc2S6Mws4Lp7iHq7FmPbSjB2VbhP+s6ZquTiN+630+6BnwpeekgUSlJkjCfzMnHozD2FuHhL07EXWvXgWqmIDJBfM2lkAeYJZ7ZFVqiEoV1c+Zizmv6db6z+13MGVi4OUoIbGVwiZ9PoSQOhTQty4Lw+BiRYRtPrcMeqUBIZMiZ88DQUdtqD8j9zcTd89pjHdf1TyusBqEi1J2p5ys82wQBTxHmXIb5DqKxkY5KGnaOdrm92OPh3mlSYTHCM7dEOrAKNh4i652jmH3EUByymM0QSKpSsLuzyzw7YGt7Azn2aPAlIb/JeWGiKhckwmHKhQ9S0RmUlRdqE1+tvDIZ89keFFPoGdJcAhXGGiQZ2oFB8uHNG5w/fx6BCExULtds/VjaJ45J+SUSTRlLhK7+GwxNa3JwOvdaItY/uUUntWxFEy6ZH9pO3RVJUHbu006c7fqsgkmsxuiLZR5WzZj1c+rfu8/rvlfb1Ola2lbTj0aT8seqqmrq6jhoEk9E1KVahHapfzGBcg2xbPqxHmGh/VlrQ6IShJRYY0hNSr9KuPnhPlvZJvs7u5w7fYoXnnuO/iBnMBwh0h5FaRDKkvb6CJVQGsikIsn7PtHRGlSmwWSYJKWYF6TO8MD5cxSm4vJDD/DOlR2yVFFaB8oTIoVguligEkdxb8KoPIMMThZrQYbgBu1sHRgQNe/2+K8inzdjH8fAGuf9FO1mXfDVCXqkzOdHbI1HYZx9SZXlMfc0u7sW6lkT3te34sUVHjxbKUWhNWkiMUJzi1v88Y+/xn6+T5VYjLAkSO+UNwakwgmBsbZOeK3hhKxoAca29kwnsEZ0fvd7Lo5ho+10mfzy+llncWgJY/V8tJZ06771WIlmrJatAp1ZCUnWst4jjlI4Pprc48O9jzj/4IbXsMM/hAKXgdpmtP0UV6+8QraYYY3haDJlMtXs7U6YHt7mxc8+zuUnzyGTOVbMcIlCiKwWDt966xqnNhKGG2M2jGW4ueWFBJ2x0HBzb8oiz2BwihAHhSLsy4DNaHHc29/hxec/5f2+8meHOfFzz6TiGmvJY38mKRMAACAASURBVP77mnwJ5/zmda1NUZuTak1mCUdvySdQaxoxWS+E+ooaFcEHG8gw2005gYbw1NqAWKd5BW3FdQlP23wYCZa317eDK6JUJ+gSuvaGdNw/NDf0v6OFNeMc8cdq/1cIWvD+IV9uvMJiUN5pHwNXrAgO3fAUp2pwhGjiar9jG5OtwVGjfq9YcsVH1SUoCxhfUTQXCdmh5Nbr1zlfDlnMC8ant1hYzbWdCTJP6W+eJUk9czV6EWz50heL6+F3hkhIkgGJgFRadCLITEkxmdDLch66+ACDwdukuaKsNGVZgvKBHMZa0I7y1i69o4sMt3OMrnCkaATaeSZSJ/ou+TiaIBdq5GwfVdmkA1jjECoJc+GXtDGWREisNWC9OS9TCZPJnPG4j3OeqbmwVyTKM06FN5nHMRY+1CgJWhnChjy0pO6qiXEWUuBKDT3JPe7xhx98lR3u4PoWa71OUTkfBi+dAuP9T1ZYL+C4Zt8iXNCWYmQiQQhrzPI4GVD0ozlKtUpoNFGq/pbNvvLX+gUX12wMfIw1yBxdq0aT60i9/upUFvzcEBl4YxoJATzGz5cQIaAlmiD9ZyPgUBa88dF7fO7Bp8mcIA0jYQDkmAQYPPQVRrf2eeUbv8/sYJ/R+BH6Ww9y/tIpntwYYRe3ef1Hr/LYAwlbY4txcwpVYa0D4ffZwZFm/3CfZGeCDuZxLfpkpy9x+YW/ylMv/BakD2Ho+5IolUQoRek0LlF8ePcDEIbL5x9G1C7DJQ7+MbWfeyb1E1udo2Dq4obS+aghH6n0k7Wpn+b3molF7cB1mUBzn/ZCbZjPKgr2kobVdgC3NKKO9uTaEmb3efX5a2CHOkgVwdfRhIaviQYMSM6RMFprkSiUUsg0CaMdzHu1NtnSBFt9EOJ+5hm5Fhstjrd/vvIAp9ogQoXXlIz5zQPs7hwWPbCO/Xt3+Z3/5X+iWEzZHAz51DPP8rnPvsjTTz7K+YsXWSzmJFkOpmBxMENry507d5gfL7h5+yMODu+SoXn64gM89eglTKUZ9fsMR32KYo5KewyyHtVsQZInSCEwRUEyrRBHBempkY/mcwInJCL6UF1beKF+52Y9NZpETXyh0aKtiJ7WzhhFH5MC0rxHWRY41w9IBpKAHe95jARjKtI0xNa5ujRVGGswRpMkqqZJ8a91kGUpJQUlmpcPXuH96VXcpg+U8H0RsTZgINphHQj/3hE5vF5v0QflYkRuiDJ13fPAttb/qsVh/ZpqWyS6QlojJDWaW3cfrrYo+NGq9lwPTN0aU2ItfDqHlo5DXfDjux/x3v41Xjj1mJ/fyiIyibFgyFDZBS594d/i4hO/hHIORpuQb4FMAQ3iiI/+5H/nre/8HhlHXNjOyTJFv5dQObh0eciFs6d8ioaARakpFobDMmGmLnLxs38Vho8yq3KyNPHB8MqPt0pyphR88MG7XHrogtcVI0K7+tloU598JsVPwWhWykC0r1lnMrzfc6KWsnztal+ixtRmBvGcqF0sazzNb4HIx2OWpfs02lV9zRLQZqNdrTelrfOrxfObdCUZtFaJMRVaa4xHpuuOp4jOcdO5f7uPy+O4TtOL59Z5WwJwEiNcbV5MnOLetVu46YLBMONgtsMjF87w9/723yLLFVevXuGdH73NN77xNVz1JUa9nGwwxBYlspIcT454+Tuv8PobbzM7rsj7PYZbI8rjQ37wrW/x6KWLfOqF5+n3+5zdPs2VW3sMt3qNd8Q68kQhtaM6nnN8MEU9PMaFSACHqyFwRGt+1pt2V5bQmrGStdbgnFlZdlmWURQLiqKkl3tU66i5WEvwlwTVSXTpqw/c9GHiCIsVChFQ0SO6e9KT7JkJt+0dvnP1ByzGXqMVTnqiSojci/9cNCOt7rfV/bf8zmuYkFte0+vXTSfXsXP7ZWiu9WO9anJsCYK2tRdXmKVYuU4ARkhm0nFzNuW1Kz/myV94BGktSeLrcYkA2mtJkNk26vwp74KTSahqQLBq9Lj40r/Dxedf4vvf+n3efOs7zHdvkosZCcecPZWS5hmbmymDcY+sNwKbsjEf8PbOADe1iOGQftoP72NwpkSkKZW1HB7uM5tO+OVf/DzgmsKLbV7+MbZPBJNqL8cYueRb2zka1fz2qMr1msXKIpes3Ryte3sJdBWtvL1om2ex8twuQ1pttcmxE+5+//Mbk+HydV3i1jC+2CdRH4/fa0beih70f21tWrWxTDtJzTAiLFIHMxFqn8h6otDSLDtEPLxLPA6gRUgYDk51LaCwTG7uM3AZtqwwuuLZJ5/g4Qcvsnd4QJYP+dwvfplydszBwRFXr17lkccfo9/vg61QVnP61Jhf+yt/iby3xUOXHmG8tYlyJcXBXb759a/y/e+/zrMvfJbzZ7f58ZUbmLGhrCxKyTrKT2iPPF0ezsjqBGsPJCqE8uYYlky7J2LENfPd0bQ6hHO1WXy5+DzPmU5n9HtZnTwaWZWAGqKnjU8b7+ikI8kUi3JO3hsFuKJGP3CqZJ99vvXBt5nkM0wPrBU44yvTRp4U8OAxMavVrmNMbUa9fj81n7tjt04zitrpcjJ+c75acz7d+9hVC0WbQUWms9xi6sY6YcM5T6iqNGFvPuOtneu8fucdvnj+WXDaFy1MFAZJhdduFCHPzSmE9PvNOoWQKUJkyDNjPvPXn+Azv77H0XtvMt39iOPpLXS5w93yDrfu3KO/X+JcgdGSg8WM/MznEGefAO0hu4R0CGERWYKxGikzXnvtVZ55/Cn6DMD48i5CSoxzdV7bx9l+7pnU6hC1HL62tSjt0uKOkmy9KVYJ/rLvJppbOudFW/iSxNS+LytmtvsR6K7vZbl1iXZj+llmdvdFzw7jtO731db0Y3mTg8QJWTvApfRaVUXF3Fimatrqr//nkzcJPq9Wf9oMdWk8On1p5YlJQBjno9VCcbzUgDvSlHdnjNyAcrJgNBixfeoM//yf/z6/9wdf5VMvfoYbt25wenPEVz7zAldv3uH0xYcZnTnLbO8ee/v7jDY2KbTk9Tfe5Huvv8V4POazn36eh89t8eu//hu8/J0/ZTI95vR4E1MVFLM5sj+kKitwhkRIyukMeoryaEFuLDIVjY4ZEo7dGiJWv3cnkvH+UWvNKMVAmsbEZAX0+z2m0ylaW2QA4BM0KBL9fMDh4SGFtmRpi/Djc7v6/Zzj42NGed/7IY2PWLMYLJof7r3JO7P30VuGiZn5qE/tuZMk7jnQgUFJu0zYW+awzn5cXQ/L49HZZ8v7oL5veF5kNsRKBPHmzbpq96mNidnck+ZZ9Xs0wRZEgbI1P/Xn1v6zOJy0LJTmyuEtXv7gLR7bfpAHk1Noa0htgpMKRSiS6Hw9Mk9whIfEAiChcl7wyFwC/REbz19kA+Nxw0QB89sc7d1ktrfDdHLEIB/yYH+b7UdfBLsFKkMJ0EFLrnSJShJ++ONX6fcUTz3yDDhIVOZLqUiBWoPz+HG0n3smtb41kg+0tJZQ+O9k81ZrIyzVkbq/OWKVKaw7rx0+3X1s2Eyu2TRthtBGiogSZpTA3TLzraPFoHE8rzcbNc9pox1EZtztR8M4qc93LuD2hSaEQGvNUTlDlA5GeMaFglBCrXnu/STo5SbXHhcxQMV5BAJhLD3RpziYUk00eWmhMJzf3ualX/4K165+wKQwPPr00+Q//AEXzm3z7LPPcXiwSz4YgvIo3Fm/T57l/PCNdyh0xf/9+3/I8dGEC2dO87d/+7d46rGHefjhh7l24yM2xqCEZG9vj9MP9DmaHDDo9ekPhh4HcGHQxyV2rpG5d6BbQsXWmmA271kLTDYSzJbmGLCAmvE6wRwrWvOGtywoCXmeM5/PGY2HgVkGTDYLvVQxVYqyLEnTnmdxFnyNEUE/y5hOpywqzShTTUIqFR9xmzd33qAcL1iIEiEt2lbIIG07LNIG9AgZwtudJ7A/CTmi815Lx9p/uz82DLph4uvyFBsttCskxHFdvy7rvbkmOni9pWUNzQmHrDOIXsbO5Jgf3v6Ah99+jd/41K8wyjKM0fisuiQwxGAlsq1XtITijymKFCcyjClRKsUJKI0mUQLV32bj4jNsXKx83SmRAMqX/3ApCA8NJoQ31qtEcmfvNteuXeNX//KvkURW4SRSRhOwrzH1cbdPKJNabffXGroRfd3FHDWTRpJaluhWmVOzSZax8O7HtKJ21JjX2j6b1fdom+OCeLX+nZdQzhuTEXW/YhSiiAyo1hyjhNlmro3Ua4zFOXw0XtA8syxjlKUYHFIm3XDnaM4i6EK2PZZNv52jFdW3RKydC4jsLpQ18DAzWEFKwv7eBFca0DCbHLL9yHnGo5QvfvFFHnvqWfamE770hRd44MIZinv7fPCBZTwYEkvQb26cYrC1hSblsSfgzNY2VVlwuLuDQHPq9Aa2Ktnb2+NoVrG1ucH1KzdJhmMmx8cI4dgY9NkYDDkoNWJhMAuNtFlLsBe1yc/Vc9heB+1jzXHRMoN1hIcavfvkdR61ob4Z4KTXbKKiIAQM8h6zsiDNMnqJrLMjhLAkJAx6Q6p5hVY5mRQUGA6Y8PLNVzhIjijUIpTQAOPASvz7OR/t5oM5YrCDXF6uS2s67rsmYGJ5rbeFtjbjWNnrMSLSRQGr/sF/7kRXrkZaNmZHUd+noQdta0tzjVwSKpv9HP6C18K0RSsDecp7h/f4s6tvcXpzky89/Awj1cdGg5oQnZwkb70JoPX161o8vFITOZwr5QOYXIqzCZIeIQwUax0y6QWrksEJDcJXQN6fH/Ld773MF37hK/TTAEZrPQZnEzSjfZ2rj5lRfcKZVIzsgyaqpokuOklCX77+fgxu1bwQiP0a4tpc1Aolj8/p5IWweg3QzotqQGdX+9Eu/dGuS7X2nq7l63KrmleHSbpmo9X3DeVPrLVoa1BKMWBAikDXBDaY+qwNrxnn5SRpOBKwZWIB7XlwCLQN54XoKmkFs8O5ry4AmKqglymkMIzHfVQ64vSZU6jEYecLDg/uMchSEqnQiwolUxKVoNKc09tnODyY88t/5S+RCkFCxaAnwBSYuWXQz5FSMt7YYD5/n8PDQ8Axn89Z9BfkSYpYVMgKXGGQVoJyWGc75Uq62rsMIeddM+facuZuef02xFtA669/Uha0oUJX5HkWnx4izgW9Xs7R7BitNSRZjafngjdp3Buxd3xIVWqSfkJBwRWu8ea9tygHC0RiqCqDTLyU7t/LdniRcLHHIhhszZo18JP2Zfv91yGmNPvR4+mt+vg6TPCk26+UpllukXl157H7eb2ZNrZMJVTWUAmJ6OW8uXeT/tuv0k8TPnPhKXr0wfmynpIY9R1M3GHN+ABZi9MakSYokWKcB6QVWLAWIVKQvgKwFIBKkInX7D2+I/gdZThaHPK9117liSee4MLpc1irQDiUarBMrasaaK2PuX1ymFRgPm2k5vbCbCA+vJYQxNLa6V9L7C2beFvzWf3bSFZtDcVLULKVa+G69+9oTm3tALraArQZpIhEuy3FdQhXq/8dH1K8T2RakWn47zI6lFnaWEsaYFdyjGPanOdNRwoTagP5/7sERAjVEIzQh2hyauZrHVOV9b3ayAAAMU/NOE2fFLfQFJOZ91FF24jCR6c5y2A8YpD1oZhzvHeXg7u7nD59GpGmFAcHvtSE8rk84+0zZMNAeIUlsRqSCnM8Y6EXaGNYFAVpmlEUFUfTCaNRj+OF/00IgasMZl6gD2ekDwxZYHGJAiPrKr0NsVzj82uNS73Ul4QEfyxI1irFaYuL9Zjqsff/er0ex8fH5CHKL+IsOidQCvrjPoeTCeP+dkCVEAipcNqSJgmj/ojp7Ji0P+aYhdeisglGliQIdECNkMJRhbIpOI+WLwHlLIoEjQdjla2Q7NDT7j4JwTj1OMV1vRx4ZLvnxOtFvda6j+nUV+uMdbjWrjKnaKZr1mGLfizRjXi+10Zblox6z/sO63p9pxRY9hPDKzvXED/UaEo+e+FZxqKPMBkIz6icFQFiS4e0Bt9noVK/HwUeTFh7U3RTwQCEikaIiuhTFkBlC1LpOJzv8d3vvcqli5d58vLTKBxKurpoZ8PMIuv4C3Pfv1JrEnpb0psTNaH0dL9tTnGtzdK0dUyma/5qn3M/jauRljuaVKcUx7J5rtkcjc9ItCK8Vplpt7zDaoj7ams0uXXmjq5ZQ3T66xw1uoFEoJSK8nxAfY5Rf+0ItpOl01XNdFUDjEyxfVzinfEUDn2sEc4HcZCkZL0+KsnQ1pJk3uTmyorj6ZSqqugPB1AVIV/IYBYLev0hSmXkA0ViveQqXYU93keolNlswf7RhOlsTqkr8kHOzs4Bvd4ZjNZMp1PGW6d8nSltkIUmrQQua4UgO4ttvcfqvMYXbnyBYp1k7kLhQ2t8Ym7QVMtC16wt8rMsy5iXBVVlSVsBEkL45NzIxBYLQy8L+IBOeukdj3xezTUTjrnGDT6cXGOeL5BKYq3GOF+QTwiBkrLG32utNO+bCm/h3zUyomXhpO5dfXx1raz3Gd3v/HVtVRtbf7/1Gtnq3/i2UZhoH3at9/fyshdSrBQsRMadxYzv3bnma7M9t+DFh59jO9lGGFcHgAlpawEgPgvnS4BYfHFKpWiWinGIELjjMB7dHIMXUhyIkpt3b/PO++/w+ONPcvnC45hQxNI7w2QtIwNNlPRPofD+q7afeyblpZXVkWqXZffnQZcpuNbxaO5aXqiypbks2ZRPYGaiNrG1N1Z7AS9pCp1FLLsSXAybj8x1zSar+7EMqbP0u5c+afWrMS92JEjXNRe233+VOUuk9CCpvuSERWvNnAK5qCh6xzWTWx6vNmp77Ed8XvMey+PbJVaegAakaSypFci5wR5VJEaRCJB5ztG8oNKQqB6UlUdOT3MmR3PSYZ/xmdPYYKZziwWohERrVFXi1MibRgY93PGBB6CtBEYLZsdz7u7usSg1VWXo55Lj6ZR+llEajXPOlwCvDHYyJ9GOJFX4ilctRtsCRF2ZtzUBPF1zLkBr3eHXvnW+VIf/HlOgnC+vISVFUZCm/boPsaUIemnGdDajl42J1ZZjf9IM0pHintvlzZtvsa93cWPr/RVGelw/5zEJpQuCQ1sIC1F+67TD9v5qCzIrlo56/Yb7udW14aPuGjNpIxSuC9lfPdaswWhJEA1X8Wf4K8OzY/L+SlTvGqbWtghoDDiNdH4vVSrDZILb5TGLux8xefWYu8dH/MLl53lodIGh6iGco7ILfDKvqoUIpEBicIH9xOR2iQKJN8dLgXUWh0UJqJymNDPev/Ij9g8PeeHTX+D08AzgyDoo54FRtcbrZ9V+7plUm0HVC2LJfNS0EPbpvKTvf71PtN1PaF3tKW6aVV9LV0NqFm+bOXQ1tHWhr40m082TodP/+vOSM7iB1jnBsRyf4xrxq6Nhxud3ChE6tImoAl6jqiqNDccSEgTKmyTwRNvVzupVRr9Ogm3eZX2IsYuM1IbNWBjscUEWxu/U6dMcHk85ms7YHB3TH/kk1PnRlPnxIafOniHZGELeJzk6JB8POJ7PmU0PyP8/7t782a4ru+/77Omcc4c3AQ8jCYIgCA7Nudls9iC2uiV1NESOJEeOkshxpTNUUpVy/oP8mB+dSqpSlVQqicpyFEdDYkuObSmK1Va7W2LPzRZngiRIAATw8Ob77r1n2EN+2Pvce+7DAzuuksi2TxXw3rvDGfawhu9a67tW12jKA3Q+gEbSTEtk46gnU6bjKXt7IybTisbG515bjbGuuirx3mPyjDzPCU1NvTtiufSovmHWW0uImF3QrocUc7zTqJkbCeLQ/ERF5QlBzZRTCHJmpDXtKu9MtzGGqmxg2KO9ogsp9RhPv99nb3uE9WDS5aSUNM4ilabXK3htepM3t98iDOKSqV1k/JBS0NjowenQEpFGpexb3dOB+OIzLK7LD/N4Dq+To9dQF4n4EE/mCHqwRUV4tIe0YFgdkWp+1N/ta4dfFkLhJbFVhwu4oCIdUVaway0v722y/YNvcPnWLZ578HEePXs/J8wyWoGjRmFi7CkkaJbYsyx6TBLIcCH2sRJS4LF4USORNK7m5s0bvPv+u5w4tc5zz30Ww3J8du9T8Ko7DxEREbAABP1VH//KK6nDy3mmtMKcJy5iry5ZV+2LrZfQuswdgf6hi/vDY1eHD9G19GZCWnS+f6dwXrjeTCl8SAA2LG7Kw/cz/30xYeGoay88x4cEhduPtU0NY+dWi9aaXBX0lMSlzrztPxCJ9HLeq+jwNe+wcO9SbyKQeGIb6xDmRYVh6hGli/Uk3tEbDtjb2+XlV37I8eGzuHpEOTlAenj37Vf56tdu8HN/7d8keMHezhYrg8hvd+b++ym3bqLMEGkkjEZktiZUFW46Zuf2bbZvb+JQ7OyPOHn8OPeev4+dzdschNisDmIMwDmHnjbIaYOwmiBaluw7DZm5B5/WSzjKCGnnIq5mn14TYu6JCqIyqm1NkFlkuEjjp7Vm6uvZDPjgkyEBwVsynaGUYjwtWRmkdHQpAU8VahpR887oHbbZRWTx+Rrv0Tqt6RDQsqWAauOpbsY6Ekj9xXwL9P0oy/yI7LhD60TMBiitqbuc6bCHujju8fuHleVR8uDOBJa7KTMxV2bJIO3ux7YsRggPIqCdwwWJkIZKClxfsTcdc+3qm7y6d5tHr97Dk+cu8OA9pzmplxhSkGEwIrLCxzPHnmgwL9m20gOWiimlm/DB1WvsbG4xyHp88qmnMdkqhpzG12hponHZTSxJNF4LUuojgPrgXwMlBbPlMfu/XQItK3G7sY/i6bubcrnzM0fDbItC/YiC4Ds8ukVP6k4L7k4l0iXLXczWkwse1+H7WSCaPULJddvMt9Z6+722QPhOy7SzIb1Ayk4AOsQOpAaFItL7d+9lnjTRJrmIGUvFYaFzZ5bjnQkVIT1XCCkwHyRhXGJq0D6ycxcm59Z4wiuvvs6lc2dYGRqCtQz6Qy5evEDtAt998TsURZ+1tRW8s5w/f47l4QBnHbsb1xmUB6jMgLPY8T5btzfY2N5idzplXEmefuZZqtoxGo0Y7WzTywvy/pCyrtPYOPIgEaWNWYcmcvd515mnmceqOvNxyIDw7QqWnfeTwBXxdUH0aBUSYwwhRNivV+RAokESaoZuCyEJzqaMPFAyZoTlvZzxeMLKoIixxTTrQVh22ea9/fcpexUeSwgCnb7vnE1JGpFkVwUZszxFWzMlkuEWEKm3Vpsu3V0H3TV+2FBa/My8r9bRyuTuCMLMGz/CWDz6fu5cjyJ8SD+6I5CTO+Dq1PIk5u8JVDIWEAqkYOocpr/Kvq15dXuLD7a3ee3qe1w4cYIHTp7m3Pop1nsrrPeXGOgeWhliO8kw42YcVWMqGnYnu9zcvMGt69d48oGHeOKZZ1lWfRQGxwDrPJnKEG3TyYW400cL8XWPf02UVORCi79H6syjhN9cyHOkFTCHHuaLOyRPoZvSveitHFp0LVyXrKY7LKyW42vhmov3sKg0joItu/c6j1d92Ga84zqtsjuko++8Vjfr6U6l61LHWRHi7+1TCxY/P2sHfse12j8WsyQ/HM5JdxaSoA2ghED6gN+fYsrI35ebjNWl42ypG7z1znUOpo4Tq8uMp7tMa8d9Fy5x6eLTSKlRRQHLA7AlBIudHhC8p5mMuLW3xdLaCk1dUx8ccHPzNtvlhMoYBsUSX3/x21y88CA3btygX/Q4efIEtQcyjTKSurFI6xFlk9R3iD2GjohBLR6CxXV4xNx2WsKEEOMGszEXgsxklOPRTEkFCdYutupQUs7WZATEFabICdMp06qh6GksdXtHXN19j9vVBvVKQ7sGtdA41wCx8aS3DoLCCYXD4aXE4VA+8eK36XgyrrEfpSzudhxpLC68N4fJW8F7p8L58PN0i4PvhnPdIWfS2pwrqMPXaxNoIkVWY0Xs1kw0JMDHtjNBIpxA0yfonH1nGe2NeXtjn8HlqyyvDFkfDjg3WGJ9OKAoCrTWBCTeB6qqYtxYru5tc2t3l/2dPfz2hCee/CJanSB4H3MxpCdTMsarQogdnG2NUtlRj5t6t0Uj469agf1YKqm76JC7Hg6Xit4CzgcqWdM4iw82Qg0+0MJGLS9jHHcZmZi96BTftQzeYv6ZtNhFBy4MzAVu1BdHeCqt0E2B14WNIEKbVxM9krR5fAvLhDBjF4hQTNcia1N3JW5h08yhyC77xGLmHun9WFQp0qXmBcSys8nuFIjteboenVIqxYQagm3bvUHL1hYzgRZZvxevAXNhMv928EfBjaHjUcTRhTiHWEkYO0QTlaLRiuAcRuXc3tlkb1Jz6uw5XvnhJr/3+7/Lc899lrXBcYzuceLeMyzXNU1TUtVj+plCBM/6+jrXrl2lHO/hnGN3dzsSVQeJygZs7Ja89BfvcOvWFuvH1jhzYp319ROMXcPG9g5FUTA62MOWFb6xGCHBW4INSBXbKMyZ3tPz3sEz18KerUfbTkicx5Zd3QWXfKm5ws+QTKumAwNBk6DIdhCFlDgXUErgnEMpgZGSXBv2xgdkvTUEqgWLeHf3PSaM8TKAl3jncaLBe4fRCoLEuoBWEhfc3FMSac2GEHeFSM+QYGBCqqqaKZI4557UY6kLY7d7sbOG2u+EEOK4hjbT8W5KpYUGJWHWJaF9vaN0IkYd5yeo+Htb35W+1366Xf0izWVE82Ks6HDmb2vYGaPTHo9eVIT+IuCmlaGa1mitCCiaENBFDiawZS0f7O6jt3d4panJBSgd6ZJaJWhrRyMFm02NVxk90ydUnq9+7xUe+vL5SMzsY8dmF3wszhWS4H1UUEfpZAHzMvC/+uPj8+EOHaHzz3d+h7SgfFj8UPphiUFaR+DAT9me7lFTI42McQofUD7FTtqAaJB4YiMvH1RcPF7EOEZa8D5topBgKRmisJ0pPR/hJSEk3sWB1FLiXYP3Finj5moCeCGJDXvkzMJ1EXO/TAAAIABJREFUbVxCqNSNVMzaTvgEX0hAoZBBpktKAqnC2wuC87ENeeu7hBZD7qSIz4LxSeF5gUhKUSbrvLsMFr8z/zfPQjwkPJF4H5kFCCLVZUSLW8CMP3EuFOIzxLGNmzEs3EO61kxhiqSUk5GQ7r+9H0cUqtKBaBTVvsWQEYRHKI/CoaVib1Jx+dotxnXgiaefpSxrXvzmdxkcP83SmbOMGsv127e4fuMaV965zNf/9Ov8xv/yG/zx//sn3P/QJVZXVwnOUxQFxmTUVcB5xRvvXmUM6CLHGIMxsRtu9DAd3jrstCLUFuE8onYoL5FS4103QaY7zvGV2KtLIlHIWWwnzVMaHyWymFlH6hMV4k+f0pUVpGw+O9szznmyLEMAFpcsZwEetIjRPR0Cw0GfxnsmtcOggcB7XOW1vddRReKRIy1tEixtBd6CSTCwwyKFx4SAcqnsQ8ZUaJf2n0AhvEN6hxYRopTCEXPffIIKwYXYfFEEH9eu86jWi+4KE6EIUhKEwiV4s/18HNeOwYiOn0vywEiT1llat8LiRDNjb2/3aUh7RaV29yKIGB8ldh3ucjP6pLiUSOzlPvWBQ2KyyPIhJUjl8T56ubE3maQJDq+jIQ5gkHgbqLygMRkiG0A+pC6OcZAdY4Mlbrg+G6HPpu+zK5fZVyvYYp2QH6NWQ0J/ma+/9jKbQBAizl9wsfSqfYbD9BbpiHILZs0ZPwIV8mOjpA57Tu3ebWtwOlW6sw8HHBKJByo3ZTKZoHNNQR8hAt53+eI6wlvMXwshdAyFxUB+XHTzxbmAnbffbQQKRVM7mtqhdIbWmso2afNLhBcJ/oiT75nDMd77xNzewhuJSiYlI8zjD2LuyQTZud9u2niYP9MsQ7BTBBu6HhB0ocJ5xtWdmPxhb2eh/1Wr1Baq/2fmRbzLZO26ML9eTII9nK23+GxHwTJ3vO982vSaUHqaSY10AqM1sWFtIMsydkZj/uL1t7j8/lWc0HzlK1/h4oUH2NvbYzgccvbUKc6eOMXqcIXxfokxOT/z5Z/n81/8At7ZKByFwGR99g5K6iZw6/YWl99+l0zFZIQTJ4+zt79LCIGNjQ2KIvayEgGausZWNgm0tMlFN2Z6OFAvF17vliosvn9orrohkfSHMSZ2UE5rum24ODtSwkX3dxFASoHJCqZVSQhg8bxfvc+BHmOFT80K3R3raSZWUqv6aGRKVNCEIHCJe04qQ9CSpq2zk5LaWpzzs72hhcTWzeycnkDjPCE10PQErPdYAk6mfeJCIhwOSAUhOKSUMyVeVRVaZzNjwFob0QCgaZqohGTcpzbE2GEIAiE1UkYqK5+Kta21OO9nRoIXUJZ1VIyyiwwswpmtwVHXDYXJ8TbE50xGRp7n2Mbj0ly5VN5hAwip8VphiYyYDZoyGGpVUOsBE5HTmCETmVGqnEYWeNHHhozGSazMuLE/4pVrV6iJjUND6ALx7V5vt/CsM+RcVs7kBX/lx8cP9y0iSsBccwoiFLEwEDIJdhEibxswqUqsq8lNRqZyAg1GGmaLQ8hZNlVi+ARCdOMRM4/JhbYuPn5GJiyshf5CEAS5GBdQUhNcdJOlVkzrCqkUUqg4uI1FoghIrPMpiByVbvAeLZJHZyNsY4TGSYF3UZiodEctjY5INTKWdI5DGPrRMYz5e93q86NiTXOl1GYlzbMQ53BLV5GJhayyozD9I4r3Z/COgHl303CE0jr0bIu/p6xCL9HB4GtHMy1RAnKtCUn4mTwj6w94+Y03eP3yu9x/9gzCei6euwftal791jcJ3jIcDqltw3J/jQcevsixU8fwfoqvS3Z29nBWsDeuuH57i43RLj98/VW2t0acOrnK2TOn2N3dRXrP/v4+t2/f5rHTZxmPJjGBwQbqskpIQQKL7jJ/Rz3r4eG4WyxlrtjmsHRLLOtDL463dajeoYZ1Mz0jZ8JICSh6GaPRiGqpT4nlvY3rVMLiRBLMs+sCSFxCHRzpnoVGSY1vAt6DyjKcb2hcIMtE9JDwuCTQgxbgFQiJFBJhBYVKnqmK3lEQMK0sWVbQuAapNY7YbVYHgRQCHVzyZqMn5mWgsYEi65HniqaJBqxSHimgKqfkeU5tfcx2lAqEQYssITvR8xW1QxIw2mB9Q9B5jENbF8l5swKpDcHNDdHgQ+rA3CqsZKB5yGSGayJkmJsC5xx1ZVEmKkThA1oanLfxHEZRNpbaOUxWAA4pJA2OpvbILGZmtgX0ITVbbo35EALSZOzub/PSm2/wpXvvT67wfIF9WKjlXyYM85d1fPxKCmaKajG60nkvCS+hkvqSc+9nUk6om5pelqeGbpIpIQqo0CqfkGTtXEiLZCEEEQWxIzaLa+GzdkHNNrxIHGCtwiIVCwaHtW2NSEzblFIRXLSSjI/ZUiJING3Ni0SLWARrmxqV0rN9Yor2PqRivJgRZ9MV4z2pRGsiZwWhd8aQ5ExpzLylI/pmdf9uvbU0wIue0uz888Bz9zTRE5tb8iHNYCDFABc+vAhyL3be7XqyR22Hw95V3HyhCSivcKXFlTUmxGSApizRmaH2juW1Vd568z1eevVNnnzkIYqmoZ8rtBI88PjDZNpEK15ITK9Pf2WAtwFnGybjMePxmOmk5vJ7N9nZn/L2e1fZ2dvn0gP3cPHiJVSwbE/HrBxb4a23L5ObjKZpUEqRaQ2Nox5PU1RczRJ7oh0095a6z9+O6/x5Fz83H694ojgvi+CIILJMjMfjWdwphIAxenZOhIyn8snFScyyEsiNYSRh6qYcqCm3Rpt44wlK4FIby3gineKjJAqk+Y03jcPIDIGgrGoypTFigN2vyaUACqRvaPDIXONFoKoaMqFSEkHs0Ouco3Ge3BQUQiCmgNXYxhO8IEOh2/WkVWTMMFDaBofCFIq6rOOoJEYM4T1NXdPPc+raUZgetnQIG1BNoKkrMjTeO6TIyLTBa4dNGXA2WALRczdBzOioXG2Tkklx1NbLDZ0WJSEgGo+sHYUp8I0llA19HWmolHMRhfFTMhRBx2SInjYUycMlBGrvyFSGFymRiRh31FoTgk+cmTLGznwApQlZxmvvXeEA6AuJmM1eZ+F0f36Mx4+HkuocC8oJ4g4UAiEDzjUIFQOtNjjKsqSqKobDIbnO8Hg0IioDNxe6UVElzyedNiFB6TJ+Bt8tVIy32HFIuHJyuWLANi48hyMrDNb6KJRQBBfjVMYMwcYNpmyAxmOCRCmDBWoXUCKPwtx5QpAIpVBKoF3MumlkzNpSLkoiJ6NgjzGyGPeaSSnmltpsGNN7kq7wO2SpdxgPFrywu/GXLcCMEIKf0RC1MFKDixGFFtrrXFO0kFBo/dvDdV6Lf8d56aYii9nzhiAQTqK9ph7t4qYNurFIY2bf9QR6wyUs8OJ3f8gXnv80z186x75r6BUDRgc7OAHDtRUGw6UYr2zqeAlr2dvcxTaerb0DNrZ2eOvdqxzsO86fuUhvMEBLQTUtWT95gtHeLtu7O9xz7j7wHhliLEKkImBTW+jJ1PiwVQWHvcZO0fQsc3NxLmaw6hFwy+F5Uyo2PoxQVuTs0zoaEUJ0lFpizxaQCoPBSDCF4cBNueFus2dHND2PkykxXQiET3FXT2edpfBLek7rKoRQZIVBloFiJBm4VXp6iAgBR8NENWxUE0IeswIFIKWLNEpaEBrHQPdQFZixoKgN9w5PcXJ9neXeKiJE1pDt6T7XJre4uXMbazymn9N4hxMenZJVhFaUkylKxvT5qqoxqsBPHWYiOCn7nO6tcvbsKU4sH8M1ge39PW7sb/P29nW2RE220kNpSVlbfONR0lDXdcwWVXoG9UpSZ+IQaDtA+QDSenpOs9Zbw5c1Omh01gfA2kjWjBCgBWVTUzaWiW0Y2QOcMeRFhjIZk7LGeodWWZrj2DDRe4+S0QttY0jWe5rgUb0B79y8yfW9bY6tHEtyLfxYKKXDx4+dkrrj6GDnQkWX1dFQ2prKRQWlpYnAXrLSpZgHR/3MgoHWq5AdWEnMApvzmJNoPYlOnUPb+2euPKOQdS52WlVeI2qJdjouNq/xVYO0Cj8uUS7QNzlCKKrGYqVCZkWETYyiCo5SBKqEP7smBWtNVKE6CS2XLF+ZvL3oa82PRbivI+wDtCzn88+KRc9mJvwXPa/Wizqc/de+T4qvBCmwwTOlQlnHVFcR05/d01y5twpmfo7WS7szJja/4ZT40sKOyauTCPKgmOyVuLKGxiFNFD7Wx9hBlmWsrPa5/O4tXn3rXZ65dJ6Tp05TNpYiyyE3SJNR4smUQUtJcA37oxF1XbO9u8t777/Pa6+9TtZf4Z7TZ7hxexvvPUUvw/mMpdUVvvfS9zBFjidmymmpyIRCKk1ZNYTGoslnfZR8q/Q7NWrduVz0pOhQInUyNb2fQ9e+o9Rm54yQX92UhBDZrAW01TDRw0LE3mBiBmwQGxYKikKzW+/y3vb7VLLGKp/490RCFMR87bRZdyIaUj6tFe0VudCEAxC7gYdWL/DCo59hTa3RNmh8m+v89g/+KVuTA4zSBC2w1tG4huAFfdmH7ZqT2TqP3nOBn3jwedZZZ4kBGkHLhFgTuMYt3t67xte+/3U+2N/CDzImogElsK5BOEeWZXFwfEA4ha4EvYni05ee5guPPMuF/AxF6jMdV51in4q3ptf48zd/wJ+89Ge4nqbf6zGpK7xs0DrDNRYhVQpLRDaIWYgnzGnchBecHKzwX/6Nr7BGj0DT2dep/spHuTeaTnASpo3l9Stv8+evvsSrV96mUYbesMfEBypfI0Vs7S5kwFoXaaq8QKgoE0WAxntUlnF7d5fLV6/y6MoxtEiF4Wn2RSvrfpTS+giU2sevpH7kIKSap5QF1tAwrUo8gaxXkKmM4DzBp+ymWJ6BFJGSp4UKQpsR5JOleahDqO1YEe1EtRAKIaB8XDx+Zp3HDaG0JpSOgoyiUQzLnGw/4DfGbL/7AXZvyvFen0JqqsmUEATD4RL0MsrgaTKJWl/CrfYZDTz7BCbSImRAZRGLlr6Tki0lwctZ0zo/UxqdeFFb09Uqk+QNLsSausK+xa5nCglaj2sRhG2POZw4Y5MW8f6cDdQuBb+1WPCuZt8lIFM9xkzYdSC+BQ9qpizvVowZN5+sBZOtUYRPkt3oU5fR9iiKHhMmfP3F7/MLX/wJVs+usyQkqtdD9Pp4IWnqGu0tvq6YjPfY3N3hYDrmnffe5Rt/9mdcePARjp++j++8/AY3br6P6Q2YVCNOnTrJD19+idrH1OumacAJtJQoIcmlpiwbKBu0B+sEQcnUVv3QuLcZYMQ1P3/uwx4y7ZcWXzviyPOcsq6YTqezwltBzDuZTKZkQjEY5in+EhLfQPS2MqmxmeP63nUa5QjCJ3a4dJagF+Ym7rO4JoSUyKAoXIbeh9Nqnc89/jyfWn2GAT0yIgLSEJhgUVaT93IkIipVEciyAuUV+VhxTp/iV577OR4x58mR5Czh0lpUMubSmdDwgDjBAyunePKLF/mdr//ffGfnTfIVQxNsZMbwUVZ4QDpJn4LlSvGVn/wVPnPicRQtW0NMKtDolLmqebZ3kUefuocnTp7nN//5P2Zr3FD0cqrgkELR+IYQXIvlduan9VTj3hI+0EdwjhVWgIIcSYwJyjS0QqZSl34/emQ5fO6J0/z1Jz7D1999mb/7j/+AG5OKvN9j4mOCSF3XSBFLQ3xKQgkhBSuEQgiPFQEv4bUrV/i5x58in62vCEe3S0u0e7azhdt7+6iOj19J/f842pYDFkvV1LEeJDdkIlbDZ0oDPgXKFSJZsci50IvJB/Nzdj0pESSIkCZlXpPS3Xgi+EhmmhB3EaIlpBvJwPXpTwyTKztMb22x+c4242vb7F/boCc0tTYUyhC8ZTIpmTY12XBAcWyFWwf7ZCeWyU+vkJ8/xtKFE/RWDRMZmLg6uu2toiFi3IH4d5sdN1dQc2Uzj011YxuLsN6dvXTaFP15GvQM3pspvjthp9Zq98x7Rmmt0fRAxmSTVlktenLtNef3uXjdO+drpkg7kJbwAVl57F5Jz8d4VAhQVRXeW7LMUNjA6vIao92SF3/wGn/y4rf4D371lxCuYSAkyvRQSmK0xpcTRvu7bO3tsLm3w/e//z2+/eI3eeaZT/LgQ59g62DK2++9w/ZojyUhMdOMV15/Desd/eEAgqCqqqiovCe4BrzC1xWibDA2UHU94Nk8LEKshxX34Q7NwXdlRaz5m31mIYsTtIrx07p2LC0tEULcHlPrOBhPKLSh18tjW5MQZghGe34pA7v1HmIgYhzXh1Sa0baoOZS91n4vCMQEBnXBM2ef4Cfu+zT3cIYcTU6OsAGERiuBISfYmJruXAMyMmCE2iEqyYmwxq//xN/gEmfRWDIMDZ4gNE54LA6FJxOSHpIazznW+Xd/4pfZ+Orf451qg1o5vBEoH8BHBEA3guIA/v2f+hU+u/Yk2loynVNSEVAEoWaiO0PhvOWE7PPCmWeoXvD83X/2+xzELhk0rkZKidZ6llHZlrjM4eoEwYeYUi6xDNEUQOkqUKlrLi1b3jzbOW9iNuV6rvnShafo/Wqfv/Nb/xtlUyOkwqWOyKJ7HSmxPvYxC0IgpaaxDUobrty4QQkUQNu8RbQcfUfkfn8c6eAfu5K6m+03zziPXo8Hpk3FtCrJejmZKAh4JDpZzNFq84nKvsVkIaaAtwkYEgGp5w10FVcSzi2kFYF5vLUzZ19KTeM8yBgvyp1mrR4gPqi49mevEt4/INsNTG6OyLM+S2KNg4N9RtUBmYwB7OPH11G2YVxWNJtTsIFmuoe9to19Z4Pw7iYrj91H/95l9vqKHTxojfWxA65SCuHA+RApbTreThfmW1Qmc8LRmUJz7XeYKeUjPaZDcao4KVHZ+HQP0KbTx/uTUlKOa4qBSGnWreA82tpfjEXNBTLQSQ28M2EDwAaLljnhoKLZnbAiDFJAbRt8CDHYXtdgG/qZISsKyrLkf/qt3+bCxft54ZNP4myDP9hDm5zgLfV0ytUPbvDSyy/x7e9+i41b1/nyF1/gsUcfR2U9fviNb3J9Z5daaZCaW7dv44JlaWWZuq5xjaen+4zHY1aXh8TCA0GoLdXuiPy+k4jQycJrYZ1WIXVZzkMX5ktQjFCzWCCtkdDCNd5HgSoldW1n4+kJDIdDlKgp8pw2n6uua/pLQ+y0omosRukYK/N+Hq8Slh2/ydiPCIpZaviC9y48Eol00YOqZWJ8mQYuLj/Az977RZ5Qn2CJFVQQGB/jQ0FEjl0BEXIUITbUkzH5yblAX/RRB4EvfuonucB5cifxQVBrxQfs8MbOFW7tbxGCZ1kbHjh+lku98xgUOsBpcZwvP/slfuOrv0NY6TEJVSqAligH2RR+7uHP8vm1J1BIgjZM8RwAP9h8hfdv36Rf9DjVX+XpUw+zJA0aQeHhS/c+x5VHr/EHr38buZRjXUxYaGqX6qkiI0hbSiPS/ozxIYv1AYnBxYoyrNLcaPYopcClIvkQApnSLFGwkgl6xGSsgsCnTl/iFz73Av/rn/4RamUJl+pJ29i68JE8OCZ+MTPgAwGdF1zf2mazrlnNslTMm2LzHUMlbUTuUFFh0cP6qzo+diX1ow4hRIIgfBTQAsq6IvSgR2/2uRbrlTLGrbz3s8yyljZGBjmrDg/tZMzykFKVeBLubT/RNr0aoHEWJ2MTON84jNWom45X/9H3GL92A399xJofcN+Z+/Ba89bVd8iKnMIUNPWU0WhMXcdFbJ2nsg39QQ97UKMEyPqAYCV744b+7mlWHjhFOJazY2tQGounKSuUMrgQ02BT+lMahDnMN4/xzMdnDufN6ZtYeL+1wON4zL6z0Lpj0eOBKEC9COikRAtypLRMOOgUHHc+PxPOEkTbPXURzjqq/Ur3eq19KSHGI0YV1faEupTkIqdJtS/W2tgywgUybTA6x0vJuxtT/uv/5r/nb/+tf49PP/Mkq2vHmda77G1v8cbrr/K1r/1zblx/n7VjS/zyL/4ij126xNLyKgdV4P0PbtN4CCqjbiKc3O8vMxqNY2ZX46OySpRRIQkp6QOirmO33jx2T71j3o5gOZ8fi4Xa7d+etmYppmjHeMacpkolNuvMaERfYsycBimECJNnWUFZN5gisS+kNg3Bg1ee/XqXUkxmRaUzSgfR3kcgJHYJR4SSRIhz66eO8+ocA3qENqVaNVRM6Mli9kz4EJsiek+QMWImpaQ5qLi4cpFn1h6nTwbOI7KCNybv8nvf+6e8vPEWZphHRVBWnNArfOHS83z54S8yFAUKeHT5Ig+s3MOr1VWCiYSrWihMkKyEjJ9+/HmWkdTOgsrYYJ/f/OPf5btXX0cMM6rJlMJKPnfhCf7WT/8qhiEGzYDATz35PN+48gaboY6MMWFeA9kavJFMgIX5k4BWGRUVKsmybSb8t3/vN3j3YIeQZUgidCxC4NRwlRcee5pfeP4F1mKKFkPg0w9/gv/rxX/BjgdEJF32beFyMiAg1nDJzl4MSEZVxa29PS6cOJGMndkGPGLndVjQ744s/6UfP7ZK6qgx0FJHZue6pKoa8jzHo0AG1CxGkr4f5gHKuYKavxcIHTbquWBvs5PaIKIg0gcFKbDegzJ4L1BCs+QK/Ht7jF/dRO55CjVECsW0qbl65TJZkZMbjzGC1f4AiMWC48mU8bREK8FA5Ex8jTAZVdmQjx3mZs10+wrHp5qVR06iTvbYDFVk0VCR/kboeB2DTlhAV8i32WEdDyh5P4ts0nNhd2T2WArKH359IablBSH4TlZXJJg1WUaJjcbCwjmiQIu2XOsmHPKQgpx1bPX4znUPx63ia9oLppv7lFv7BLcMSlCXcX3keY9MV1jlkU1NYxOcEhouX9/k7/wPv8FTn3iEk2dOMp1Oufzm6+zcusmJpR6ffPwhPvPckzx86UHWjq9Torg5GjFcPcVk5Lj3/lNs3bpJlmlE4/FOInxMaqlrGws9ncOY2H47eIcYV5ENvcgixc2RWXvtMTcaFhIqDrX0ACJZrZyPj/ce5xxtOXvAIRDkmZlltgqiIsvzHG0Uo709SNGJ2EaEVFIQ2J3u0MgahE88iVGZRaKRWIzjZEzs8QiE1xACpuhxe3OLb974Dl8+8yUKGdhgxF988Arbtzf5pad+npwU7Ae0DSjvcKntiBAgLdy3fpplMmpXkWc5N9nn9777//DdvdfR9/Ww1uKtQy5nfFBO+N2Xv0rv1Gm+sPoMGsFxlnjq3kd5/YfvYY5nlL5GC084sDz/yHOcYDU2llGKEZZ/8K0/4ps3XkOeLChDgxgWNCi+evUl9Lf6/Mef/lWGUqKpuVCc5fHzD/FHr38bs9SnCR6XYlKtQUga0/kejAazLy19Yv2aAxyaTdtwk4ZGxYCUzCJadHO8xUt//Pts2ZL/9PO/QC/FzS4eO8vaYInbox1k3oMQZVdkw/DIIGYGe7u8WgKB/bLk6q1bfPrEifmq6xZ3Hzo+wlDU7PjYldSi/fxhnxNINEVW0HgXW3c3U7SJryPAuxg4bEdS3nFi2cHO45u+FXazZg/xaBWVIEIfXmhQKgqD2tO3OfleYPPNDe4tjlOWY0KoWRssMd3fx7ua1aUlPvHIQywPh+zc3mB3c4srN65T9PqsHF/BGM2ZtTUGS/fzF2+9RW9pGRk0pgyUt/bZ9m9TTfYYPPMAg1MZ+9bNIB2hY87R3Cuaw0eL8NnR8FobvO3G3hYE4gIRZ8oS9MzO3/XQ2niTDMRCUaBQOTVZpJgJaZxbA8KniDDhDmXapV/q3i/tbHQ4EkWQSKtQVrB7cw/GDbKYfz/LDVpq6jqyfwTn8d7RhIYgFcJollfX+f5fvML4W9+hKDIGheHBixf51KOXeOqR+7n/3CmWl5dx2YCNnZKJXuFzP/vLfO2HVxiPp3iV44VmbzQBPEZEW7OX5dS1pa5rikGfuonUSM3eAcPKorwEFT2P2DCyHed2jI/eB4sxx/n4JzSbubcVIV7rQ+zxFDyybT+elr8PRGohqcg0OG+x3mJSskkQMW7l8OyUe3gVO7m23WFbuKdNLkLMKYAiZARlU6HzgpeuvsTDZx7EA997+SW+/+6rPH7+USyWLJI3RY83gHQCL+aSQQRYH65gAC0FDsvNaoPro5tkpwbshgNUEDHNPtRkRYYeSl65dpnPrT6LCYFcBB4+cZ6eyKici52E68DAGz5x7kE0IJzHK8Hl3St8483v4o9nlCoWLpe2QgfD4FiPr7/+fb74+PM82j9LzwUyBU9ffISv/vDbqKCoUrKWEF2lEGFdP4tNRSMwExoN2FTD1gAiz6iDoS4MNOAai8oz0IJCLfMvfvA9fu2zP8WSjG1UCuDkseO8sbs1lw9SzOqyZnDszEBNrCdCUobAtY2Nuyw2Ph6tdOj42JUUs+jQ0SG5kIRbzKYT0cXOekzKCdPpFKU0QsrZWIawmILeWvcu+IXU89m5D11LJAEdSxVDTGsXiSLJK4KFXp2xNtXUb2+ydfka5fVtlodL1K7m9PoKG82Y55/+BOvrq9z44BqqXGY9K5hUJZ964CJBKXqrSzzy6KNoQGWGtaUhN7Z2qD28d+0mJs9oRiXNmzcoM8PysYc5UE3MajQmwoYdDrG71dG0lEStgG83S1fJzD2vw9+/27zMU6ZbbyakFd3GRAyCnCImmyQvdgYdJpc2dM9H5z7p0sh0lVgX5orzK71G14rJ7V1U7RC96Glqo1BK0TQNTR2NF6EkPtRAoCgKVPDkGj7x4EWmztE0DSfXlnno3tM8dP9Zzp48Tj4YMhE5o6YHp+9HNxn1xjbP/xt/jf/zt/8+lQXtapQ2+KZBC8l0OqGfF5R1xWgiObl0nLrx1NUUsT1Cj2u0CzGOipyN3VHZiwuw6h1r96iYZJwLT0xe8T5SCMlOFLxlGWvqmGFpVPJitKauKvJeb/Y5B1Q49qsxTseeryE4HDoppTmdTlxrrVeOc/tGAAAgAElEQVQeeSiVkdS+Ystv8fdf+20OJg21BXvMUpoqfbu7xiSByK3piI0AhYdc6pi4IAIVltBU6CCw0waVaUyr6KQDpwh1IJQBg0zJNHC8N6SfF2zUO6i+QTeO42aJc8OTZEiC8IwJvHLtLaayxuuCxjdxPasM33hK4Qk0vHHtHR566CxeQIbg/PFTnBqscLOuIIvyx0Hr9h5av3M0zSdKJ61EUu9y5oG7xsdyFp3hHIlB39M0jnpcEvpF4k2M2ZutES6EAClTHGwOpYZkybRxsUBAaMPG7k4E8qRkRpud4t131VEfofL6MVBS6biL1haiZeqOrBBSCHKZ4XNH4x3jqkT0JJoMqUC2HlArnEOMlwSRkitbhOlQFKT1nGaCQaRzOI+QehaXyYPhGAW9jSk3X7nK9uVrHBNLGOs4c89ZmmrCs089wSDPuPzWG+RColzgzXde47GHHuH0qVP0+n0uPvIQx9aPs7ezzTvvXGE5M+wGz2h0gJGeqjwAr1nKlqiubyO3JhxbL5jYGuujK9+EQCOgzaVazHxbjF0cVZgbj7mAOAwrzV+fJz0cZjRov+d8or7tZIW1CQPze5sL0buHnI72/ubPMu+3JH00WtzEUe5MMFaghMDZhiwz4B3VtEYpgzIa6obG1/QLzcraMardXfCB9WOrMR0cz/qwxz2nj3Ps2DGcKdhxOQ3LmGP3Q/84mc+w+5bj993Pk5/7PK99/3vsbd/G1w2ZinRVJiuY1g29fsF0OqVpUsaV9YT9KX5/gnIBZUSnhgzaOrGjlVMc0blB0vGA0zlierFINFOgTYzTWOtRWt0xnk3ToIRsk2DJc0NdTwm9/tzoA6aUjJspTgmCbLNo435oY7eSbjFvKukg8uIF6akKuFrfRPR7EBRuv8HpGHcSQeKFi0T2hAT1MXs2ISTj6QEWT02NRnNiuMay6LNVHyAzg03xPyMVmZVklefCsdPR+0pP0s80SscSgeBAWMlab5V1jhEIWCmo8FzZuUmjAjUNUmc4FxM4pEwF4kry+nuX+dmHPkchI8ZzQqyylg24OZ0gMkMTmnm4oZP80/JxxoSi2M49prVELj5Pg5KCns5AS3yTiEC8j1yELiaYGK3RCqwHJ2G0PwYS7CvahqAR1SAhFy0VWXs4BEEpdkYHs6SKWd0bR4WlWtj+o83x+/FRUnC0okqvxRqFyPAgkeQqw+WevXpK2VT0jCJHRaxdpGH0KfYhIDCHMNrL+OQ5dRVU3DbduAuRsFIolFcUzlAcSCavfMD+y+9jJg0PP3Y/o/1tzp0+yVJRMN7bRduccydPM+j1eevty3zqs5/nuc88T384YHV1BSlCbN2wPGDt5DEKZVjqD1jb3Y7utzbUzjOuSuTE0rx7m+XsHH2l2Z9McbnG5IqRF7gjJP7MYoMFYUbgQ4Rg+tt3hWA3w++w57loIcZxnAvDQJjBgHfcnyD1VDrag+v+7CZ8tBcUIUIoWcjZv71DuTOmSLUs1lsEFoJJCQwBMokXsXusE3Cws8t4b0TvwXs5dmyVyXifQsGxPqwuGZzJ2ZFD9PI5+mcf5ED0aUJGIHD6nrOYnuLm1gYPPvwgj166CLbhB996ka/94R8x2t6MgfaeYSAVo9GIlZUlCqlp6oZmaz/FXlQbmbvrPMyz/ERnHNqNcWjsBVHRJVi2JVWtqil9XQCJ6SBZybZuyI2ZGWtFkVHvTqJAjlspZtVSU7oGZzyz4nGpcH6+d6QDaDkyAyrFQaQQSKGpnEfkOXWI8KKS5ohuDx4no9Bt150QkTj21v4ekTfBIBCcZJ2feeoL/Na3/gG79RQzKJhWEzKhEHsVz5x6jBceeDpGuwTEQtmAylIyh5MEC+tLxwkI6uSdT2m4vnUbmRlcAFvZSIQrVDIAIYSG/emYMRUDBoBnSMaSzGZQqPcx0SuiMvPZmoF9IaTPCKJqTgX6hNhcs5yCiQpdKR17pnnP6PYWP/3cZ1npDSM0KGGvmbK9t4vWZkZabH3ABlCt0TfjLJ3v7ZajcDQtF/q8/cjjI4YBf7yU1FFHWhhCgUycZ0F6NIrc5IimwnpHiUUj0SEqmZh0FN1Xj4weVgcaaX+LR9dCBR/m1P9KSGoXQEm0k/SnAnVrzK1XrrL37m0u3HM/95w9Tb2yxHh3lyu3bvDgxQuoANpkvPHGWzz17Cf5ws/9LMXSAGU03jZo29BQYnzGqdOn6Z25jweqiolv+GDjNq+++SY3bm6w2l9nw5XsXt1mabjC8dOrBD3k+gc3mAwy5MqQXSNTqwGBtGmRtgwEh5RIV74Fn0TOLAuwhfHuhEXn8NL88+1Gi3UZbfuB+bjqQzCODG6+GWbeXrth0vVplVF3EcTkjJjkPH9fukARNFubBzQHFcs6J1MZtZ1iVSDLAkZFiETNYpaaxlrGByNOrvXx3vH4E4/y3uXX2Lp1A6mXEMUKu6LH2voFzD0Psy96TC1orXB1yd7eHoOlFf7mf/gfUY32WV9bwkjBF3/yp3jhhZ/kH/4f/zvfe/HPmUxLBr0lxuMxx1dXKLRBOLD7YzIbkDaWTkTPIcXp/GId2MzYSJmngQSX+nYewmx8RIhAWbeBpNSKZuJmUdeuXnDBY1SWzh/rDV2IBdlGMUtvaUJN4xxBt/hD3JOzDgUBfDJGZGirBiIlVIDI+iEF3gUsUXCG4CK1V2ejt8ZkmMXVosKzEt4f3eIG2/Q5QYFBEfjMPc+Sfdnwg6uvcW1rgzCAgTE8cukCP3H/sxxngCbyYUopUSgGRZ9q8yb5cJUQLFJodEx+JyDYZkTlLU5EeC3IODe+bRWEQBnNtCyxyeuQSBw1q4MV2L2KDR4pNN6FNO6RTGAGW3uPajzZ1BJMSZYUlMPGAuXSsTR11G6K9RIhI8VS5j0/8+zz/M1f+LcwQBMCtRC8desW23v7hEwyq3ESMVYfl8dcQbUJSY5oyPggqOrY0tJDbIUjoyF0p+3bliTwkSqqHwMl1Xnwu7zdfUtLkxB3yMlY7i2xN9nnQJToTDNQaWM4H1tDEAt98Tal6UaWgzmWfyhLirbOvhXCkGtD7QVZozgxMUzfuUl5fZ/7zzzAufsuMG0sB+N93n7jDc6fOxObvxnN7dubPPL4Y/zSr/07hMESlfN459FG46qKEAKKDN3PqasKNegTxvusH1/j+Wee5fLld7h6fYNzZonlumL5g31+8cln+Gd/+Ac8sLvLqU8/xdf2JlQrBaWJuT4qKVoXGpyIsGBMEW9t4FiLIlxs3iYQKXlk7mm1fIVdAdnSQol2dBJ00NZHaaFmSQ/zEY3F1b5t5TFL+1+EVyFi6LPYVohsCyIVjQZPLKhM1ashSHABExR5Gdi/uoFwAqxAWbBlw2C4TN7LqMspeQESi0GTqz57o12WlnoEagZ9zbPPPEYuKl73jjA4QVi7j9OPPY9YPcWOExHmAg52tqgOJtx3/hzWOXY2txHeYZck07qirmse/cznuffBh/hHv/VbfO0P/wn7o02W+wZbO5aKIWFSMt7ZR+6N6fVXmfhALcCpKExNEns+uEgKqgTBeaSLqz5IQWgZAQh4ocAlZg3viO8qGhfi9wGXvM4QbS0C0ASoBfRzE2MhIcYvsrzPpLbkmYlKSgicq1MzREPlG5AGnEcHiUtQemShaIvcQ2JW8JFnUrbGpUKFmLEW59qnLZ74W1oaMh9jrZEgWkIuuTK6xYsfvMS5s18i94JMGgySzwwf55OPPoJDEwBDLEp1VGhiDM1hMYBDkYWCTBQ436BVwGTRkNXeE2R8ZqRAe4V14EXABdBJTDXOkbXJIi2cRojkSSYqeSEkwdoYA5UwbRyFVIlFRCLrhidOnOfX/+2fZ72SDIgdE7wLrCjN3/7rv86Bd6giw3k/ayWy1O9x39IJ+ih6AQ4Q7AC/8/U/ZewTs44UOGcRQYP32BD7r0V/fJ6Y02oaZTL2xweMqwaXG5SIMzLbo0Iwb0Q/J0WmlQEfgaL6MVBS//JHO9gCyIUm04YqWEoqCnpRQKoW943BYRmilXFn+/JOUSUylhTQEdAiphN7DFkd6O007L67yaoZ8tD9D3JzY5t33nmHM8fXuHjxIlpCWVa4oWBp7Ri/8mu/RrG8GjPztCHQ4BuJ0AW2rhFax3YSUtJUFblW4CyD5SHPPv0U5+874PW33oStW0zfvsqpMvCIHDBY6bGWH6NZzxjt3GBjYKgkCJ+IXqVCCk9wi6soNnNLCkt0LfH0uQ7L+SL01lr2R69KnyhfWsh00RU6XBQ8f31mefsUqwpqDoD5gLXpbDKm/XsHWmi89IgK/M4B1cYOofap2WBqQNdEL0EWgoP9LZaGEVI92B+TacPqcEBPWT7x8IMM+kvcf+lhXn//FqvnH+HCsz/JJFtlr1ZYKcF59rc3oXE88fhjSDybuzsUWY6UkmkdW8PkA0PpG3qrx/nKf/5f8NCFi/zP/+N/x/7+JqODMffec5bx5Cahaji4tUFvfYlKp8SJ0FLRxMSW1AipA7mmMQ2yEzdInr8gCn9vYQa4RQHviXFaKTQhxH5WQQSaNp6kOmcKoExs69Gu/ZiyFGj7RsUC1c4k+nm8V+ASvNTdX/N1hWjXQncNzc8l0vlkSDWOImbD1XhUX/H1t77JIyv38szgIcAjPeA8Q5MjyaJxWleIDCQ5U2qoa4ZZn0BAoqkqG2slQ8AGS20bJBExCa2CbxpC4r4TWmOSoWBTR+Paxcy4jAxoay0DZV2l1jGx+ae10dDItUFYcN7hBBQBTvaWeWzlPlaJ2XnBBYyKPt0TZy/ggBpSq8m2bjMmgjigElACv/mNr/Ltt9/ADAeJ8KCOpLN1nXpSxe+J2b5uW3YwC3XUTazZ9LlBIFmMXvrO/23Dj4/2+DhYLv5SD4Oil+UIH6jqCktsbREXS2IhToLQiUXBK9t6nFTki29jHaQgbkKLjUYLST8o8t2aNWu4dP4iADfev0ahDJ/4xONcvPRQLNitPFdvbPDMpz/H0r3nqWyIhchYgquobIXTOSEf0mhFPuzT6xUsD/tkUiBDQ1XuoVTD+qllnv3UExxbGyJDw/72FufO3MtTjz/D8WyZzx6/n8eKdQoXBY5TIj6/CwgbN7sjdhqVjsSeHlE9y1HKaPE4KhtyHieaU/AsvJ8+7zvfWzx3TBAQbYdjF5A+oD2o9I/UGdUYg1QmzpUThHreeyuXGWxPcVsHuOkUUxgaLNoYjDQoK8hCRmH6yCBxzmPrEmEbnn74QZ588BL3rJ8my4fcPnAcf/BxHv78zzA2yxw0iqr2LBcFt65c4fiwz6efeRxJzXi8x7AwnFhfZW1tjYDEW4fwUdBIqRmXlhd+9uf59f/kP6ORhpubO2iTsbw0oN7bx93eQk/LWYKP9IEs0obP6spm2ZAhhtZdB4btJqJ0Y34ueSRt0L7b9rOdmxBCtM6FRKf4bdsWppfL2O/JRpi85YY8qtYtWXQzirBu2UKEkuWsaB5IvdAOQ+1+tlKid20hNKiQ4orCgvJ449j0u/zmt/4hf7j952wzppaBYGIcrMZTA3Um2aHmClv8k29+jYNpCWgaYIrloC6xkhQKkDjrcQiMMHg8Pfr0ij5VcJhejnAeaX2E6IQgk4pc6kS/pondpeLY1WUVa61mGa0SaT0miEg6KwS6yJm6JhISEGG3xrnoMYfIe9mq9izNl03z2iDZB/aBr21e47/63b/L7//pnyCKnCoEStugMoP1jlwbXB0V8GyNJdSvu4baLsBVU8d5EfOkqw8rqP8oj38lPan2aGGlXGiyFJS2JlorbZW/CNGy9iFxPiervT0iK3q0TmQn7hKEABy1s+RSU2BodsbsXdnmgWNn2dqZ8J1vf5dMG+655x6uf3AToyX7BxP2dkc8cOkSjz3zKcpJQ+NjqxFvHcbEwkVnBWjDUl/TTMfI2rG9cYvtjRsEb1k9topS0dpdWu7z2eef493jy9y8fuv/4+5No+y6zjO9Zw/nnHvuvVW3BtSAgQABkAQ4UyQ1khIpktZAUmPLc+zE3bHbdiftDMtu/8jqtfInTrpXphXHvZyhs9Ldju2OLautyZYlaiAlSiQlkuAgEiRAAAQIoOaqO51hD/mxz7n3FkS5/ceilaMlAoWqunXr7H32933v937vizYFT525wA133kFn4Li5s8R3L78UDOWoFDbcuFLyVaorKygGqoBdWzPUgWqUbU0Gr91zV+Hg/MGKarTx68SZ3YGrvtc/DB8I76E2zGMkWGtKizKCltPENvTcfOEwzjJHQvfcFknP470iTVMG3R55MWQu7tBoNBj2+5R5gVAxKg5CqLfecIyPfOhDPP3Etzl+852IdB7XXuDGY3cgphfZ7oZDpNPu8J3HHuX2227kmqNXs729iRCKtNnAFHnwC9IJQgjybpftrS1anWm01oikwVY25J4PPMjjjz/Ot77yF6xv95ifX2AlG1D2h7DdQ7UaQX3cggg3IRwoou4uhCtUm/Vc0khAiVo1xFU9qfpuCxHkb8rS0NTjxzywZcPBFEXROEutKh0pqKrDnFYUyBbeuuqZoNoDYXhXSjl6v/Ws3mhodGKQfqToTf39E3ui+t0EEwQbUVXVlUO1l4Apac+0Wd3Y4k+/+UVeXHyZaxYPsTy7xHTaIZFNHJ43di5xeWedp088SzyUvP/291Y7N2KIIS9LvPJIofA4Ngdd8gphcQ46MmWu2cF03wieTkKiJpEHJ3CFoTPdJqVR1ZiQVcLX9e886tV6RjqH3ntsUSCUZLMY8Njpp1l2Ce++5oYAwVqH1JrHn3+Wni3xOmJQ5jSaCbkpKJzj0sYGz712ipcvvsGOc9BIKUV1rkVRMKp2gZwi6n1SJaaTz6Orzgktg0+XNSONnYmHmtAnrZRdRkln6H6/6XP8t3H9WAcpCOipRtNMUjbznKEp8FHoIYy0sq6Q5RmrHlQHL9WMR93IF7UltkTJCJMZ4kgHVYOVLVpzyzz6wtNs9zN+4r3v4sSJE2x2t2k3U6S19Ho93v/Ah5ien6dfGFSSUOSBNaUjhbQaoRWpVlDusLm+ysqFy6RRzOxUCE5eScrSo9OYLCtoNpscP36cnbUVTj5/msHWDofLgqnccKgzzYJosGMsQyFwooaQgGqWSlYHmpggjox6UNVdqQ+bXbT0KxQq3uzyoy7rbisQqky8Vo6/Mj5ZwmE86SRrZT15Hy4tFGkhWSwjZrOIBdUi8QJnHDNyiq+fO4FYz0l8gEqGZYbxOU4YVAz5dk7U1KA9he2jNHzs4w+ztbnGdTfcyNyh63hlY8jskZspooTVXo6Om6Q4vvjnf8qHH7iXW2+8jtX1dfI8B6loNBoIIUiShLzy/ZmenmZ6epr1zQ2Gw5z5mVnKOEJKzz/6zd9m5dIbvHDyNPfffRfKw2B1A7GxjVqaR+pAmFAEGGZcwQS9RiqFCV9ZsY+7prvXQExAaYLA3hPe04iTCqKr9rcDk+d0Op3wJDi3Cz5M45isGJK2GlV3IhxRV65hTdbYtay1k3NdwU9A5zCu5OuA5JBUwwvgNU7oCjS0YaBXapSTCAv9jS5JGeNiwYm1Mzyz8hpoTxI10C6mKAqGIsd7RzksePu+m4mjBraiaQ+yIcN8iGxLfOFQSnOxt8MmOTNENGREiuXI9BLfXTlN5iVSerI8wJ86ToJ1e1lww6FrK0FWT4ljiyFrg26FZDhclXCgNXlZomVg6EkrSNIWJy9d4Hee+hfcsXg1N/7GcWaRSK25aIb8i8/8Mae7W9gktALKssR4g4piMhckoRrzewIEKBTDYUYSxzhnR6xCUxq01Egb3ga+hgzFSEWkhv/CaOiVPNvdz/H4vz/668c6SI1wdAENIiKlGBQ5KqqyszpITdx94evhyd19P+snbPUmhnmVDPMIqvDERCzNLbJ6aZXXzpzn5ltvZ3Ony8XLl+j2e7AwT1NL3v2e93Db7W+jO+hTekEkGjgfemRl4VFC0FAKMxxw7pWTvHHuLMvL+4h0whsXLzAcDsnLgkOHj3LNVYdZ39giLwYgFXsW98INQGlZ3nuAOG2wVmQcnV3kwvZl8lhSaEY+Mr4CoGvGoq3Q+Ukfqd1eUT9YAdVXPS81/ng8xPvDvueHv9a4Opt8L7Z6xfrzznii0jO97Tmi2hxOFtiTThMLDbnkyZ7EdXPSxlTw9hKeViPI5HjrKMscay1xqtns9njne97J4WuvY6Ezxd4Dh+j5Fko1cI0GO70BToZq6zN/9v/ykx//KDfdcC3r6xt0u12QkrTRxFpLO22H7LOSfRIqxntPXgaX5oura8zPTYOS7Dt0mP/2f/pd/uff+W84c3GF+T3LZJsXKVa3EIdzoqhZmeL6oJlX2ZjUFe2YYDIeYg4HTw3rhc8FMQM/Ws+yzNFaE4lKuqqGAE1tnT7BppRyxOZKGhGDYQ9bSSnJmsQSXj5Uyd5U6ydG72m0J0TdGZu8qlk9z2if7dpL9T6qqnQnQk8uuIM65tQ0+xcXWUhm6UzNsDLo8czpF8hTQ48hrsyx0hI3NSIXtFSL+dkOEh+EXKXk0vYamQ3al3lhSKKUzX6f17NVrmo0sR4SIbnp6uv4wktPUJbBvDNKGjhjMcOcZhSRioTrDhwmoobjPOc2VljLe/h2hPcB3s/LEu8NSIGSKozE5AZrDIszs9x43S0cjqdRgPFBtLehNe95xzs4bDJyJUdVmPMGrzSlVDx35jSrgyED77HOkLSbZHmOd2HswDqIdYwpysqyaAzBS8BMJBvWWqQMg+9VLOOKI3OcxE4SJyZf9G/5+rEOUvUlCQNuadJgJxsGa2cZ1A9qtpmtHiJZCWNaxAReHrKLwDIdE2CFB2cMigQ5NLihpTk9y4uPf5fcepyQPP3cc6xvbzHVSsmLPp/46E/xvve9DxVJSh8eclPmSKFBaBCOSDpcd4eLr53kledeYmFhAUTC0y9+n+Gwz8mTJxHe8fa73ksSp7TSgrLIKEtBKTwzs0tIr/EixRtHOeizb7pDcukCSseBZSUCfBQGO8PhZgkKGoGgEO5d7dcE40qqPgAnaee7LCJG8ktUH9eHzA+/dh26YnzY1slBfRArLzCien9OEIuIppdMDeDY8hLztkmaBTbapYurZJs9JILp6WmcNfjCoJsNIqGJZIQtPNmwwFAyO7fEfR/4CMtHjjO/Z46egYFNEI1ptro7DAY5c/Pz/OH/8wd89OEPc+2xIwxMxtagB7FGyQjvBdPNKUxWoISiEUlyYxFKUeQlM3PzZFnGXDOm02kHIk2vz1WHj/Pf/97/zlc+/+d8/rN/QrbdQ2zvQC8jajYpfBgbCB2a0KOSVW/D+9D43uU7VdP9XZ101L0gN14L52jIEBhCkAkVWA31qYrLoMRuCq1WCpSkMJZExwG2moDvRlwIP54zHAUqMZ7tCl/0g/n5mFxT78ygkum9QzmJcgqnADwxGpV77jx6Mw8deoB5WjgE6+RcfOUCZ7oX8W3QDU0kIorhgEYmaQ0877vxTlIUaEmG4eU3TuMqCN0LKISjcAXPnX6Rt99wkFQE4sR1Cwe5ae81PHHpZfRMg528T7vZwjtJudblXYdv5bo9R0b0rQzDU6+8SF+GcyecNwKkQqsIZyxlboiEJFER9Idct3+Jf3z/TzONp4VBYcHDvND8ygc+UpmOjKuXklBQ94D/7tP/hr+6fIJkfgaPpjfMkVISJRFlbkbPY/B6q59nUa2Nn4gy4L0liaJA7uBN4s5ExPqBlfwRtax+7IkTNdFBAS3dCN4pQVAF492uQDTCaBlnkAFNCf+tUVkbQH5wAi0jXF6ivWD90hrbvT4XV9dBKJ574fusbqwRxQolHR/7yEd48KEPMjM3Q14MsSZDeoc1+fhBd56iP2RrY4Wtlcs044hEx3zlq19jp5fx6c9+gaef/z73PPABpjuzlTWIQkcJzXYbrWPy0tEdFqyub1EUBRrBTNIkcsErxvtgUWFtxWp0YpTZuorpI/y4BzDp9vpmxdCI+OB3Q4H156juaf11V/J/Rl/jx8Gp/tgTZrz8xJpIS3VYgTMOmTmSruVQukBHNNC5YJoUnXuynV415eLo97tYY9BCkqYphXGU1lNY2OkOuOvu+7n73vtozSzw+ImXeeQ7z9CcX2R7OKA3HLK8vMy//eM/5p6738sNNxwnKwu2u/0Q3Kv1C22YOngLrDF47xlkOcMsp9FocPDAfuZnOpWPlCeOY6xQFDLmgY9+nP/4H/1jpjt72Li4juyVxGXYlSOGpAtzOaNeIXVAGMN5deLgJkgmYX3DWo7m/BiroUM4vIwxJLEer42of/7I7i6oj1d+SIqAAggPPyifNflRSO/qQOvw1cyUmPg8b/L3KksXDoGrlBGqSssFEd7L5y+hkDSIaBOzRIuP3/kAe8sppnYUfjXDXh4w1dXsyZt86q6HuVruQ+DJyNigx0vnT+M0WFsitKD0JVZbTp4/RZde6H9RMk3Kz9z7YY6396Eu95kaCLi4jb7U546lo/zC/R8b+S9YoE/JiddOYhNNWe3+sixDdWJdoOvLoAZiXc2TE9XdsigEWqigQuIdCYKYscdTBDSBpPpYWj+S/MrznFhHQYEmNwgh0aKyaZFi5HQzybwd9ckCZEEcRcTVULd4k+d/HLnemnDx419JySADI0V4mNKkwQ5dSuvCTEk1WyN8lbVVKgdehsy0JhLUGep4XDEMAAfTOlBCUxSG7k4PhKK30ydKSiIsEsPP/dTP8KlPfZLclODLcFhqjTeeNEnJywwtJbGAYdYnH/ZQ2jPdTHnqiSfY3O7yhb/6MmcuDvnPf+MXuPnWO7BCEydNtIXUe5wpyK2jkaYUEWz2dmg3FVZ5pFKoSAcoR8VjhhxjCNO7oIPm8ePsinqyvzoYEaOgVVdKAZKrD8wxnASiskEJitvKsQte8MjRASkYjwPgw/CiExXbiHFWLghVsQWEFTRERNnt03+jz6X0DEvze3EOsq9nPI0AACAASURBVKLk4huXwToaOgIbYBRrLYV1qCSmFB4XK8rcI+OEe+6/n7n5JfrWcfNtd/L7//e/4sTv/i88+PBH2L9vH1/98iPs3bPIO9/xDrJBTtqMKYabpHGKEL6CUC2FLahnUkCRDfvsdIfMzMzQShtIDDoKzTWbZ6Rpi24vxyEoLNz6rrv52X/wK/zTf/47tNe7pIuLZC3FUAR2V5w0MMNi5MUV9q6cSDQk43SrapqPZtCq3p61gSJf3c+66+Tt2EOqevXR/heiRhIEcRyT5XmQHNPj/RS8kcLeUXJMTQ5w4yTTUI5ed1RxufBDlFIYb0bMU0/404gSpMNjsE6gdIQtDL7R4NTm67zQfYXZqdtQJqOpE+7acz377u/wwvlTXNhZxwEHOgsc33+YI61D6NEwRMSjZ7/FhWIDkSq8NUityH1B2ko5t3aOb7/6PR665i4iJLiSa/Qiv/XRX+CJl05waf0ymJKDSwe44/gtzNMhBjJrKJXmy089xsXtDcxUjFA67GsJ1noiNMZYlJaUzuKVotCSTWFZIYzNxLTQVXA2SNbynDxJGHobxi6cQ0lJjiNHsQFkUuOD4mA1dxbW2bvACFUqqu597fBMNQ9Zt0EqYop1dGanaMdhzkyK+gz8EZVJf4Prxz5Iee8rYcQg2RKryoPFmjBIiqsyeEstsCqqyf2AidmRFw9VgV1XBMIHE8VIBbrp5vY2O/2IVrMZMmSpKQebvOs9b+ehD36ActDHC4+xIkiZACqS2DwjVuGBM8agvCVNE8z0NBdW1ynzPs2G5v33vo+02eaud98V1Ao6HaxSxFNNGmnEsLtDmQ1A+9C0bkjWij7DmQYnzr9Gz1mkbuJLA0ikVFgXej6BGALj+l1UTq7jqoArMuVAUZ2827stPepKVAiJlBFODINFBDAwBV25Pf66mnnmxxWTq19rZA0wySyUoxEBPzBsnl9B7HcsLyzT3erTioIdelEY2u02XknyokApRZJElNZg8kE42KXm0JGjzC0sk7am2dnaYWury8c+/kk+/5df4rd/+7dIZMx9738/v/YPf5W8N2BuvsXaygZp0kRIh3MmHPXSI1RM4R3eCaz3FKWl0WiQJBGigniFtSgJUumqZ6WwpsQDW4MhD/+9n+W7r57ic099i1uuOcp26XEalIooS4OsK5fJtXAERuYkIaHq8eAm6MVejiSRgJGzNYR+lJRy1I8aRacrANtYaYZuiMORyAaRTBBOISoZn3FVJXd935X9R1m/v4l1L52BynuqhiAdFiHlqGpVlQ26lhG596iG5y+f+SoH37vAYb0XKElRXN86xNFjhxhWNI3w9AeVB0lETsmr5jzfeP475InHKoeOY7rDAUmSUJYlSSvmC09+jauXD3C8fYRYhpmzvXKah2+4i3Kk1G5JQi3DwBUYFfPdjVf40oknIA1ae0VRIrQiiSJMUQKeWGustTjvKL1HxZqXL57jv/r9f8bNM4v85k//Eg0fINYulv/xX/+fvNrdwrWaCFsZERpLAeRKs2FyokabEkHd2JOjXqHYtZLj544rRLcJPUrraegwTFwHg1HiUxGi3+rrxz5IOR9ERal6T5HQKIKS8CQyIQF8oMZOzu/IqvSlZilV8KGvG9EQIMNYYqXjzJnX2Ks7dFpNkkhy8Ppj3PPOt5Pt7CAFtGenMKbAWYOLw0MsdIQZdhHWUGaDYK3eSGntmafT3ebWO26mJGJ+cT9TnRlK65npdGg0U0QSh9fzBuNLrMspyh7GeXwz4rVih1Orq3zf9OjHQe1dV5Rf44Mvj/eEwUcfjrcwc1PdlVFwqM6riZ7TZMAeV1X1QRQCXfCLskRSo1WEtZbusI90jkarEe5dDbkKKjaYGo0HSEEIlK6GZCvTPALbTeQOPyiJnGBrbZOL5y9hrWOtP+TcuXMkrTZZXpIXOQ5PGidEUoEv8RZcMUSLiJtveRszc4v0C8vU7DztKGJ7OOShDz/IsWPHWL14iQ//xAfxNqfV0Ay3ezQqJen6obfOgRAIEdhbFoExDmM9nemUJJY4myGEwgJaRDgFRVkSKYVUEaWXlEaw1i/4T/+zf8L3f/M32L5wmfT6g+wIM8p2cT4wM+vNugtDrZKFqrqpW9p1L6jet3WQqlBmhIBhUSKjuOoBTpxBlc1G3Y9NohjpoSwNaZSSqBhvw2uaKjsfq2zL0c8eH5L1gSgqF2IPUoa36zwqUqM2fOAlBobfCJosIdHtoNIiQbU0r/dX+JPvfI6ff+cn2McswisoC5IoQQlJ5gpi2cRWNWefnNf8Kn/46OdYLXbwbUnflHgriJspRWlRQtAXlovK8H989TP8/L2f4JapozRkjMHgnSGRAm2DuLV3hlJrMhnzdO80v/eXf8I5ekgdmJDeOaSTCGuJhcKYwFK0OKTUJF6ChIHzZP0tlqOUDEEWbh2rvuDVwRavmi55NkShMHlBUmnyWRlROHAyQkk9glu9DwmToEo2K3jPixoRqfz1qh6n9FRSYYapZkrMCDOhnp/6u9IM+rEPUjBRGwhRdTeuzPbHLDTra520qifjxk1e70Rl51Fh9ICQCitgpxgyf/Ve1NnzFJsWoT2zMx2uufoQC7OzFIMBaTNhsLOJUJK40URYi9Qeb3Ky7ibD7g4xoU82tbRMOr2AxjLY6SJVilYJcdRgamYWlSaoSJLZgrIssMMumBJlC0x/QO4thW6xKSwnVi7QXZwhjzWl9ZWXjAjCqhPj44I6AMhq8wYcNAw0hzv5plTz6gAaBacJ7b6g21cFxYo11k5bTMF4qFqMs7ta661W0RYVZblWNHCECst6gfbQFjG9zS4JEWsXV7n+BsneAwe58OopClOSpE2GW5cZlhmTzEQhBN1ul153wLFb3smhI8exOsEJS2YKjMlpNBJmO1O8/7134y3h/kqPVlAai44EvV6OUBIhw9CmERblPd6Fnt+wsCiliWONlgKMxTqH9AoRBSdprTV5WSB1oAQLIfA6JkkbPHT/B/i/vvinLB4/hLIeJz0j2aNRMhAuixgd+nXQEqNDaLxUvkq6vK91CoKXlHWhV5KmY0frK6+aOKMFaBkOyDiKaMVtGEDlTzhaP0Zs2VpsdsSqGJFhRn5nWKhMSpGenh2wSZ8hBQLJhujjlQ09IxFTlBlCJRjvsNIgEsdLG2f53778B3z4tvs4tucaZuIOPXIiNE5GdCkARZ8hz176Pp/93lc4P1ynbCpyb9GNFONKisLijEOJoJBvheNcf4Pf/+wfcd/b7uI919/BIh1iGUBDo0LX2smYFb/DXzzzLb7w3UfZTME0I3Rd+WkdmH1ZUL7XOqI0FqVjjDEIGwK29Y6kEdNLIlYweGIMsC0S8ukWw+4QmzQwziOimKG3YIN0UpSk2NxVQsF2tE9qgtiIdTuqXh2TT/W4Rw/COuamOmHHjfQFK5bpm16TE1M/muvHPkhJGQYZlQgZWWkLhBJESlf9p+ryFZRQJaBUn5MVO8mN+jMTtNzqT6+hwLN87Gp65zK63RWitmKYbZMPB6iqz+RdQZxIoiTGEIaEpVRsrK1z9tQrZL0uc7MdpmdnUIMBnXSO6YW96HSabndAo9VmutlECIvwGVsr65Q6NF9tr48YDnDdIb6XIbXEFpayqWF6mr6QFB4iHZHlJSKWECl85ccz6inVA741BDNRKXnvuTJEjS06mLgv40a4s7shQa2DWIwmsIfHU+sS781E9h42u8EHKxXCJ7yXOBuqV+Ukul8Q9Qxp1MCYICKMKSlMQVZmDIfDkXqCRKCFDng8ko3ugNnFA0zt2YtL2nStxwjH+s4q5984x9R0i8NXXwe2xBUOawr2zO5he3uTJFYBPtHghEBIiSkDpKSrSjAvS4phztTUVIDUvEVqFQCsqh8QRWGuxntLlhc00zZKKfrDgrI03HjsBpLPf5pis0s8neCVJCtNsIWolTwYw3wjeK86ZMIhBVQdphG24yZkWivY1phwoDUacdjlu0gNrgqNoTepVTBuHOQFEk2nOY3sikBKF0EiXXkVahZRw3nVPhFVWUBgmI56Is7haujRey7na/ze0/8SUQQDQt8S5EmJFyVOKISQWF/gbBmUWCLJMHGcLtb43W/8Kftm9nL14gEWOrMkjQgpJdmwYGV7jZcunOVSd40ycfi2wkgXusdV8IiEClD8oOplFgXohEsy418/+Vf85YtPcWTpAEeX9pHqGO+hmw85t7LGqxdeY224jWtGlIS5pKIsUVGw9MnyHKUDE7Q0thqNCHtGRzHeuaCA7z2v9bb4r//tvyQyjtJZelhWBiFpxVQW9AJy69BxAyMctoKP89IG4QzGMJ6v9kdtJiqqfVKTlmobCF+tDcayODsTdoHzCDn5zP7duH7sgxRMlLX4QK9NFZHSFUPPI1QlAYQMPjdCIFwFQbl6elpUJfNEles8UirywmA8pDMp8zcfQacLXHuwYO3l1zj/xutcXl3jwL69OFNiSkFcFLSnJcQlr738Ei+//Aouy5BScvrVUxgc1xy/npvvuIO9e/eStCQqaZH3e6yur2DzjLLM2eztUKKCUoW1NBBE1iCcRznweUmUJnTSNtgh6AC7aK3JbIGUmh8AlSslivq+sSswTcja+N3BKfzbZBU1fjCcI1iKVyKxJWM5nnoMoCaleCdh5Fg6rmARcmRDXo9Naa8Q3QI5KJAuoTPXYbDTxZmCV06dZGgyesNe6GEIiZWGJIoRXjIc5kgdMbu0RGtmlkPHryUTOUb1ePnCk7zw/Sf44E98CNQWxrYoS5jtzNPvDZFS02g2KIpQ/fhKOsuYwD7TUmNlyGzLvEB2aukiSaTG+wbryG1OlEYYEVxWe70ejUaTViOlyIfsX1xm3+Iy51bWSWcPUZgAd1lrg51FfY/rfe53+wJN3ttJOHbXqlcZ9UhlQky0okSdeNT9WCrFdUjjhN4wQ+CZbs/AxYk1t3WRHl67lmwSiIoWL8b7TU4O9FbvUwq6dkg3H9BSbQ7uO8y582cphUPFEa5STIh90B10ZQHOk0QppfeYuZjXzAbnT62iKlPL0lmiWNG3Gaal8XMiCBOXDuk0kYFUNvDWk+dDpJPsby0wMz/NnqU9vHruNOe3N0nmm1ze2mb7TJenTp7AF4YoSrBC0LUG2YjxLU3h6mcMCmNCt8pJmirCDh1REpPZwLiLLEReYTOD9J4kSRmWQ5zSnLpwAeEtKo4onA0yYKUl1hGgsNYRRQ2GeU5MhLMO60FFEdaW1V0dE75GRJUrHv3JStcBzoaO4r6l5ZDQiPHZ8Hfp+v9FkIKwSKUzgQmDQle2B2Nn2opqXgH0gsoAcRSSqgxPSKzzSBeqrKLIUDrGI+hZS3ygg8glMt/m8PFrOPfSyzz5zDMsLS3gvEFYwVSrSRJFvPbqK6yurDM/NUXPSV4/d4GN7jZCCbLtTTbOn6UVJTQ7s6hEYIwh6/WYmZ7m8hsX2De3QJy22dnZYXtlndfPnkaakn0H9pM2G7hI0eo6ZiykWjJIwgChiiN8WfnVOFkn1qPNK73HjqeTxvdwBM1UvYURqSL8Ofm19RWo2apijQU6dlS98pBsd4b3Jgma8lSEgLAGtc6gFyLYnQxL0lLQaU+xtLSEMwU7WxkXLrwOEnKfh7k444ilQDmBzUqGNidOm6TtFktXLZGLHjmGUq7SPLjNA7cdQYmzdG2MzOaZbizTaCT0tvvEcUqRO4TQSHIkEiEVufUV7q/wMsbJEiGp6P4SqRSFlURCkAiJcxapoCxzVKQprSHWGl8alASMYW62w3VHjvL9559i1h9mxxqUCntwdO/EmAVZ09LVaD6pYl5SBfoK/qnhb1/9aR3kRUm71QTYVf3WXxfYlzJk5x6UlATFSUOnPYUWitKH9MO5qvH+Jgfhrr97D9ZRK2nXvZJIKyjBF47Dhw/x/sP38ukzn8ZbS+YdxDrQuIuCWIowE5gZUiuII8WqGyK1RuGZajRAKLayLkaDSBVCm6BH5zWR00TdkqZuUFQGlKmLuf7gNXzi3Q+Rm5x1v8PWxiYrK2sUO1tME+Glo4gc0VQLkTm0V7STmEJ4rMtp6IhBUeKdI24kJEIhuwWyn7EnmqLfHyAaEegIMyjQDhKvcUIwHPaZiiLyjW32NNt4FFk/pxlHZP0BWjWwWY6VoY873OwzNzUF1tLLcuLOLN0yjLY4UT1DVyYnFXNZonCj4DSeD3XO0kmbHFheqmtzuOI5rVfzrayt3vogNXFTJo/Av+lNCc9pmI0qbGAdxURoBNL5SnUK6kPWu2peatfDJEY0daCaRwkZrY6C9I2QDoSh35LEB6c5f/YCiR3Q2btAf6PLCy+/xC3XH8c6R1kYttY3uXjuPMvL+3Bozr6+wtTCMi+cOsMdd97CdceuR2tJb2ebKGkQpw1m2i0Y9Hjy8e/w2iuv8tGHHiZtJcRTc4iB4dmVTYq8z1VHj9BuTZHlOUmeMa0lca0n5CW5Kaumed3zoYLUGM2VCUJgCLI446b7X6c4MYIMJlbKWov3DiVi4orJ1jUFviwxqZn4vrAGo6Zs/V6qoVVb9a9q52RHqKTol2gjaM+1aE61mZ2fZ3V9LQhpWhsOYCzSO5KkOoCVpLQFceSJOp4jty1BZ4ut4RuIxg6zV1kytwKugRcLJHGHqWbK9uYmkW6itQafoYRH+5xYg1IJQ6mwZYBvrHc4LEoH2r/1EdJ4vAgCt04yZs25cEAncYoxBbZ0WFcSKY01nqNXH6H81teRwxIZV9YnKq5UtKmgw7BGQTR5QrSVYOYYMMHARRYjq/BK/09CUQaCS1xRjaGqbL1Ait2rWslWhvZRpAHLtOqQuAalzyhFpbRelWRX9s7GTxsVIYNAchAQlO0tWkiUV8RGcHT5araKdYpuwU8++EmePfk8J86c5qrlA9z/vnfwjW98ha2dPvff+yD720tslwM+/eRfsb65we3X3sbbb3gbDsnLK6f50lPfwGuJcaE/5J0mMhEfevfd3HTVcQb5kOeee54TJ57loXffR7G2xclXTnJy7RznLp1hOol47z33cuvhm+i6AV9+8luceP45Pnn/Rxh0+/zFI4/w7nvfRzLd4IuPfJlGu8nQWryFbDjk6nSWX/yZn6IpYlCStazPv/mDP2R5+QA/+dFPVlUmPPniCb7yla/wDz71U1x76DAmL/jil7/EhfV1fuk3/j759pAkSdgoBvzBH/8R9939MDdecx3eWD77pS/zyIvPk7TblNXcVVDYkeM5pyrzCxT0GooVTKQ7YB1zaYPl2c541UYif+FL3vwc/tFWW29tbeehVkH2oS1JrYnsJ7/GTfSImIQnXCiMsBQYhkUYptRIXOFQQe8/DEm6cGBLMZ4ACKjGWLtP1WQKAr3YEA4MgULakK5kytCdcUTvvgp32yKDaUXmDRcvrfLG5XVyJP3Scu7ceYSXTE/P8OLLr3BmbYN/9Zk/57mTp7n6muPsOXCQ1uws/WGPYW+TSHnK7hbPf+97fOkLX+Tq/YdIkzaidLx++ixf+PwXefKpp3n/Bx5iz96DyLiFEAqTDYgrHNlWJX4tLio8KFOph3tRKcHXVnYhuFRjZOPgNeonTLK25EiNu2ZsBcml0J8QFQvNOxH6B1rRaiRM0Q5VSOVPVQcr51wYciQI3TrlsdX34yVUa6WcoOwVtGRCpzlNpBMyW9Ivc7q9DGM8eV4iXEWG0REqTcilo2czijhj8cZp0kMDNqJnGbZfoWhcYMgqpS+wkWfHrWLjLnm2hcQhtWBY9DCmR0SXqbiHsuuoqEDForJjNyjtKV1QtI/jeGQAWEOeVnhM5bWEl1D6YHcfRURJjBeQlwWFsRy/7noWWtO43hBvfNVk98hK7034UHGqSsPP+WquyAWvIxgLmUrrq++ReK9Gbe4sC/pu0geYrqax18w/vEagEdKGUfgKKW6kKcNBxgH2sxgtQA5Ygr5k3bT3sko2Jh7tURNTVkPKEu9kZUkRfn9hBO0y5lC6n7Pr5/Gx5eb4EJ+84V6WtiIevPZu7uA4na0GH73pA7ytfT1P/tU3mfUpP/Puh7naz/PwDT/B+tkVTp86xfHFG+h0ZhnmBZFu4p0Gq2jHTZbac5z45reRqwMevvMeFuNZOkzR2TPHrbfeyi9/5D/k1r3HeNvyMT5w+B6+/fh3WD+/zi++81Nc5Ttc39nLNc0ForU+x6YXOTK7jCoAp5BCB/TGSaZFwpHmVZw4cYJTL53kzulrmekb9jfaHEoWefKxx2hFEVfvWWRWRiylDR773Ofwl7f42Q98jKIo+OpXv8pV7WmSQca3vvF10iRisd3m0c9+Hnl5g1/80EOkzqKMQTuQtjJmrO699OBFMIetq21nK1jWB5N6gULkOUdnOyxV825GCpwfjwswASuz+68/8Lm/zeutr6Sq66+tnKoqx1fZtq8yVFtJ3AsEg+EAncQhO6VAoZAy/J1qdsKNMtIJbFYwsukYdRSrHhfs1v/1QCEMvUggFxKazENfIq0nMxHPv3qSuHkLURSRmZLWVJud7R793pDTZ85iveNXfu1XuOrgQZxQTM3O0e/tsPLG60hTcOn8BV5+9lmuPXSYY9ddR6Q0X33k63z90W8wyDNm9iywdNVB8jLDmxKtNa7IacfTTDmBLg2+oclcgdYxztS7KFSGzk+Yu48YfYzmXULW/2a9qEnixJUrFQKQ8AH+UUoRo4hE8EQeGdlRQ4ZjsZcxFb5q4goX+m0V+CANFNsDpqMWU2kTj8V5z8WVy2SFZdAvSKIG/d42rVaL6blptgdbXNg8z/SBKd718fdy0/uPsCnPs2M38LEjwyCkJ4k0LsuwdofCXQbTJPU5TTXAuyG+WEcMBmRbayStPURTs4BjOBwyZT0yniDZyKBv55xDOoHVVQUv3Ph+hY1WfVwNX2tNaUsO7LuK22+6hScvnGVq8Vr6JgevmJwtwtXMu7q0qubcRPXa3ldOt4GmUCdzFijLMB/VbDaqRvsPueokpcqmnSdYzOSChITFxhyne6+HrzFuPOc0QTKqn+QalvQV7Tlk9a6afQv7yBnL8uwBGkS8cvY0XsOQHgfkEp+6/2Gu6hxCo5hSU+ybXkY7yW3HbiEuFf0s59jea0hQfOurj9EVOV978pvkTUEaN+hVlYgrBUUxIN/qc/uxm9jTnCP2moaMkSi++ujX+MbXvs5v/Pp/wvGrjiBizVr3Io9+5evMzs1x+6/fzMGZJcqtAXcevZW9/+U/YWZmiW+eeYa2ihkMLQiHbEQhaTNgKfnatx5jz+wc993ynuAPPMgZ+m0e/+ZjHDpyiEgnFL0eO+tr3PuudzGfzCMbLbrDIZ/94hf44E1v58zp13jsG48yv7TIcH2L+97xHpabHQrnaScpQ2MD8xQJwlaJQLX+NYOvsiySlQB0vU+1FLiy5Oi+vTSrVXNQmR4yggprXPhHFI/e9HprK6mqcVtfcuL/u77mTS6Hr3S4BJkJTdVUx+hKAdxKKH11INY6Z1fg5fW8wLhCqLJBP34no0axCIeRFVB4G9SOOwnuxgXyGxbpLyT4mSanL5xFaEF7fgZizU5/wOU3LtIQnn/6W/8F77zzVuJU0+5M02g06bSnkMby5c9/kS985s+hMBxY2ksrbvDII4/wnSef4O577+FTP/tzfOSn/h4bvR2cFGS2xBqPLxyJkST9nFbp0IgRhdt5QSklpZRVsJWj3036ykr6Ci+ov+7axXisK6qJe1dn1eqKNZz8vBOyMrQbB8fAOqxqaGcRBCdan1t8r2C+2WGq0SCNJOtrl8gHQ7yxlHkZeo/ekyQJ64NVeo11bnv4On79f/iPuPMnj5F3dtj0q4jYI5VDegumwGY9RDFEDrZplZvsURdZEi8xtf0NokufQ53/PO78F2Dl2zSKC+hyQKQ0zbRNlhXkOQgZ472oelK2ohzrSr0joAKhvTcONjUEVlddppJVuvuddyGNo8jyCm6u2HC1VJIIM4F1ZTXKFbwcVbXUPw+J836kV5nnOc45GklcL0iY6an+F6xdrnzWwnB8pCB2CoVm79y+KiCOK+xxIB0/rPUoQf0eJwdIa6jXVcK8y8vLeAQ7O12SZosh8PT5Fzm29zgnL5ziMlvYNGKj7JFhefbZZzl79iynz55jfXsThWb/3n0szy7y4fc9wIxustSa5eDsMg2riEu48ehx3n74dr7z2Ld54dkTQSbMeTIKmu0ms7MzpK0UrwWrm2vMTs2xd2mRo1cfQiPpDXukrSanLp3mzz7/Wc5svk4zaeB7Gdct7mdvs4Md5igVxlVKBK4RQzulQFBKT7s5FYhAUYxuNukXBXfe+Q7uue19/Ls/+yzffe45CimgldKYm6NUkqjRQAjF22+5nQdvfw//7g//hBdeegmdtsnL4Pxbo0rKydG+qJ/1ek+MvMB8gIqVl0jvUMJz/Jqjo+70ruUP4p//3jPhR3H9namkYHyT/MSfFapf3cRalNQF+BRJSbDGaE81iSYnpISg8JZRpleVvX6ChTQORlWlVMNYVUXl5LjZKKpCQMhACXfWUEqPmW/SunkfZXMTbRLWT13k+XOnuP2mW9heXad3cZN9B/Zy/4c/yKHDByhdydK+BdK0hc0zptsdhtEGb5y/wMKeJfYv7+XwoSN86/HvcPK10/zcL/wHNNpTqDhCxJrSlaxtbjA9PUVpDRKF6Q7Q/R5Tc1PsFDkq0RXcN1bMFl6gqLCd0L2ufLbGrdHdQadaAz+ZIYtRIBqtzOhzcsTkg5ok7X9oFrRb2aKebgvDkIHcIfCFIY0SDiwv0UwTtre36eVDVtbX2Nzpo5KYRHm6Gzs4Cm56xw3c+4mPc/j2q7iYX2BbrOGlJ44CVGZ7Oe1IkUhQ1tNWkiSCdnYZO1ilN8gQxTbS9WmQIVFoqRmun2Z64T3ESmPKHHRMLCLyQYmUilhpBI6ytDhpiaQIcIoQSOmrweXJwBwOjsIaHJJ+v8+1V1/Dx2IxhwAAIABJREFU9dcc49lhFzXdxKvxYKt34opkYtwz3X2NG+J1708ARZmPvKN8BUvCGN71gHEWLVXF7rLUcgMSRaxiisJxYP4g0RlNbmrP2KpaHq3j7kQnwMHh+foBQgVBOqizb47T2etsZJtErQZ9LE+8/jzfPHOCfj7gw/sfZk32eOT5x/nY/R/l3R+5jxZNzr38LU6tv86zayd58IOfYMCQTXr0v5Px8Qcf4pULp/j2E99BCM0bayus0+Xt993FTHuOnrSs2wFfeeZxPvS2B7jlbW9n4DMee+Fptvs9rn3X7fz9X/41UlK+fe4ZTq1dZCfyrKys8uiLz7D39huYnp+lAB566CGefeUlXv/6IwghKRqKLQpMMyLTsEGBnJ/h7gd/ghNnX2WjHFBoRa7g5BvnWSXjgU99gvk9e9kQlh6OMtasmoxeLCkjzRtb21zylo/+/M+zuLzEhd42Ik0pTIkSjExda7FoN+q9s8vo0PtKiUMKbD5gfqrFNYcOjSxifuAAhisi11tzCf83SaH/Vq8JPeTxeVm3okZRvi4/vXCVFUDA5buDHs5YZqenEIBGs8kOfzb4Al97/ev4lqekrFM9DNXD42pnpZqKHg5L6WRFpw1VkxAqNMmrITzhddCo8zK4dXtNXEIrc+zNY2bPDei9+Do3XXWUm64+ynBjk9mpNmm7RbszQ9JqI7SmoRJ8nrN69izFoItzjn4/TJh/73vPcPnSCnffcy/XXXuc/jAjShIykzHIByRpjE4iXjn1KsYYzg36vGByVpdmeCl1ZNMtnLEoJxA2wJnGq+r9h9PSEgKyqw67ce+pCho1gcKJK4KW2FUBOV9BClYS7fS5a3mJf/arv84s0GeTP175DI9feoKi6SilGenPeScnSAACWymji9yFhrpXTF/Omf/uZX7yhvcwoxsMtru8fv4Sz518lc3tnLW8z2vb59BLkk/98kNc/66jFHHG1mAD6w1aK5SHxDqaVjIjNc2ho2FKZJkRGYsoLarwaCOCbpswaGnB5bjS4Gmx4w+wntxDa/87uXBpk5KIueV9XFpbodvd5tChg2hVwX3Ck2hFHAUSiRbj4D2qIkRQcsiyLCRCEjyCr7/8HH904tusaSCKKI0JtPzqm7xXlbttWLfQFI9wtcMxoXqKvMNvdfnVj36MX7v7XZRrm0HBJJI4ayvV80peSQQLu0E/2I0rXXdpxyhEvzBsZX0GnZz/9bnf54y/gIw0pvJd2w33yV37pk5exMR+GhFoDOxJZnGlY9v0wAkW0gWKfs5Or0/caDAz3abb7dMbDJmZmmHPTId+v89KdyvYuOSaffv2UwrH+Y1L9MyQ+YUFsixjZ6dHnKS4rGR/OsvyzALrlzcwwrM26GIQLM/tIYkitnZ6bHd3KL0j1hEHlveTZRmXLl/GGMNsZxaHZ6Pfpz01BcD25g5zc3vI8pLNQRcvBAmKqakpNrvhXNo/u4fNlQ0OHDjAxYsX6fV6zHTmiJKYtZVV9i0uMNuZY/XSBrmSvJF3KYqCq6fmKbKcjWJInudc3VngwPwiFy9exKUJZ7e75N4ReVU9xwJbqYYAwZl75IAgsV7hrEdLQSIEg83LvO+6I/zeP/xl5qjTzGqsoJYnmTiL62sUs/yV//C3d73lldS/73etG7yIkGWHmyYwWAZZGOScnZ7Gu6A0DCEQlWWJELUBWWCRhW5t6I9M/ryaCVVfNQVaAsZakGI0Ye/wIFUYOFWC0jpMIjGxwm4OSfektA7s4cWXXmSPanDk4FVYU2CcpSxLtHWkjQRTGrA2qCY02uFBljFPPPEUr545w0MPfoRrrz1Gvz9kemaGYZ6xs7ND2k5JGjGFLVBKoETCxoVTqFSTzjRpTTUZGEvVUR9VS/WsTUCsxfgQEbsD1CTV/ErWVj0nVVdQ4+AlRknA5FoK1C4l7/EL1eoEVYLgVRBNFapuPgKgFexbXCCONGVR0O13uby9Qt8OOLN1gX03XM3P3vfT3HLvcUy8w9bwMsWgSxrroFbhJLo0xMaS5CVtWxD1C6LC0FQeYQuks0gfVDoENfzmkBREWuFdgbIZW5vnWcmnac9fxdZWxowMtt+1WrizBFJEFBQKSmORgkCPn7SDl7XxJBP08EAAOrz/KuZffYGtwTamanqP7lF9+F+xJs4F0T5ZgwUiVHGIkJQUPlhvxFH4/pr1GfYGUFHlh3mB1BFaTTC8qjeZas1O7miScnDmAK9fuojTAuPHPYwfrJTeBEb2tcp+VeUpwWq2GYJ5rPHe8Vr3PEpFRLMJQzNgc2cn9F7bkkt2g0uXVsNzLT1RGuO04+XV1yiVCIPXkeLS9irOeNJ2Sl6WEAvOdlc5t7lKFCWU1uAbEdZ6Tq1fQKAovCVOE0orGLiSzXOnwnvUkniqxdnuBiiJTGI2d9aJlEI3Is5vrgaIWymEFAytpb+ziTEh2J1euUQURTx97lViFUOsWc/62EEXmWheuvQGXLpEpBrBOksLpNa8sbNDWZb4ROOSmNcHPV69fJk0Tih7XQqp0HGCKyutyAodQcKYii5HhJ7R/qt6g9qW3Hz0CEn171JMeO3+kAD1Vl1veZD669piVSepepgdXoWQZXEUpsRaS7ORBjZflY1aHCVlddhUEBaMM7lqoUZY+hU/sz4QvBMjC/rwRbUpnMBZF7JXwmxMWeRoHWMT2FQ9jl01w9FCcPnkSyy02izs3cfa2jqDrmHOSITTSK3IBkPywoymvM+dOc83H/0mN954M0IILq5cZmFxma3eDiubq3TmOkx3plBKku/keOdYXVlj9dJF9MI8zcLQqKilOEL/RzqcVxQiVC/SEzy1BKPfaxx06jtSV1T1PakD2WS2LCa+LzTEYdxzGEG2E1Ah1LNX4d9q2qyXAm893huECmxN60BJx+L8DFNJQn97K+imqYy81eeBX7qfG993M2Lesto9QzyADjEN26ZlPC1fIoY7pB4iCy4r8KWhoTVCOKQDa3wY+vY2zDTJkMNIKcGG3SSEB9cnifpc2HiNFy6ucvC6tzGwOUQC5UIPylS0f1sdEgiQURTg1Alsv3bAVUqhtaZ0YTA20orZ9gz7OvNc6O6QeYFVquonyB88+EeNqvGT4r0JNZAIiUlhHNZCu1HZwFM10H3gl4f+Vfi6QVGSpJY683Y1xC5ACkhUTIHj2oUjPHP+Ofo4HCV4UYHsdYVcw8LVmnuC+v4Vz3md8CkdZuxMUaLjCJ1ohFRkZY6SEhlLbLAhwNkACiutsc5TlCYYRSYSGUkGZR4ccF2oZov+ECskjUYTm4ItLTICnMZ4CxqEk2FkwAoymxPJKOzhRjAvlF4yyIboZoPcGpzwNJopNqtmMuMoEJScQ4kwgFxYS6uRkuc5Oo4DahFF1XtpUGZl5TosSaencZaAylhPLNUoodRxQulcYPEiSKancSbMyMUIXLm7RxyUPxhpMIIfEc4QDmRgLMuyYDFt8s4bbgz9Y2eRKhjejKooMYFwvcXX34EgNXGN9/rkX3HeIUQIUA7PsMgpbbDCaMUpuRkS6YQSF+ZYIvv/sffewbZld33nZ4UdTrrh5dAvdL+O6qBuBRRaLYlGSEJIVksaNBiMJGDKhMFGYIQ9nnK57CmwXYwnWWARzcjDeAYLD0YIJBAWQiiABK3YUR3f636v+6WbTth7rzB//Nbe59z7bg81VVN0u2p21Xv33hP2XnuvtX7x+/v+0oKZnzok4asXakxgPsHzHNXClUPEKgn/BS+ce7qr9dHJu0q0KD6gFUyXCx44d4bpF/+Cm/J9XP70H3HttTfyoptu5dLFNfxwRGW38DHQ1DOUUqyvX2Y6nvHxj/8+X733cXp5wetf/3rysuT8xWdZG28yWl5m/4EDaAPONYzHY6qq4qGHHqKeTNkXI8Z5wmRKPurLggwJcq4DRNvxugW1E9igFrwove3ZLFKkLIZq2kfYepitEtv2+Q7Rt/NIzzlqvEqeRZvc1QKR12mclyabjEc1dS/io+b6V1zPnde+lmxvjzW3RrWxwYEMhuT0GrCzGUU1JvczTFOTeaDxFFmJ8xFrAlUzw+gMoxXRB7RO/qXguFNITYMR1ogyBzteY2NtwtnNvVz29/P619zJyuoyX7/3K6yMlhj0y47Q1RiDRm3r46QWnuciO/lsIuGj8dYWWb/k8GgVPbkfCgmDtvD92GZm1Q6vVbXKPxDU3FAIQRB9SkG/lyNWhzxfGcfC5zw03uGj6vSpjwqtdIcGtdZSVzXHy2OMwogqjlGpoeJu6L6df8/33Pb3QxQEaFZYJrMabQ3B+66gOMgNEbzkl4M2VGkvRqvxLtWBOamLEio0UXxFUeBCpKoquXJmREZEj1hDEWM1k9kEUxQSwk/5wxAQcEmSDy4GtDX4JtA4R25EiTUukGUZoXZUTUOmLbmx1NMZSlt8UhJ5Xsg4GlF08hg0VeMwykqUyCREZ4w0ocGaPO0WhdeBygeMNjLOJnTsU+JEJRCLCgvgr9jxZs45NBXKOY4Mh9xy5BAZdJRiO/d8a2w938fzrqQWlVGKVsjvsc2VxNTIcA6f2JqM6RUlw2IARAqbC90RimndELNIPytQDpRXBNNGXOf/LyqqgE6eVrvZWsufeR8qJZRJhNBx4YlX5cjzEtcoptrxrI3sP7aH/LaTTC7WHMyW+Mzvf4ywscVtL3kpGxfO09RTlAHfOKrJJuOtNU6fPs1Lbr+Ft775TQxGQ5QKTMfrTOqGleUlDh0+SGYt4/Em0+mE8cYmp598imeevYDKLbqu6YdAz3uyEKhcQOcFgYBvHJkSnuOQFqFLoaoW0twSlbbAiEVABAma3s5Hx3LQChk0RhtiFKqV+dwuCqj5hldKet+4VNshgttCcFIfhCLoHJcrvvTYA4wouOG6kxzav49s4KndJs3mOvszTekLss2GzG1iminGzTBeWkHoNuyRaWED0RrfCP+faddXkoRaCSu7aQMlWvjaFJoYPMOiYZBJI83TZ57lkYcf5fjBA0w2tyB68YqaBqOytFZEkRta4RA6WHgLXsiyjEwbqtkMmxViaTcRtTUjWxkwjcJ8opC1J2i9iE6t1VVACpcbj8GgVEj5r7nxVZi5gjQJCKSSkgxRosIbWxPK/oDZbEbsDeUJKMlMteH2orBc3lrjcHGAG/ae4tzaF4UOykeUbj0+qZvzXrrMKqWTYW4WwulpDKmIm6iJWlM3Cm2KtK+iFHUHRWgZ9Bdr9xAGermIAFM0mugQYt+YyIAbybe1LSpUaNGRBhdlvYcgCjh4J/s8eU+L61XrhJZ0qRmn0l2dn0n3G5UCY2hStwG0RXrdIfnumSdTFhcgKi1OT6rBjGEOYGmQ5qs2KcFOBibP16e1gFHJyBADUbdrK7b7WEEMXV1oE1IJilE0sy3uvvtNLCP1d3ohrqe6GgWJHP3/4b507FRU7WsgD63xDmUsVRQPoixLBuVArN+FcMq4HhMj9BkSvEctnCcmy8UntgnVXmWHclILORd5LW2QIJalAP/SmUPEakM9q0Dl5L0+a1tbDFYHjF56Azw7JrqS2/a/nmcujPnqE9/k0MEjrF84j1UeQ6TUmqXlAbfvu42VlRW0skwmkvStakdWlqyMliiynMnWmMtr62xurnPm6XOcPXuO2jWsDAfYAHFWM6pz1mpPtBkT54hGUZZ93NQnr0FTVxVZXi5AUxe8oefwNOchnO2hJ0hppEVk4MLctoLZeykQValgumVPMEbaGeggyqlUBu0cZVVTTAM3XXec2266hqNH97A1eZZq6xKliRQE7LihqAK5d5gwQ8cZKjTotvQgCRoBPSViGNUSbqZYfhcYkaaMcki4UyzSgKVmyUzZ21PccuMNnNsacvbp8xgXyKyl15PQTpZlYol7g9Ii/PCBtqFk61lZa7tOv0WWM61mBC3tK04cPMTWufPYvX10L4No0vNMKNSWdTwJ3NAWuivmUPQUssytxQIxJLAESUEutHioKo8xmQAh6koEphFgkgaskvYUWWmwE7G4bzpyI1+89FVCaPBa2Dc62H1Ixk9gW6iy63/V/ky/e2RvxVRKEKNfyGOK16iiAOaJUKuYGPzlHG0qpvPkFwysmFyNGBauG1INHmJECFUarb674vCk/e+lxrAdW5vzWRxrW4uuUoF8Wz8YU/gtxDmWOCSvtUNaIms0YuQ8HRI5PUNE7nTyK4VqW6o3n8bQ8jrG9NxClPpQbbXIymbKvn6fV99yKz1eIArgrzie/zEuyDuZjrDt7RAC2liq6JjMpkQFvbKXWoaL5RMV1LGmcg1l1psjXBJYok0W0oIwug0z9xakKiTKZmgXd4wdS3oEfOps2/VsQRZdbix1CBKDNiUXG0c1slzI+jw9nnFoz4D9R/fx1KWac08/ST/CktIMMkNVWAbDHv3eiKDBhZqGmqxv0blhMFgi+IbLFy5Se8d0a8zp00/x8MOP8uz5i8KIkawh3QT2OsNWHZnqiNeK0ARoZhhTELwQ0+ZKSCpFBkQ6mdFZj63SaSdol2lLVlsrFLpcXrK+WuYQFn621myIQYQsgGvItCCUbNQSotscc6oY8Nrrrualt+yhvzWmfvpBlv0YYx24BuWFqw/foHE4HFoFrELgc0EmSOnE7p1ITudCRTM3FUVZSdV+mvdWnCjI3IyhWmdvZnly7TzjqeaqQ8fQmcb58/jGUdc1lFGs8iAhYNc02ExYTjBC4aASPDxEjwqQGUWFog6e6BxHVvexce4Z+oeX6R0/wsz5LlzTGhARsYDn6zgJu9ZISILYmNSDyHtsZmhbd7RmWVAwmU3JsgJTZjTVDBeiPFc5fRKCQsJcWEMYO25cup5D5QEem5wm5OKdi+I1NM4vKKh5mK9VBq0iaJ/zHL0YFwS1JygJQOmg01x6gvIEbSUUGcXbapVdVLAI0gnMjSspohY5YRTbyjBC8na6fa5alnbxeFx6FDoxoszpw0RWiH0g8kKWnnQoNjEF0DqFJohglVDDUUWJaiCgB42g8ZRpQTDz70XoiLEXt2NnEC6w6Gw/RPErFaR7uXcwm3Drtae4+fBerGDCth/PEd674uW/xjDg86+kFo5teZL0s1U4m+Mt0IrRYIRBOu5mSJ+fBsd0OiHLMsqsZMJUqu9TleK8827rGbUbVcJdkTbHcmX+pHOhQ8uAJRZJW5AdQqB2Nagco4Wev46KzdxSKYPXJXqi8FPLSq9gYDTPnH2WfHnAbDZmyRpi5Vk/ew5rLWUpHk5oAiHA5qQS1gAX2NiacPr0aR5+5Jusb27Q6/XIjEUraVGhnWKpggEOoxTZoCQqS4iRWdMIq7LT4BuUsTgfFsIoC4SlOxTTIiOFvND6qO3ntj+3NhoakTCDhPMWYt6JydsoLVRYdYN1FlvXrMbIzQcOcdtoiSPVhObieQiBHh4dG6xrTV6Fb2pQDUGFJHzoBN88NZaqVENE6WSPKgTQkIQGbey93bFapRxZFCVoNZYxB5f38c0v/hlb5c0c3b+ffUev4tzph1lfX2d5eZmYhLX3njzPBfWXhLV0wxVFEVLzRJNCWWUvZzad0lQ1S2XJUpZz/uw5rj5+lMor4chTGq1iCiO2EYC2Rma7B9y2Bk9cBMlal3G0YaWooG6kB1hvMCCzsBEdtZPQpVFzOaSVJuApi4LNzZrhYMRtR2/iqQeehgycDnNaqIRW7K61w8a5AulJ63ZkIqTVvAIsIITBbQFzUK3XGOfzBrS41RiVzH1cWI9BcsXtOWP0zKEeuoukdMpNiSm72JMuRIWJ8/Xvk9+9KFPaJYRC5ivM71VqL3XyqFrvMHZRGbXwXHTwRGyHSNbJc1aJJNbE1sNq72juqao0jhbB7JEQrwoaFT2FUuhqxre//GXkkPJgC9rmr1Hx/L85nn8lpbb9AOg2UZs03aq3CCGwNFxKlDnzinmHZ1ZXxBjpZQUW6eczZ1hgoXX63Mqf56DmrdUFVNBaSTKozu1WC4uuPVeMBDxFL6eppQZFuUiZ5cQmspotM37wHL/7O59hn10mm3ls3ZA1Da+8/RbuetlLeeyB+ziyv8ewGDCrZzx7+SJGSYFnjJFJVdP4yIVLl3n0ice5ePEixhj6RUmzNWGY5+QmF4+q9vTHjiVvWBn2mc4C2mTMohPLPgacC5RFSe1dyifsrINaLNAFdgl/tp6XeFKy6dqY+OJcRiKNd8mqlc8blfjkYkyxeE1WRw7okuv3r3KqLDhYT9i/dpGVekZfG5Rv0F4lZvsAocGZgDaSWwCFdgpFICrhzVNZRIlJnwh1k/erUmO4JMeslyJilMByunBMomkyCrCaamuNvDzAjSdWqJf2cuLIMkvDghA9z557muXRAJTqFNOsrlBKYVLOIRC63IhEBxK6j0o6NWvDtKrpLy9x6sRJHn7wy+hZkzy6ubHU7ZEYJdez8LdsF7XweXnNLLRfEEJeWcOTaobVhiJLCk8JgEIp24XKdRvmVZE8zwGPC4EXH7yFex++lzPNGnk/o65rHOJBaiVCuQ33yYBaT3bRP2jDc6l4W0aBjhFHSwQtYCePeME2SA5ZBzoGmU4BpS0do++EP+l7bQ1ROwcS3mtD//Mi/8DcKxGsyaISaQE/872AEpBNSC6iidB2mZYV1WUjOtmT9KycLWgWNp/49DHi1dwI6SjhSHWPbWgxjUkFlWqi2pBU7J5FCOm5KYWZzbjhwAHuuuUWFMK/2D6358o/dSsu7nzhr+94/pXULoeCbiMFItPZjH5/SIbF45MikverpmbW1PTKkgwjllJakC0tjCx8n7ymRQ+A7v2dFhXMva7FkW1brMi1JltTCjUiCyWjWBI3IuefvsDXH32CZ7/4KLOnZ1xeuyQwKl8zXr/ExrThB37oxzn7zCb/46/+GqU13HjtNexZGkk759yysbnO+QsXeeL0k5w/fx60pV+UlEZReU9GxA4LssTjNYiKrAks2YzVGZw5f56xcxy9+gSboaYmoGxJPa0xuSUaUrPHucW37d4XfsrviyjAHc9xISdFmj9JAotFHHwUjycJLYHSNtgAB3p9bjt8kutGyxSXzjHcmrAn1vS9oKGsNihjk3fjwUSMFsi6hElIeShRBrH1lFRkLsZJluv2ufeaBLBYpI5BQiQxrSFXkfcslZpxYn/Ob//pJ3n2/Abf+u1v49CB/fimomkaBgNRVFmWUTdNEupp5SRUX9S6o1FySoyHGAJFnjOZTDBEjh89An/yB2gX0NokA0rtKiBcDCl86IRxQLfSaU74Kjkin1oFyfmaKHRJS2UPq2W+rE01X5RtC0V5Rj5ircIqIyS/k5rDwwPccOg6Hj/zGXxhJLTofedRxTZk1QnTK9cWkNB4c089RpdMheTxoZNRId6ciqYbW0SJcugMpqT0kjUSYuwQevPLa9qccmQhh6U6Ug/ZE+krXTufqDrsx9wgm9NRBZVymIl7crE1zuI9h8V7b3XTwvttvZvqDEG5TntvXU5Mp923TTl5Yuqo23pXLkBpDdoH6rV13vnWt3DEJNOh7fOl1BUS8YV0PO9KqnvEu2jqANQ4opINBMJNJ8GLIGEs16CNoTA5BuHkwrSeWDppikEnNZQQPylnRUyu+aJlNA/ntZus9RFaj6oND2pvGGYlWd0nXAic+epjnH/gGTaf3aS+NMFUjr7PaBrFoDdiY2sT09/DaHiA+795lg9++Ld44tHzeDfj0197lNVSszLsszLsoWNEIywGZX+JXl5IeM+QrG9FORzQGCArcHnGhYsXeWJtjYfWp3zjsSfJyh7muvPc/R13U/cLHli/yGWf3PxIeiLzotw5eq+diFb5LHpcc89rZ7FgO4ERcLhtkPT2M5KzyVjJS/YqzfGlJVZtYDp5FrIp9aBh6mYURhrJKe8IoRZBYJUMz3lUiNjWm1BI2EfM3kQJtVCYDNCGGdM8BiWhwUCyWKGr9/KIohKQgQcc0U05tq/g5S86xiOXNrBGs3/vXjY21qiqin6/L+do0XMhSMJazaHdbdgvRE9VVeRWE1wkN5bMWqZ1xZ49e2BzAtMKBplYzaHNP8h6Dkos7i6cCQvz1CoIeX2hPjqtZcWslmL3Mi9S6CqQZ4bZJIWuoniSRCFqJhl/tlfgJhXL9HjxiZv5woUvc65aIy8L4a5zEsoMMST06Py6sqfTg071VCgPMSmitCRTFo4WMKB16zksnCsmjzgZPSok80cK1QimjZgkGRME+BCDCAef4Ng2uTZtzVibKw0KdFDCMJ7KX7qwXoQuY9TJhlR+kIrku1lJHpOPC1GI9lpKfPdI8uwXFE4LgHCp7s6m8/r2mQSVELI6KS8/n2MFKnmxsvYMrhpz7ZFjvOFlL6dMV3FIqU57LKIBtgXwd9FgsQ0f71pi8v/t8bwrqSuOBcMgMheCwXt0Sj674DDaMp5t4X1kOOxhUhTZapl0ife3iiedLwEiVGxro1orqhXYrWXUon8ibbM2aDeaxIajimgPmcvIJ4aRKzgyPMxHv/xlJo+vkTtLVhcSS66mLJV9qs0xPZtRIfDYf/ULH6K/ssreYyd45JsPstQfsNHMuHhhi/LiFscO72Pfyh5WlkasLi8Lc3cIkqRXgTIv2ETx6ONncVrjH3uKRx5/jLVxxVbMWCoG6MrxLVddx4+97Xuo+pavXDzHp+79Il978H6WVpaZ+oZGaRoUjpT4XQBEtBsttJ5oXJikqKVQMzVe0+m5tqrBp5ojFbQU0GqL92InD8uCY6vLHIiBg72cXDV4N6OxDTMbqIT4h+CcCH3hayEQCV68hgwL3olhoUJnGSvmlqja0Wm0Hb+E+OjmWKU6k9byNQnCE6V9KT5CpjxZfYFX3nI7R+rjTKdTmgimKHExUDlpc9400o6iNXhaVglixCCIRhWU1OtETYwOVKDX6xFCYM/yCriGemOMGYzYJjLC3IMV5SVQZEGtLXiDgE4RB2EzafdAigE04sVlmbyugMJmTMIs5RQ9KgR8iFIxKXMRAAAgAElEQVQ86yI6gzwHvSWh1FPZSW46fD2XnrqXoCHYxLBtLd55Kc1wjsWQsUqDaOnIVArldfur4w5sgQwxAVrkPeGjk/5jUQlxcowpR9RSnSmdWFZaFa7oeivFtq3FHG3YXrsVAzHSFfODGDAuKddFNN/i9+cQ8EWjNhlEUbz9sCjc2v3ThSjnTCQdapA5yrKTQd3sz+dNddGd2M2xnCpIPadvMFtjvuMNd7O/gCJKlGO3NvGLu+V5iOztejzvSqqNtbItJJCKHgHfiHDLjOymgEdpzUa1SR08e4YrsnCVRqXlrpPv3rnTSuoLJJ+bUDTMrV1rLXUjbaq7HJV3xOixVlNVNcb0UNpSu9CNzwZFvq45kR/h9be8ilcdeyW9b3h+/ksfohwuSXGl81hjUM6jcJig6Q97XDh/jv/2R/4Rb33rW/mLL/05H/7wh/n0p/4YpRRvf9vbuOrIUX75Q/+arzxylv7gMqPRiEGvT5ZlQKBpGmZ1w+W1DTYnY+nHhKfo9dC2JC96lL0+P/3T/4D3vO99PHP+WarLY+4+eRNf+8Sf8NTvf5YTN1zP6MBeWBkxzhWzTDPxstFyneGbBkwCN+DEOlaZCC5tU61VlryjdJ9tYt6DMRmlLcB5ok+QYG0IrkbXM1aLfRzIIkWopejYOIzWUPQIaiKhWw0xOhoj82VDJI9znnWJ+af+OEBXKR99G9AB3fKbxSQbJFQbiHjfSNFn7SF4clPKePFoqyGhsIzJUM4xMGucHz9G5ZeYsMbxE9dw3333cfHy09y6skKmpYjXqoLaOaLVoEUAWqsxsYWii1BpElu60RZjAtPZTMKGQdFsjskOJwquBYmhlO7WckQTverCqPgWWDEHUrTfFSdzoaDYh7kJFjS5LVBxjHOBLBMP0hglocPMdiF4qyK51yib8doTr+Kbjz/BRTNlrGYYq3ChweqMpvYoNUd/KkIKZ2n5R1LUyNpNEl5qglqvBSRfGHVXjxySsdQFCVvFkIwVUUuxu/G4EJ6WcFvK76g27w1tT6wWKt8qAumMmyAoC6/vzE+30RovE9Rd27dowIXElHhJoixVSI1BE41VWwfWnlcnT6nzJKNPkaTU+85L3lmQFhrvnbRk0xCDozAZcXOdmw/s5V2veyVlut/oPNisWxcwD+Jfcezy4l+HB9Uez7uSuuJYeCCRSNM0ZEUu8VVJmTLzFbO6Ymm0khBMc7LYdtnoSBeT78IlSmHC9tCH1pq6rjGmhGhQTkSy0orCFvKeLtDe4GrPgAKDFPDlE8X1o2O85Y43cJXZTzbzfPd33MNv/ZuPcGFrE5MbmuCIocEmoWitYjwe89q7v43v+77v5eKFC1x//bX83M/9HKdPn8aYjAMHDnDo4BGuuvpafuqnPoCylsuzhqcuPdON2xiD8xGMJV/aj42RPLdsbq5jgkHXjuHA8Gu/8susXbrI33rPe9k3XGbz9DN8+jf/L4qLE8588Wuo1SWKA3vpHzmIXh6wZ3UP3lo2t6ZkvYKqrgkGotaYzBKc1IZVs5o8L6VdCCFtbN9t3tqBMrYLN0jY1CehKM/80qULnDi8F9dUqKIgRoVThgaPyyzNrKGXloTAqkEFT9tXIiK5HhI5bQyBmGp2lFKgNaT8T8SgTAYqkyLi2Na1eGLtyY2H6PChEURUBFwtOZ5kZVsCqAnWb+HrCbOwJcaKtWw0ntlsxqhXorViOpkS0FjdLutEapxySFEZ0ApfVyhNB7goyxKrM4iK2eaY4cJaba3ueZ5HwEGx690hH5j7Ws99GKS2ppWdSskY2/YhIcvTa9ACCjwQfSD6JiEzNae4ilccv4NPPPF5+W5waTyRzGY4D/MMM50CDbSCvFWm7b/0vLseVAuWJvOw81xIzO83xtRTKYYOiBE7z1MtfCXBoaLqaq52hiVJ35UcV+slzT2l+We3M64sPvcuSgNsH7Kae30Lr4nWVNvO27KNEPSO62qCUigrPJExKum8XAg3Ye0bSmvIvENtbfLue97BEamXBwuZzeYOQjpeKJ7TzuN5V1KLUE/SPovJVgh4vG/o2VKocpKCmkwm9HoDspQWX3y422h5uoWVNnRUzKGb6TM+JPSTp3GN0CsFoSWZziI2WEpT4qeefdkq+UShJh4b+txw5BRvuuO1LLmCYqaIzYRrThzlW17+Yn77E79HZkpQjt6wxI3H6F6ByjJma2tcfeoaqtmMWV3RG/RpGs+Jq0/SKwfC8nzhPP/Fu9/N/Q88zIc+9CGGy0tgC9qcTogRFYSSxfkaBfyTf/KPefzxx/n1//Xf4JzjwsXznDt3jp/92Z/lvgce5Of+5b/kM5/5DA89+E3KsofyFndhjcnaFpcefZpy7wrDA/vpHznIyqFV1pzw02EtIXiqWU2mMzSWXgauqed1Je3zRESSC9Js0qsuCNV5M1pbxm7GufUNHqPh+Ir02jFassEOQ2UtlYXYAEFjyVIeSfpNqehEkKlkYWvpL9YVdSb0l9bSNRWV4VTBzJfU9DDFCkVvRDkqWT/7INY9i1WVWPdIrx1S/iZqCRFrFTEEjHYYX9HUGxRG0dQzLp5/htnJY9Q+4F3EK1HqHgcheS4x4lLoBxPQRsbtvcfYHBXFqx8MBuA9a2trDGJXOj5/wC2qkrmXtAhaaY+wMDOyL+Z/a627nlcCU0/Fu9ZS1zWDXt7tmUWjua6FfsgYA9EzVJZXXX079569Hx/XGAePyjN8UwEK7TO8sgTVEKMi6/yfgEd1OI+4I9y+s7nmznubv6a2AX5a4MFuYI3t4b15mG87gvW5rrvj9aAWwslXKq1dSzl2GVPnkVwxvh2fTaHIxVNKzzDJe3rnsVmGr2pihH7RJ1Yzmo017rzxBt78qtspQdZ1QFC9Ie5SKPXCO553JdUecWEnhrS9QgwooxPqRlPj2JqMpfmc7aGgo7HZ3XpM8X52XyCC+hNIaxMDOtOE4KiqGVlRCk9WkxHGmgNmDw997j6u33eS7/+u92DqyKHRHvIKCmcpohWosat593e9nf/48d9h3+qAd7zje/n0H32S+77+NXJria5BW8MtL7o5MQ5Y8qJAa0lMz2YzsixjWjesb27yvh98H3/4x/+Jxx97ko4nz6RCxxhROhAax/e/933c+ZpX85q77uSed7yd8XjMhQsX+I+//Tt89atf5SO/+e+57777mNWSGxn0+tSuQXtRDFZpqrOXWL+wwaUnz3DwtusYHN7LhoEQC7yP9PIeoVE0zqGD1AS5EJFiz5TY1cJC76OnwKS2J1HaUicDIhhNNBnr9Yz7n7zEwb23Eb0TyDiGxsA0N0ytwRmwwi+aiN3nhZsC65NiT+8TSEObpFg0MRiUKqgbRUOJypaww0OsLB9Fjw7CYAlsIB9HmguXyYwhUBOjF+9cm8QbqVDRiwDUnsJGClXBZIPx5mVOnTzJJz72UV504w1cdeQYzgsHXdSCujMI39q8fsWhkGu0xb8tT2TwnuXhCHq91ABxvmy3C1Q6OPWikBYPc8EbYK6g4m5KKgZ0yt+iRElV1azza7RaDMLDZDJhtDQQYwNDFgNH1X5ef+Mr+c0v/R7ZKKfywjvXNE2icGoFt+mAAhIWi51H8dx7dDtTxXaPR7NbiURr7e6WO7pC2e1gWJHPqO68i2PZ7kntcr4F5bTNI9s27iuVwhWfTQjanddpEXuLR1DgosfkBt84cpVhI8xmNX0FfSJ/6y1vZhmgdtjcAkKd1QJ8XujHC0pJSaZAJswRqX1D1GBT8e765jqFLRj1RhCjkMhCt65VFOLJ7pztwg2Lf7fvt/VQWmoJknBzzYwyz8WinnpMYzhoDvDkZx7h8//7Z1h9XcHJv3mUUE3obRmUi2RoQiqC3BhvcPvtL+Ztb3kTL33Zy1jq9/iNxx+jtJK7qX1DWZZcc/I4FoXROnlzSF4ny1LbB8OsmnLg0EE+8IEP8ON/9yekM3AjcX7vPf1Bn7ULZ/ne7/mb/MgP/W3On3+Gffv2cWj/PsLePVx79Ule8bKXs765xcMPP8J/+uNPceb0Ofbv38/Xv/YNyn6PIi/wEZrJDGMNfQLPPH6au9/yJm79ttfyix//bTaNw8acpgqUWY+tegZaUXk3D7FGQVsJCz0QRDirMK+RUlogVzEooo5MTUmIU87XDYf6EZopwZRMLWSFocg1q7NIoYSZEaVTbYlNVwkEL+ShVllQOUSFwxJVibNDpr6HHe2nWDpGuXQUNTgI5RKQg/cQPeXqdYwv30+IW1KPo5UArZJg0FpLfUpwKO3JdMOAMaqC9YvPcOzUzZw8eQ1nnnyKF73oNpyfoozBOyfGR6olk/yahOhEb8j67PV6bG6Mk2JTLC8vs2fPfmm5AtsU1fZj99KJ3YrSW5hxmzM0RuYtBAgtvx+ipCYTCctK0j+JagWzmYQki7ygZb63qiRnxp17buehlQf58+k3MYWFKOzdghAUtngRvF5AR13X7HYD/1UByva+4sLvC+/8FV0N5q7Iospd/Fz73pVKZtu10lzuroTUFa9f2SB0/vkY56hPFvbRc3tgKpWMpDGkb7WGYAxS4hF9pJcZ3OVLvPOuO3n9qRNk3pNb6OAbKtJxYL3AjxeMkpLi3LbWRbyp2kuLZIVmc7aJQTHqDdAIyWa3dFqreuHYLTyw+J6EwTUuwaFDRNqRa0uelYw3pwwZssfs5b5PfoV7/8MX2Rf28tVPfZ2vfPov+ZZbb2W8eZnRcJkmOooswwXQ1rC5tcXf+M63ctNNN/BHf/CHXH7mPKPlZRonjfj27NnD4cOHGW9uyT2kBaaUoprOUEZgylrD5sY6b3jD3bzzXffw7/7Pf89wuETdOIqiYDoec9ddd/GjP/rDbGyssWfPHvHCplMpJE1AhkGv5M5XvYLXve51nD9/ka99/et87nNf4FOf/hOeeOI0yyt7CCqiQkNTTbju4AG+941vYf/1Jwkm8m8/8XHOVRVlb0g9q8h0yy8msRUVNUqlhL0WlGChZU5byHdLkzSHSBuUgbo/4pHzl9h39T5Kawk4fIAms1SZodLQqIiKTgRRpKPSkdKEAtD4YPEho/EFzvTR+R5Ubx97914Ng0PQOwRqQPQW7/JuHWgTMIPDxGwVV11A2wCxIsbEnhBDt0lkjTpsnNLTm5QE1i+f57i13HjDTTz+xGOMx2PquqYYFEQ3F0ptOC2oxAFJSGtWpFRW5EzrCqssKysrHDhwgAeeOZd6m7XyVe0QfIuLWqd+a3LOsCAwd7PATYuz8F56SKUjS3lE10hkAQUhkYZXkyllWUomrA3zBihNyR4U33n7t/LEn53nyfElQqE6lB0kpoQgQIT2aBFsV3oyOzyVuD38t81D2qkUFj2nhed0hfLo1uLO1xf/FrqsRU9o9yOty108t/a82157TsX1XB6afs7raxS5MjQukumMZubJYiRuTbh+/16+9y1vpg+UMpUJ6WkJQSIPL/xg364m11/vERd+UaQ8AmId1METjWYSZ4TGsTwckWPACTlomLtIV5yz7bg9d9PbJK0s+IBOIYeMiEU3nlxloHO2Jg0FPfaEZc5+5hEe+cQ3GNZDls0yYTPyC//DhyAoVldXqV3VeRWVawja8LX77mc0WmI2nvFvf+3DZFj6eYFRiulki9tuvZkjhw5S1zO0tjR1Ku5sGvLMEFxD9I7MKAyRpq740R/+Ia47dTWhqfFOEtdHDx3mH/6D/4bcWAb9kiK3xODIM0NmNWWRURYZdTWlns2YjjdZXR7wmjtfxfe/7z38/Q/8JPfc8zfwoaJxU2ym2Jxt8vZ3vJUbTx4nnL/Ia45cw4+85R4OFzmmqbAukKfmklHpjhFAkQES0goECm2xBIyXHkZduEJJdbwKER80lS05vTbhwlqDUQMyD9o3oCM+0zRa47QmppoPrTw61qAERlPVlnHTYyuuMi2O4/a+mOzYtzK69i0Mb3gb7H0Z9K4FViAUoAq0NihliRiiKaG/SjE8Ss0yWhUJ4CCWv1Eaou88IRUDOs4YZpvsHdZMJ5tcXtvg8NGr2NocY62myC3VbIKxAgIX8gpZo0qZlF2dC0jvPWVZopSiqT1F0eMVr3hFUkrCxrDTSu/Were+W8aE+ZYOrcBra4m6v+nITX1sKYzkOzaT/Fnlmu48SkHjIs419Pt9WrC7V9Bo+T2PllP5Vbz+1CsYjjNUUDQ6LtQVCtpSR93VIkXm+eGY2FkX9+n2er3FSIjuPq+jTm3T238L71/xfNSO88/Fx7zxp+o4+nbm+ebcfXp+nV1zZ3rhftrv7x5uVO3zSP9IYI32H35OC9XyGyoQRRfEkMJB7izKKSgyIo7V6Pmht7+NY2WGaybJiASd2ESimoffX+jH866kdh6LTMQ+9Wra2Nhg0OtTqAwdI7nNiMF3rOTtIQW889+7vFP7gbZCtyXqDNJdtF04mTY0daAMBQf0Xh7+04f43Ec+i38m0IsDZmPHaLDEvfd+mX/18z/PYLhEWfaldidAlhU8+NDDVHXD7S95Cfd++SuceeJJVpdXqKdCQRM8vPi2O0TAG0tdObyPuAaq2jGrGqzNcS6kxo2RyeYWx48f5yd+/P0451ga9BlvbvAD3/9ejl91FVVV0esNOmLTLMvoFSVGaaqqYmVlCWNTijYEjAocPbyfu17zan7wve/lB9/7Xg7sWWHz8gUOHd7HO9/5DibjDXTj0Gsb3Lz/MN/zhjeyGiPW1eCbDkatFjZ1SFX/IQaytheRDynvJ4zNhpj614h0i8rSkPP4uQ0m3uJ8RGuIVtNoQ20zGpODsggjuCXoPrVapdIHqPKr8b2bKPa9hOUTr2H52tfRP/ZyGF2H5wBO7cGFPi7khGDxMSa6Hik2reoKdI98zwkalnAuheMwQjWltlvsEY+OM0b5Fqsjx8bGeWaNo+gNOHz0KiZbYxSBXp6jvEsdT3fPQwjZrtSZVU4YKhrvcM7xxje+kdW9e7vPth7UvC374rm2n1u6ye+m1MQX7DgXlMK7+WeE71Jed87haSH+MJvN0FpTJLhiu5XWtmZc2pihMORkfOuRO3npoZswW5EsZAtCXYBQi7lgHbcL7d08qisUxY6/d353t88u5ni2/euU25Xn2H4e6Hi0djnmn2+V13ONTV1xnt2u+VzPYed3AEITMBhs1NgoFGJ+c413vfZO3njz9WgcvVQMNz+/eML+Pws/6gUU7gOkHiPRnzhXQ4jMJlOWRyNKXdDFbKOWot00VyG0jesUtWsIVrquznNS7UZJiBYElRNJiqlpyIxh1tSUKmPke9z70S/x4Cfvp7dV0DdD6aZrIhvTNfJByS/84q8C8FN/7/1JyQSCht/9nY/xuS98nl//9Q/z0AP3Q2ZwSsge66ZhMBpy52tfh8pLsr4UXFbVFK21QO2TkFAq0qRWFi0C6J3v/E6+8Y37+eAHP8i7v+u7ede73sXG2gWWhstoZSkKKWnWWqO1NL1re99YY0DrRPQa8U1DpuDGa0+xNOxzw/XX8Iu/+K9505vfyNJowNraOr1eD1UF8tmEVxw+SnPX6/jVP/oDZkFhdYkLkagFjq9CyxGnCY3DakukQWtD7SRXKIl6sRa1l3vHaQgZT21UHNiYcs3eHq4Z470iNyXOVjgllp8LEWf6NHqAN4eww2P095zCDvdBbyQxqUYTXYZSBcTEld9GWVRMFuUc92ZbMtmlo1Dux1VnKbTB1x5rLDFW0LI9IP2mrG7wbp2lYh+EKZcvX+TA/iOYLBODoehTVTOKoiCGhuC9sEyEQNAClnCzCpsZUFLdp1TEZhllWbK1tcWRI0e44447eHIyQQ36dDlUY4hRlIvWapvQFS8NQmhk7WtDQEh+tZFWJF3LDKW6ujbZQwmDEkhjXagVijCdTukPBtvE2ng8YzqVzgTDfoGxBT08b7/9DTz5J+d4YnKeKjeoTONdjVIyHrTC+7YwXO0Afux2tB6LYpE5ZnuIbDd0nr5Cg3e9pTAL57jy+i1IqT1319am82hbQ7e9xEKLkA6huDiexVzX4v2wMAa1cO15WkK1JRadoTKv1QSD9xFlLDYGwuVLvPq6U/ztt307fcAmCExAC4ilu6O5Z/1CP55/JbVtXclEKhSZyRgUJUppSi2UR6atiEql4W1Cud1onphIOye4FEiPqm2NkBK5QLuQYgw0sRFkjPP0TI6/4Dg+OgC9q3ngma/Q6++TXjK5wbkaZSQZPFhe5X/5+V+m1+vx/r/740zClIsXLvOFL/w5X/j8n+N8zerKiGGeU7tKlI73DHvLfPBDv0Tjf5mm8eTG4hthVcgLC0phrPC/aa3J85wYI4P+KPUgMgyGS9x66614F9m7Zz+DfslkMqFpaiKinLIs6+DEMcaU49K44OdeEAbna44cPsjefcssj0pGwyEbly7TNJUUcsZA7jV+Y5O7bries5vrfORznyf2M5ySQLc20vU3eAlfmATsyDJpOOl1miOlwM/r12JURB8xOmcKPPzsZfaOVtiT54RpQ7CG2g7YjDla9ciLPj4bMVy9CrPneigOgl4mIvkfSUS3qDxBGHYtN0jRjZjYL2Kqf/QeyMCu0Fu9iulTX6OnI20iaGdKPwSPihELlHpCL/PUkw1Qhyh6fTY3NxmUlugitXcCtFaKbJBLuQCKpqnJrMWleUcryb0m779uanrDHi996Us5c/99HXzdJy+zNWS6RoOxDT21xaotHY5KecBUpNqu/gSeaBF+3VaMkqsqy5L1rS3pVaUFMBFjpCwKeQZpy85mM/buW2Vza4uzFy9xaP9ehrrkCHt5x7e8mQ9/+iOs6ZqZ8lIXZqQDbfAyL8ZIZ93F3Aws5KQWIb+LImOb5/L/FJbbRdxs81bmSmi79zIP4z1Xrmj3nPdzoQ3pFMxuOavd70/uwxjLbDbr2Dt0W4iNIPjKso92Hu9q8qbmmqUBP/2+75OGhm6GtXMWxhacBiQChOccwgvqeN6V1LbyDSWKQytNoXJsJqppm8bXauHz89cCITVfy6ioduGU255E7bwwGmJwKJUTN+EGfYx7bngDV99xgvq+LT79x19i38FDbE02UFqYB5xzNM6zevAQP/c/f5Cnzj7D3/nhH5PCTqUxGgbDEVkmhLd5blnf2kTbjMm05nf/4JMoXSL5BiTWrBQqtfZ2rk7WbiQ4v60t+XAwQinNz/yzf8aHfumXePHNN/Ha176Ga6+9loOH9nPw4EGK5N5vjTcoen2891RJILaN94whFaIaJrMJZVlw4vhx/uxPP8fJE8c4eOgIOkSc89gcBnnGeDzhnjtezhOPneaLF87jCk3tQVtL8AKJ1xEyk1FXYwDqlt6ISNtsMKLwLQpTKZSxNCHy1MZFzqxZRoeWMHaGj5oxQ8rhXmJ2iMHSMRgdhmxJ8ktegypTDqntCdYKqJAM1TZvKZ63iKVUrxWBKEXAyg7p7T3G5FwfzxilQ5eLIkaijgtAEU+uanI9ZXr5CbLVZ9DxGmxecnl9gyOHDuDrmSxNI8qkqioBYZQ9KcSuXQc/l7Wqu8LgRiQ3J0+eJHzjPryPoEn9ocSLiqql0dEJqZXCSSoxfae8SB0gcwHy+ZZpt4+EO2t87JEpCCGijSLPs1RcHIlaMZ1O6eUF1szD6c5JUXKuYWU0pK4d6xtjDq0M6FFwR3kD67d+G//HX/wuejVjQzlhIk/Gig+B4KIYkgmWLhsyeSFhrkgWPZQW3xdbNF+3t9uQ6JXhu52eWIwtt2OKb8a5x3UFQKML9W33oHYSKm+/5ranPPeAFuQOkGrSdbeutsmphNr0XlDD0Xms0jJnVYU1OWVZUjcNlkiJJ59u8Pe//4d50VCKP0prBVma1kMnL9MYnhs1+sI6nnclte1QcwFiUeiF4UWe+4m2lqFSCofHE8BcWf+gI9KOIyKLVEl40XpL0ZT0txTfdutrOGb3kU/gn//jf8q7H/4BLq1vkOeG2lXM6kiWZcTomNWO3nCJX//ffoM//qM/4fWvvYu1S5dx9Qx6GVYbjJb4vtEZURl8VPSHyyjbR2uDjSoR47oUsplbXkqLkspzS1U1NE1D7XzXuvrJM2d45OGH+ejvfQylFCdPHuf222/n1Kmrufmmmzh16hR79qxSlH0GgwFKKba2thL3n0k9hTy9csB0tkW/LwrtmWee4cCBQzRNoOjlKB2pJzOih8NL+7n90DE++/X76B87hgZpiY20qo4+YLSido4GhwtCSaUWOOd8XKCn0YrGC1MAusfpZzY5tDzkYK/EV9AbXc2RPS+mbw6CH+BdRqwLMBZrDbGeSctrbdDaiPBL3oHRSTipBZoR6ARWUPMOrXiLGhwgXzrCdGODgW4Ibtb5HzHOV6AiokMg1zUHlyynz3yD49fdytLKMmvnNtkcTykU5HnOpJp0ob4YI7NEe2QyMXYwKhkiQqdkjJHcVPKGy7xg0wsvkjB4aFx04uVpTXBtOa4wTygMQUk7jaZpqGsonCMyRzS2lEBaC+t5yywh3pmE/bSWtiM6ZjjfsDxaFp80WeBb0ylFUWCJGKVYGo5Yu3SZDa1ZWuoxwPPaI9/CpcllPvGNz1GuFIxDg1bSpTizoghhLrg7jy9uf20nEGI+jxEwuyqKmAyQK3NOOzyihRzfolLsvh//as9nO4DiyvPtHLfcz+JY47aw5M77jzEK7ZtS1HVNlmUoNNPJlLKXQzXDbo55//d9D3ddd0K6I6T6PuKcgFnKChag//O43wv6eAEoqcRc3SUc9cJv82NRSW2j80gtFdqC31k9g1wLySWxy0dJz6g29hs7uh4dNPnEsLJZ8Ibr7+JF+66jGFt81XDq5FX8vff/ED/xgZ+mP1jBJ+YAoVEy1PUMpT1Ff8CjTz7GQ7/yAKsrQ5aGQzJrUBGBhcZIbnK26obBcICPmunWGFCUhYSBIhEfFtgwfCAE8X5mW2OpncoNIXhCApQYk2FHliwp5MefeIoHH3oU7xsG/T6rq8tcdfPHX6AAACAASURBVNVVHD16lFtvvZnrrruOgwcPsn//fpaXl1HakueyybOixBjD3kMHOPf0WWpXsTxYxqmAyQv85ozlwTJnnzjNR3/j36FCw2h5FdMfMablKJP8YAFkvR5TtsSCixqdWBLaPERInpSJAYJHYSjsiGc31nns7Iy9J5ZwznJ4/x0UnKT2Bmt6qbDWgDJUdU2RCUN3oCJGkxrOpdh+mndJZfq02mQ9SMBOEXBoRLnZrM9g7zU8u3aaUm+R6QghEFQQw0a1/YfEojdhyo1H9hIuBaqtS+T5Hs6cO8+JY8fpL49QsWFpeZkQAlupDqoYFDRNlbr1SvF4CAGLeFW+cVgjeYZRf8TKaIkLm+sQlHTzTcolytBkP0Tx8uZtMsR7q73r2pbMG/nNhWF7ni4gocEFj8ZQliXT6RSnRSjmue0Km50TBbgyWkIjCMFhYWBpiY2NMcoYBoOMHp57rn0Tk42KTz31ZdxQowtDHSIhEdz69h625XHa+0pztaA8VLzS+Nz+/e25nm3htZigiNsU4OK1dvn+tku1ymVxnNvHtw0kseN+rhhzp4wStRUIZHJBsVllcd6hjKGuazRG1qv3jHolYbpFr5ryg9/xRt79ktsQTKonVwZ86BTR9rTfnDT7P4fjeVVSsfsZu83fHWq7MtqJkIpt4nBxoRGFtiXPxMoMgRBiNx/dokinsk5jp5rlccnd176aV1/9Uuyaws8CuVKMN9d55z3fyee+8Fk+8lsfY7Syl2ndEEPAao2PjsZ7mnqKtZZiIMCExjX0jAA96krIsmZ1RZ71GQ6XmNZS6No0nq31NcqypCgEot6Gf9qeQxolnHk4SVInbyu6SAhibY8raZyn85xhr0eeWaqq4sLaJmfPf5U//8uv8Dsf/Rgmz1gejth/6CD7VvdgjMEmK3/PvlVe9pI7qJuKTCu0FSTcYDCgqhpA85nPfo5/8d//Tzx05gxHbrqR2ZNnMCeuxpYlThtU8KjoyYBBUaDxGC3bSoe2TyyJ2y2hxJAe1sopnFIE3eP0hTHHV3pcFfusTzzL/YLaaaIyGBUI3qGBoiwhNKmpIAghk6ElJA0hdH2mFG0kKAWW2jxmjBirUV5DLNCjE0S7j8ZVZEptDy+no2vvHWpWy4oDg4at6RpLh06SFQM+/slP8QPf91+yNFjh4voaOrMsr65IvyjnZD5DxCz0lurY/oPvkMHLS0sUWS5MAr0+lQ94F9A2I6Jw0Sd4/0IeIwm7NnRo7TxnGwCjVLdlurxVnHtIOvmORVGwtrEBKrCyvCTKLCEVN6fTdO60sULEGhj2c6pZw8bmlFFvmR4Zuc5450vezMQG/uz015jWDVk/Y9bUshpi66u2gAYWepbt9Jp2/twhE3Yqpe41fQU4Y1vobpfvb9ctLWrvyjFs+9y2EKTa5XM70X/b690WPcnF8bdoS6UUeZYznU7J85wwnVKMt/jub7+bH3jj3ZRARsCA5P3UAsX9zkOnhOML3IuCF4AnlWrqsQkMsS3fFNswHtsEhXQXTQiXKBBeIZsRFJ3FzuPNCyeUhdIqN9C14uBkmVeffBmvPPky4mbEhIy80FgT8cFhlOH9P/5jfP6Lf8lTZ55lNFwmVhW+nlJaA3VNDIFqtkUTAsPhHtAlxsoYtM1pGo9HGvddOH9R+LaQYttBmeFjg3eqa4AXQ8AajdHijdWNsCpEL0rJBweklggxYLIcnZRN4wMxNihtyIuSouwJ4CJK19XxtGb8xBkef+wpQnDixSjFpJrwmx/5D+zbs8RP/sT7iUbhlaeeNawsr/LZz/whH/iH/4jKe4ajPtWFZ6kJFL0B9sgR8tLiFpL1BiniNUGnnj0yhtAaeF6lWjYNOmKVwvmIsj02qprHzl1kaV+f+x79CsdvuZpesUJTe2LmMFYRK/Ah4pGcnUoFqW1YDeVpW45DC4Jul0IgUsnKMDGh6xT4DIrDFEsncRfPE41BhbpNHkBIIia01f4VpjrP4eV9fHntWUJ/gxfd+mJ+/Ve+yE/+1Ad473u+m1e/+lXMZjNcJU0RmyhW9mJFk9UqPZSUcwnSjiQr+6ysrBDOPgVI+DI4AW741B5+Du9uw94tS4YhyySP9FxH14hxx96KSHFxrxxQGEueGWIktYb31HXNaLSclGnApJSOitAf9dnamkiYsciI3rFqhnzXbd/BbDbjL84/RO08g6Jk1tSdsdApix0MGjuVyNyQXcgv74IO3Al4UOxUKnrhs7vlsXZeb+d55wW58+/tcp4u37XbeWRk267Z2kQJhez9HLaf5zlN3WCtFFwzm/Lu19zFj7zlzQyBIl1F2MIy0qR11Wi6HY9UuRGVRDBe6F7VC290c/dKYuVp8bevxZ1mLa1Frml8jVEpDRtC0nM6tWaImAC5yxhUQ8ppn/5GybXFCb711J2YjUAvWDKEukUZQAVmsxnHjx/nZ/67f0rZy6hmE3KtUNHRVGNwDbGpKbIcYyQEZa1NCc+8E5ree+589Sv5O//1D/Nfve893PO2t3DNiasgNEwnm8y2Ngi+lgJYHTExoGLAGIXVCqPEupW+Ti3FTkzoMGGu1jqFOaPAhgOSY3AuUDtB9GVFSVH0KMo+vcGQ3mBIWZYMh0MGgx7r6+tsbW1Q9HqAZt++A3ztq/fxM//8X3B5Y128gMYx29ykbBo2nngM1tZQjYegEjs2nfiUcJ7UkbWdfbuOsXEuZGLaUE5DYzPOXB5zuQ6M1YSNeJ66GZMlpR1CkDk1Wlpo7FRQ3dL4v9l702jLzvK+8/cOe+8z3fnemkdVSWhCEkgMQoAwGAxisg2mnckhznLSWcHuJE4n7bTdvdJxVpLVHtoJOIPj2NidOB86y7ENwQzGYDDIEkISaKA0lKSaxzueYQ/v0B+ed597S0D6g93Gxt4sVFXn3nvOufvs/T7v83/+w/bfQztNmnZTTgqF1gR2CGHNPN25gzhV4IMQMSQGXvhx4uTukx9/pKMndNQGOeuU4wvkueW+d7ybjc0Rf/F738tP/cxPy+sn1/ApwzTIDEprjc2FNee9JAHHKNBdV2dcv/8AfcQtvT1HU2ZfS0EPifmauqT2PLTihRYOvAY+b+FL1c6nrr0FCwXzs10G/eyamJCyrgkhkGXibJ+s5FEIGaeqJ2RGkecQHFhtyVAs0+MHXvnd3LnnRvLNgJlodLBpVvnfP7aL0LXLVZiy6XYUhRSXrmAqiP3mkNt2Z/ONv+dalt817+maYiXv478H7e18jq/v3r7+e6b/1gptc6ISqYwl0o2B5tJF3nvvG/iR97yTBaADRF+Ln6cyyX1Efd1qCbRo5p+a41veSUG7x0iCg2REGuGaBQ0NTiU/MVIGXmpXI1DTMGlqep2MhoYuBu0VjohTGounCAW9yQxuNbCrt4uHPvH7vP2+17AY+wy9Q0eHVkF2o14o28ErNja2ePObXs/f+ZEf5h//b/946ioQvJuyxyR2OzAYzNI0CX5TEZ0pNjfW+cAH/jY/8RM/QWYzyaQKkctXr/DMyed58sTX+OqjX+H02TM89bWnqZsG1ziGoyEA1gqd3OY5RSbGnU0jRrUAMXqhkwZxPmyh07bjbHfYwqST89s0dZqxgA8B7xt8qNHKsTg/S2wCu3fv4zO/+/v8g3/4Y5w6fZbB7EDcLrT4HVabmyx1Cy4+9hVW7nkDUVmqyk8vKoFxU5FWCqcydKzSkF4KlwmKaWSDVngqmtgwUl2eurDO7FyXp04/wd2HDhGrgIoZLoTktZg0cipBWpqpDk5YW9sMuOm1FoPsIJV04eJ+oHDag9IYcrrLhyjPzuGqK4A4f+Brgm9wVoIAdbQoFdGqpluUHDkY+fKpJ+nN7GJ+YYm33/c9vOLld3DTjddx6cpllhb3UeQ9ynIsn42BvJNTuwmKQOMFPlbGYq0li+CqitsOHeIzvR4vlGOCNaAzmekonX6/5J4YpDPzSnK8vJ/2jegdRTYkda6GFB4Y8ClYUMxkFZZpf4DQRETfFVFMqpput4tVEHzEaNl4KC2bIVeWLMxKlxUteCXIxoyo4vihO99Dzxd8/vmvYOa7NLYipb2lD0gTvOjqRMukJIspXDv3aW25WiajfJbC2hO/yG04F+J0IzJdnOP27/didmCcXhdyrqaRGdOi1EacaHZGa8i9GLevs9hCQ7r9IIQxueP+BGFrCrlGvCS1sjIbNBmgqEMgRkWOIXMNrK/z/je+gb/9zu9kDumgNGBMvr2omu0Osr361fQ/O4cnf/L6lBcf3/IiJRLDdOjtoeH0hKZt+c7KL5vh9IiHYKGJDk/AakNs4xGiwRhFWY/RHvqqx/0f/QLPfvEkLzl4C52R4qUHbsVteTJy0MKayvMMpTRl1QAWFSJXLq3zV/7C91MOt/jQh/4VVy5dAGB5cYm6LGl8w9LSEnfddRef+9xn6RSFLPyNY25uhr/yl7+fph4z2nJkWSF5WIMBr37lnbzmnlfhvWdzc5NTL5xmPB5z6dIVTp48ybPPPsfZc+d47rkXuHLlCnVd0wTRV3VsnxjFgaOll7cuFe3NYowReFHba3QxormSG6SFFAyKqmlAaxYWF/nwr/4q/8dP/nOsySm6HULjcDFQdDvilj0aUazn5EWHrVOnmd+9m47JdsALO3eOGlLgypTajZJIjfSdzjmh+ducysPFzQkbnYo4Z6ibEYXKAYXxDp1llHUlXnMxwVxBGIZT3VwI18RjT6+ftPsWSyfZrSoFPmpMtKAHdGd201TnMNrjmwYTDdpA0A5jDapSKR4B1tdO0T90HYf2znHhymmWlm9kZWWJ4LZAK06dOc2jjz3DaFjRzTSDmT511VB0O+zdt4ter8PC3DLaisC2aUSXpH1kd3/A8X37OfPc05Qx4rwDdCpEfpoCcO3RzuHaNIG4/V16O215510VFNPHZRMhQlDPtqlS20V1+h3pnNp5nRLn+8o1GKJYe+2wjlFolPfMmByD5S+/8t30Zhf55ONfRM3mVLrBtQQSK6zL4Ft1cfs2v/73lNSJdB2lx2KMU8jsxRBcUNuoTEIVvzlMJyeLb6aXmn4/EFFTyyLS7Cmmr+zsX6fxHtOCFxH2ncwljdL4IJrO3FgaL0bbVhsMkJdjepOSH3rfe3nby+9iPkrH+/9lEfuNe9U/+cWpPb6lRarFifWOtnTnGEkppJXSagohTS+EqGUjky7SpqmwWpMpg8PgQ4JBnKGIGdZp/Miz9cwqnTXN5bXn2bq0xX/4hV/hp/75P+HK5VVijPQ6HSrXEKOfXsnRB5yr2Nooee/3vptDB/bypQf/gIsXL/LRj36USTnBe8/xY0e5cP4sJBhOKcPa1VXue/tbOXjwIKPRSHDlpiLPLd5XDEeT6ZB7dtDhhuNHARFU+rTzHQ6HnD93gdOnT3Pq1ClOPP0Uj3/1MU6dPs/GxpDRSAgVWZaJCFipxP4zTCYTtDUS4Y6ems5OB/bREb10JlU5Fk+CPOdnPvQhPvjBDzEzWAA0blhNc4SCj2SZJahIPSkpTM7m88+xp5OT7V+SXR2gSAUzxX6rGPEqghLPtbijIzBodIzbjgcxMKrGrG46Dt5+A9XVTfRkQtbNMTOzMBnTyTIwAnWqAFZrdDTTBUWgPICwnU4rgyhMkITjiAMlGi8TFCZGUAWduYOMVp+lyDwh1hijibEmeCR6A4NWEWUV8zMFl8aXWZjZx/pozHh4nkm5jsk0/ZkBu/buYTAbOX3uLINOzpFDhzh/8TKnT58h6sChAwd4+umn8S6we+8eOp0OMzMzrA2HKK/Zu2c3w6ceQw16qCrBWEGuy2gygoqYFjptB2cqEpXMqlACUUovBJEGpdLv33YP01W+vTEB1dIo5IuTUUmhczrGTDePbSNcx8CkKsk6mXgc7vhJDSglzugdpZkl4503vhYbI7/91BeYKEd/dsCoHNFUHmMtWkdCcofYZuWqVEANJiTtHWIt5WC6yZWZpN7RUUlxkOxuNb0miWmuF2Iqzi/umNIp+QadUltkgvwDk9zRddT4qAhREzTJtZxtEvM1lHY9vU6bqiZqTW4t3gUpXj6QWYP1DXFjnRWb849+8K/zhpuPsHluyFx38KdG6/SHOb7lndS2W4TsO2xLeFCyhKgki47ITr8tYFP1tIUm1Djn6BRFIrDrZCCrCC5glMBlGR3UKDI6eRHTX+aNr34dn/vs7/FzP/ev+cAH/hYbGxspHl7RVDVNJZCY1RnjrS2apmEyGbF7eYH73vpd/PIv/zKj4ZCi0+EDH/gAy8vLfOhDH6LTyaeCXG3gnnvumS7wxhhidNOOx2Y6zRA8dV0Soij560bEoHXlyDoFRw8f4uh1RyT3yTUMNzZZXd/g/PnLnHjqWR5++GGeeuopzp8/z+r6OsE50Jpe0UvNfcBoTZ4Zee3gMFoRGo8mUk1K0XMZy7/7t/+eR7/6Ffr9AT46govTxNZut4ePcepqEZ1n88I5PvAP309J5MrGqnyuSVordT5Fc7dksER4EeqtRAvoKOfZeY+PyA4073J5VPLw01/jlf2jbJ5dZbR2ldn5BVYOXIfduw/fTEAbIZlIO8T2ciZd2zcfe6T5WYKZVUzDPGNh7gCxWKaqN8mVTh2FEdf1qFGZdNuVd2ByYuOY6+XMDwwmy7jj7d+FMYaN0ToBhdnd49jx63DNhNxYlnft4fbb75jqkWYGI4zSrG9usL6+zszMgJmFBfE7DNDNCzbKhlzlAgfVNbnJxHty5/0UETPb9H+d7rEgxOXp98XoER9Ctj37XjyoSAu3UlA2QjufW5iR4pPgvmDl5DZNQ+UaZubmttfMtAH1PmKNoqkiWWHJmoDaHPLum+5l38F9/D+f/W9curRGv9fB5VCFhhAleDTT4tcZ266nzXlKce1ab8ett2QpGRXEKRwIIh2IUaV+Xif4UF/Dzf7mjMFvPEdqH4lKip/Q8QV+DOpFz9NClkHEANtQoHT+WZYJu9cFfBPABAqjyaLDra1y+/59/P0feD93LM8SthyzmYaaqUj72/n4lhepqeFiKjpRS38vFqAtgwmgVUrtsDZKj5auRAEdk6dxNomdJs+vjaaqInkTeNXLX8Xxu9/H2970dl5+2+1cvHiRf/2hD/Jff/3Xectb3iIdFIYqTORVfaBpRhjlqVxJXY7Jrebnf/7n+fKjj/Dd734Xhw8f5i/9xb/Ahz/8YarJmE4xQ/CNULyt5eDBg1NqeVVVyTkgiBg1KDKTT+G63BrIpROo62SfU9W4WMkNmFJ5M6vZt2c3+/fu5dWvfiU/8Fe+n6tXr/Lss8/y2BOP87UnTnDm7FnOnjlDVdc0jSfGwNbGKpNEIZZuTwpp8A2Fzgk+8NjDj9Hv9el3BoQA1kTKqpr6ADZNTWfQxwfH5pUN3vDGe3nXva/l0voqX3r8K1gCkSZxzqClFuu47RigouyADeBCxKd5iIwmRYxNnrE6rvm9x7/M0n64a+UAs36L8cZFnrt6gf2TW+kdvQEdlCy6UZie7e5VkdiDhBctwKJ9AtAqSyavMUVLgCaH3h6yuUPUF56nmxlUIzHvyliaJlIrS1AdvMqIag5XF5RbJdcfvBVtd+Ndw2Q8olt0KKuGejQhLyzR1ZRVQ8Qyriq01nQ6HYwRuvDK0i7ULnjhhed55LHHuP0Vr6KfdVDjht5sFxcECstMjvdBNnFBzptSUpR0ABvAhGTyG5JOrd0ltJ1CCNg0g5rOfneurdKQEIHxSMS7WZZmUAqiCugosS31pKSwGXly0dCpe0ZBjAofwBYW78BPPAt6QBFy7h3czKH7lviNz3+Kh06dQM1nlNpAloncoGkhze2OR5RAyTUiiHOIituFalp3phEXKQG37XbC9jYmhB1wYdy+Vqceny3cJ1fL9G/C0FTEoAlKE9MJjKo1ct5+rjauJCYWmAnpM4gaZwJV5ciVTVC4JSs0MdTopiRevsr3vfYePvC+97KsE5czg/GkQuW9b/suCv4kFKl0tMTIFoJ2BFz0WGWwiGefehHzRYiUgcrVFDYjI5OLQwvDR3ZWQbRTWuxo/se/+Te5d/8rqSY15XjMysIcP/6PfowHHrifRx76EsvLy8zNz1BkObnRbK1vsLa2Rp5JwbFG8Su/8p84deoUf+n7/xJHjx3jlltuAeCTn/wkRSebdocbGxvcdttt3HXXXTRNQ1EUU5gtL4pUsLLpY60monUzL4oC56QDap+zSRR1l4qe2KSMISgGvYJX3vUyXn33KwiNZ1JVTEYjVtfXacqGsqk5f+Ysp06d4sknn+TzX/w8G5vr1LWjzehyLtLPe2hjqEZjgVqFU5CgCjHzHQ03uP76Y7zr/X+Vt993Hz0LZm7Ava94OV00RvzOBY5Ngus0vhZiR5TuiejRRha+xkuIhUlmslWMbNrA5fGE//yx32L18E28cv8+luZ6LJqci2eeZVTVLO09jJ5fAB/xrkJluRSTlNa7XaDSa7bXT9rEhOCT3agHpfAqw6gB3YUjbFx+GKiIxuNiJPiMSnUJ2QqmWAI1S7e/zP7OPKG3h4YBVe0IzpNpQzkp6fUHFJmk9GYmExhXZfQ7EpKptabb6UMINHWDQXP4uqM0Bj71iU9y8I7buPHAEb56/jym08NrLV1MCERlmYLlUUNMJrJBYMGdE5t2vqJSEm8MKtkx7YTZ2wlxW9DAeaiqioXFeXlIBoniVo9kR9Z1zeL8whS+p0VEImQSzkvjIbMwHI1ZHMyQk6Njw/VqN3/jdX+BTzzzBT7ypc/SGGh6ijJKJHMLUsrmpu1AEoEhFR7i9jZW3OXld9WpqE2JEDsSd+PXdVE7/77za/IcO2e9QMrDSgzDGEXzp5QQa2QBar9z+pogk1kjtxMhBPJOgW4UTeXoZDm6qQnjLVYKy4/8rR/iu265mT5gmoC1mq26whaZNP1/XqT+GI62dW6HnURqGkovDLauzdE2J3vRW2276ZoGT6RnM8HclYhHCULjBkOeaarxmJnuHHP9LmfOP0eGFYquFcjqVXfdSVmWXFm9yqULFzl9+jRETyfLWVu9wsLsHKsb6/zbf/MLfPGBB/jRv/ej3H3PPQx6Pfbu3s2JE08yN9NHRc/6+jp5t0OMkdfc8zqWV3azubkpvmwJTnQukGUFrvbkufTs3guNWzorgVBiintQ069LtzUV+BFkNmKA6BlujWm8IzM5RafDrpVFdu1aEsdrramrW9FaMxqNePzxr/Jff/O/8Gu/9musb47od2YwWoTAHZ3jvEdnFptn1JXkVA1Hmxw4sI+/9oM/wHve8x72LK3w3HPPAR6iY6aTs3b5AsXyEiiDV+DwaBWmg2sdQfm0K1YiSG2ieLiZ9D0qBhocqtAMC80jjz3OHuaYQTOL57ZbbmbvwixrG5c4v36V7uwSi/sPYeaXAEXd1EQj7XlUYUpLBp0WNi1BfEgR03g8npgYVcEV5IP9FL19lMNNjHX4GGhYIOsfQ3ePobqHidkSW16xGRwmDKiqHO+hm+fiEGE1dT0hRnHc19YSnJ+KcpeXl1lfX6Oqx0l8DK72qGg5fsMxuv1Zrown3Hf36zj7G/+VK43HW02mDUYpXNJwtbU3Rj11X2nRBkVrXru9onmgDoDN2kYsoezb2qCIoJ/D8YSsyLGZxsUgzD48rav5ZDLBakOeWXzwU0Pc6ZNE2RBoAyMX8bkhFhkoyGVriYoV3338Xg7OrPDbX/48T6yfgY5lEj2VTQnWqQCrHU9NaOUDO2E5td0Ztt3R1GtPfi6gpjtjtbMItaQHda3X3nZx2unFhzxTlHw0rcK0A2sLmozEkpi4jQxRCqekw/JA4xo5f50Mt7lJdzLmrXfczg9+97s4OjugCxAb8iyT4lY7gpH3/2dgJPWtL1LXmhUHPB4XPFVdS6fRUeQ2Xcgtrqu2b6LKN6AVuS4SFTbtK0PAqIhXgaqakBc93KimrIbE2KF2Ff1On7ou6Xf6KCViuQMHDjEej8myjPu/8EWeeOwrXLp0CULkgQce4PTZcyhtuO74Ddx4481k2uBDwz/7Z/+Coih47Wtfy5UrV7iyus6JEye4997vSLTfDJ92eAIzyG98remr7Gy9b/BedvbWWpyvSbNgUEGKh9aImahBpwG4uCoFcmvI84w8M/gEOw6Hoynk2FQ1o9EIrTwvu/1WBr33c/KZs3zmM59nOCopOjllWRJVILPyGjbTbI02efc738Xf//t/j5tvvJ7RcJPLVy6SF5YQIzP9Lmuba6yeP8+umXl8J8EiSiekJQkTd7DNQozp/74di0tnGT3GZtTR0diMKxPPMxfX+fG/+z/zyO98nK+ceJabjh1jqVcwKRu2rp7n9PpVessrLOzZTz6YA6XTzEbv2EVv39jivZkgMq3xQajpKEvtDFmxyGDxRi5vbWLVhEYbyPbQXXkplT7IJC7R0KeymuArqtJhTYFtCRsarBIbrcIW4iQSGmyeEbyldg2x8vQ6lklVS7pz3SRSm+fq5UvMDPoM5pfYnXc5unsPl8+fReuMummm8xaBL1PWlBJwK7Gmk8tETEVoe2cfEAuknQKpOKWCC6QeFAQPo8mYpaVFOYdKJcKCdAQKGE8m9LpduYa1EUF9y/xLJ7vV6m9NhujcYHJFawYTmsAgE2+/62f2c+xtP8Cnn3mQTz76RS4MN2m6Rhi8IKzB9uLxLQWdNKZKc8hrjhc5V3yTdejFX/tGndU3pJpPKV0tFNlSz9v3kWDPKY09zdsTocNET0dpqBvUcIPrZuZ537veyXte9XJmAEPERodViuBrjM4hSgrvn5XjW1KkWlhreii55EHRBMd4PKbod9BG4XxK4SUwDYxXItAPGprGCQWbpMif+m1KNHzwEW0NLjiqUFM1FYP5PjiPVQXKKII2FEWX3BiqqiHECSu79nHf299N1Tg+83ufZ21tjXPnzjGYnWNzc4jOClZ27cXoyC/94i/w6KOPMjs7y5kz59i7dy+HjlzHrbfe/2mxVgAAIABJREFUwQ3X38RoXOEjWGPIO32KLGMyGadk4Yh39XZuVIzbNGEiwXvB/qc3icBtWoP3gZhiGto8LZQ4UWSZ6M+tNrjGYbURkW+oITi2Nta4dO48V8+d4/ZbbuYdb30nt7/s5fzUT/8so3IMWhY1ZQKNm+Aa+KEf+kF++AMfwKBYX7uajEghz6VDDEQ6ycbn7OkLLF2/DxUyYcJpha89WSZ2UCFEbGbxwaXFSvQtITGvNDJwz7Iew42Kubn9/P4DT/L0hS3ueMf7ePzTv81XnnqW248do9/tYJHYlXr9PFeGV+nPL9NdWMHOrcjCGsR53SdSjlIQaJLjghRvQ4bzmsp76iZSDT25PQqLlnxQoEwG+Rxrqk/DgEnlyXORO+QaMpURGkfwbOdGAVrluEZYaUpDg8PrCLnDlSVGabqZsN+yGHFNg/eQWc14fYMybuH7syzPzsOZUwJL6jS7m4pIlVg8GYtzYjkUgsd5yDOhiLRapICR7rWp6HYKyQLTjtDq7dI9apRhazii1+mS2XbOp2h8TWHE5HRjXBK1YjDoCvkpeowyBHyC/eRka6B2nqYqmVuYT6xDRAuZaZoo0ROqjCz1+rzz+Ou4fukAn//al3ng5ONcjRNUP6PONA7pXNAS9SL3kZ5aPu0sKiF1LFpYIMSUOGDidtRJ2LFTbruy9nkkd05fQx8nkUlijITYYHVGIBBqD8aitU2ehAl6DAEbxYFGEJQk03AOEzxsbbK32+e+N7yRN91+BzftXWpzrpPDZHJw0dui9Z7pYr7RHPHb8PhjKVLTXYdS1/wJcg17HCoNQ4fDIZ1eF6sMmEjpKzyBbNqby0cWtMBIKkRyJfJDSYUV54AmenyywQ8I3blxgaA1VeNQXlH0MvLODFubQ559/iQPfOlBPvaxj9Hv97n5xpu47rrrmJlfonKRq+tbLO3ay9vedh/3P/AAJ58/xaQqWb96ledOvoC1ls3NTbrdLufOXuCZk6e457Wv4/1/7a9jiw5Znk/zob7zTd/Bm970Hezbs5s8t+lid6KBampAlBYhxOSMbVE64p2bFvjWxUIpkwa0Bm01ubbT7Ki2czJG4Rz40BCdZzjcZDTcZP3qVVYWllgYzLK+tsYN1x/l3te/ht/8rd9k77497N27lyNHDvHww49yyy0v5fvf+x4219ZZWlpITvCRLPOMJg2gMEpRFF22NjbZ2toimwzp08OUFp81ZEWGcwFtcjSKsnFEI+a6rW9IxE5nEDpGfNnQCYYuGRMMn/vcH3D9dUe55Q1v5ulPfYxnn3uOlxw9RJFnFFq6g3E9YnxxTLm+xmBlSLG0C92fQ3svr2+NbICiiL0jmuDBNYGyqSldwAXkGsx2E2cHuG6OU4ZhI6LkEACjqXyCEpWYgSojxSNEcfnQNpdF0SSJrGojZBwqBPI8xzfpc1JWuuUgXn5ERb/fZ7i+xZW1dc5eOL/jflKgzNS7zztZOFtnD6Mz0dyAkEnSBFen+W67vuXGYqZaU50+A+meJ5OKuq5YWFjYsQ4GCpMRgsCKZVlSdDvTKRFJlza1MN2xgLbGzJmx04U38TdQWpiss705chSuduxXc/zQ3d/HPbfcyae+cj8PvfAEG9Rk3QxvtIjQ092ikm1GbMT3UgFam2l75NkW0YrpsNxfShtiEt5O5RJKibN+guVJYwSlFNFf62zSwuNGW3QmFmgoyUhzPiSHECOiYufpZznNZEyOQtc1s9rw6tvu4P3v+h729XP8lQ3m2O7qtike2xCqT2hSO/b7dj/+WIqU+iZnUhbcmDDiyLDcShHVMjEKKuBCFI84SEN36RYiEv2tI3RMlmi0qh1/U8aYrGgiUUWisYyd58raFmauTxYNV1fHPPilB/j4Jz7JF77wBS5duCix2d7zid/5PbJcmHmjJmK6M+isywNffpg3venNPPHE1/iH/+DH+J1PfZxbbr6R1732Xra2tjh16hRnzpxh/8EjvHDqDI8/+TRzS0uJ0Sc39Wc/+zk++MGf5/bbX8ob3/gGdu/ezeHDh9m3bx8zc0syb6qEEt4yAqtykhYyg3cRpQLG5vgAxtjp88cYccFjtUJbjXeO4BqhnbuGpi7ZWF/j4rlzNFXN/pWDLMwtMypLVtfOc/DAHjSQG8Xe5XnWLlzkn/z4/8rc7CLNeMSg26PIOigtcJULQkfPbUGe5TTKYbMC5z2b61tUFyYsMs9YjVktNzF5l8Y5IYAYSwytNY2TT3gHpKIDdOjQcTXD0RZLnZxHfu+z8N1vh55h3/49vDBcpfKO6CK51VhtGOQKU9WU46usPr/OzOgqg937YTCL1RZcpCk9pVdMEMacca0zhiboTAIfVWSrMXirmTQRjGHkInnekXwfa6lDonK317hWRCufgY+BjrUyU0xztughNg7valwIxKyL86Kt0UnnFzX44Ggqjwqehd37eebsGc5tbYHNMeQ00YlbiHMYZbEkfz0tlBXJe5Ku0WYd2pjL1FPQhORcnwIiQ1SpWImXWwTKqiHPhdHngxd3CWRDZBQ0dQAfmOl00YmQ2S6uoZ2HJUQyxMBkMkpdbyRr2XqJZOEcOOfJC4GxJlsli705emhePnuIm197gK/d+gIff+gLPHz6KbaMZ2IjupPTaJIps2w4tDXgY4ohMRhl0cbiYsCnOZDSiqgN0Ut5lY9P/h5D3LaWSsSm4D1ELaGDIuBMesNIkffEGd6BtT28j9R1wGYFtU8+mzpidcCPNul5x5y23HPHy3jtLS/l7huPMwDWLq2zPNsnJrLU9topy3RECrqPAbLkLqK+7Rupb/FMSrVGsZpRtUVd18zNzmLR0/Y2KnBRhu47ldWRQNWUdFRGhpVCRAAjmVLOe1Guu4Cyhhg1RmdMyobgNR/56Mf5Nx/6BZ4/exGT5XTygvnFJaF+lxKaaLOMJ792AoC86PLm++5jaWGR3GgeeeRjaTFwPPzww+gIhw8f5iUveQk33fpSGuf53c99gb379+OVRiubrI0KCJ6NzSG/8+nP8JGPfozezIDdyyscOnSIo0ePcujwAQ4fPsz+vXvYs2cPCwsLzMwt0rgaXwuhpKoq6saRJZNZX0e0VeRZB5ul2UuCB0P6s6wmbGysMxxusr6xysLiHHMLixR5h6ura2RKs3dlhYP7d3Ppwnk29u9nz67dLC0tE+pAbjNmejMA1D7dxDqj3x1QlqUQPYKi2+0TQuDsC6f44E/+HMdefzMHXnOESgdGE4dK7ty1CxBt0rCk4XcLAYWYHg+EasKhxQGvufkYs4M+Jx6+n4XZDuPROrsO7yNkCm8UPs9o6hII6EJjGg9lxdW157m8dQHb6RJtTukizgdq02XlupfSqAyjvcxwtMErh0rzM9Pr4p3BVSUhOoLWYD24mqBqVK7wOIiRRklwpceLM3sMjGKFxVJo4agGPD40eFXiYhA9nbKEhLMZbTGFQtUNrirxwdOMKx78yu8xLC+Qdfo0boT1Hq0tVoEwFCUbzGQZNjqq+jKKrVR46mS/nJw5yKhCSbATVNbH4YmqaXsoIkrYlaFkYWGBQMBTY9Jy0XjpGrc2R3Q7HawGlai5rTZumvqa/lLVomWc73alOCWpSQziCrO1MaawWfJmlDlV1xZkAQpt6RK4ff4wL3nTdXx14zk++9hDnLhwmtOXL6EyjSoyyAxVCLhkmmwySWwO3ov2iNRdJb/Gxjls3A5VVUql0QJovQOtSKGH1+y1fcClDqepI2jZjEjnBZmxBNfQVUDTEMdj8sZxaGGBe19+J9/5qrtZ7nSZDYoFoB43ZN7RyzOCa9DJtTcGNZUBRLU9yxZ3+z/M4vun5/hjLVJtS90aWwLJubyhrCu6nQ4ZBotEFhQ6m0aeb1co4fE4hIaddbYHiK0zV4P4w5kAuSmofA0uop1l3969nDjxNP/nP/0pxsOSufkFhuMR9aSkqUuid9OojMznLCwsceHSJQazPeaXdrG1ucHVK5cZj8f0OtLB5IVFxcDzp5/nxDNPs2fPPlbXt7BZAVpiGSQmRhGRf0elMVmHpcEcPsKlKxucv/gIX7j/IZwTk9qZfo+VlRUOHjzIkSNHOHLkEDdcfz379+9nYWGB2UGP4CpJjXWyOAalqV1IZAwhj9R1jXc1ZVkymYy4dPkCVTVh8cgRitk+QWm63S4Xzp/j4O69vPkNb+TD//nXeOSrT3DwUMmFq5vsWlhBaYGuijzH6UBdi5VRXVUSje5kHjOYnWF9a5Of+Rc/zfrJyzy0eT+jesihV92ALnJGvqbyJdZmhEa22tPZcksVnl4znl6uOH5oket3z3PbrbeQF+DCkMFyH7LIONR4arStmYQRQQWUijgl10cIEPyYkgnBSQx77R1jl6NGfZztimmw0ni0zHZURBtN9DIrjFoE2CFCqI10T4jrnItO9HWyF0gOKZKZFWLAREXppWPwdUNd15RNLVKEPEdpO2XeOW2w0VDrilqXBB04efYSFy9/iflZT1Bb1CFgO2JibFyC1zyQK7QRfWdcHlGOHqfhGGNqAo4MMzUgHbqK2jrWGafS5AkENKLXqSYOrKFRmXQnOtLQEKPCmi51LRu0hd5M8tFMNkY+pFQCNRXcR2BYVuSdrsyr4raouGWrV5OS+fl5TIDJxNO1OXlCSEOQDWvmFdpErs+Xueme97BFzUNPf5WvPn+Cr556liubI3QnRxdG3CpQGK0ECk8zqMZFovJi3ErK2IotTBqJ0SUBeoLYAtI5aU10nuBljRHGrUaZgrp2xADGaNCRGDyxqlFliS0bdnU63HX9Tdz78ru488YbmdPQhMjW1avMrywTPUyqElMUEpeSZQTvk89mbAeoaAWVC8lggD+H+/6ojheTJHYWqEDAxYbNyYhut0vXFrR8JUJEaxn8hxCIpsXhpV2vQoMyYG2OwEUNIf3X4bDJ9sR7TyRijWz3Tl88z+VHL7A+HrNreTdrWxtcf/QIh/bt44bjxwi+4dzpM1y8cpmnTj7HuYsXhSKuDcePH+cPvvhFXnjhhakYVmC0SPQu2dnMcf7CBcaTmr0Hj9AEj7JFSo2NaXydyAFGU1Yem2cUnd70fAkV1hMinDpzlmefe57mk59Ca02/32NxcZFjx45xww3Hec3dr2J51xJ7du1lfnGOfrc3Pb82M0yGWyhlWL86ZnV9nc31TdZWN1heXGJ2fh7bKSirhrIUJ4Rev88b3vhmPvb793P20mWePPk8jz5/mvfc8jJmuh16szNUTUmIkdo15DrDKc9wNGJhYQFjMh588EH+r3/1L/naiRMMBnNMVh1f/C+f59GvPsY973sTnb0zNKGWRNo0+A9K9vhCUxd4LAah3XvlmJ3rcONNhxksWbJOwcZIsVqPWV3bwuaGOjagFCpT089Fa0N0QhoBIGnRtNZok2NVxqXLF3BKzIAB/DTmJZEMvMymsph2yUbLIF5463idfPJSYGVL//bJ7kkICIjZcDsfmQbrBbyvhOADycZJU6lIE51sx3zgwPKAv/qO7yIWHdAy32jDNwvdmdpcZYWlbkqUCxgfWSwynnrsS2jfUAePtRmmCVNGqeSBGjweY4RVam2BwjAZe3pFn+e1QUXP/n27WVpcoav7eDwX1q8yNzuPMaRk4dS9q21n9RjkfDRB5k3zS4tEhIrfWnGhYDwWZ5eikI5wMh4yGAxkpqVlxuZdQ8dmVM7DWsVyZ5EFlbP3+rt53fV3cGayzmOnT/LQya/xzMWzbNYVTWxnuEbIVTajIVBHj4tgsKno7Jg5Jdp5SKJyrWT9aV08jJYIdx2Ta/24omsMoWlwzZDMezIiK4NZDh89yr133MnLjh3nut6ADDGDDR6unD7Lgf37yIBoYDwes2vXStqokcyjp5O96VE7EYBP5Wx/XqT+8MeL51E7/+2jZ+Jqoor0bAeNWB/FEAQLRpFpCUgLGYiaRWCLpqnJsywNexO0pRSlq/A2kGcGFSLeRJrgKYyhsYF/+Sv/lotfOsdg7wKX19Z5y3e8jn/8Ez/O0twsvaIgugbvPWsbQ4Z1zS/9x1/jZ37ugzInCp53vetd/MEXPp9uNAns00ZjMsN4PMY6z7icsLiyG50l3mx6f1prVKZwviG4SDQSm94EL3BlKk5CfJAbueh26PS6+MZJHLh3nDl/judOvcCnfvfT/OIv/hKzC/MsLyyxa+9uDu0/wNLSAv1+n163YGVpgePHj7EwO0OMmksXr+I97FrZR9HtoYoMrSJlXeGJ5EWHJsLxl9/J2S/ej1lc5v5Tp3llNeG2A3sYuYaFXo/gK3qqYHNjTKfXpTPT5bEnHuc//d//kY/8xm9irbh/TNyQioAxgdGZJ3n2hgO8bN+rGPuIzhU+1HglbC2lhOEHSMdJpNuxbI0vc3GjwvUMl90Wo401NoeB+eU97N93hLnZJfK8A9EIg06J9VOW5zJL0EkZEwUmlnqU7GtsLvH1kviFVoX40UX5TPTU4w2Rglmd4GcZ3GdKY6aTHqbDdxKbS4ICHeIuJ4tOQIOSTCBLTIU4DexpX1uEoQkExJBT4gEr8yilyMlpxLUu0YMUDQ0WS4cOPowpaAjR4ZRFaYN28n3tfShBm15SeXHS0WpD4wLGWqp6xNXVS1y6cpbnzjzDwvwKe/cdJZvtozpa4HodkmZHgWknX+k+D1CNSzKTkZsdaVDpvvUBxlWJ6RY4BVUjISpZYYRUlWZhxgqhZjKp6HR6IkkJYBV0VJelbpebb9jL2294NZebTZ46dYoTZ57n9OULXNrc4Mpwg1EocRq8lQ1i0NudyPaqpGX/YLZjUEIrrlKK6DxlUxKc+CV2MeSNZ7E/YP+efVy3spvbr7+e248fYyXrTdl5xIBFtFVXLq2yvLibjtXgYWNzQicvKDKdNiup8JvtAUdQwi6pfYXODDuZ+N/uxx8Pu48Xn9BAQ6DyjqqqmBnMSLdDgke0lfA/BUYlCCHh2F66c7z3dLIC9aJnbhqHtpZMC/ssBJlJlXXJoDvgrre+ijOLp3nk4w/xkuOH+cl/+r8zX/QoRyPKzQ1suoGtjizOz/J3/6cfYWlpiX//i/+B506c4Hc/8du4qmRcjel3CxRRio5XdDodxqOaLMvp9QY0jUepXFwjMgl2pi1CeYZ3NUoLzR6DhJklcWIrBFRR472jdg2NazBKU3Q7dLtdIgqtLc5pTp+7xHOnz/Al8wjBNTSuRsdA8A17di1z7OhRbrn5RnqdnOPHj7N7/0H687Ns1SWTSTW1ayq6HTpLu7j9DW/m4uwyg6UVJk3DL33yU7x1dDe3HzzA5dWrMB7TzTOWlnZz4sRT/Pwv/hs+8YlPUJcT9uzaRWYsM/15Du07zOKu3fz6b/8WW3PzzM/M4kJAa0PdOKEnx6TtSQ4A7W5WqUD0jnE15r999jO87tbbWD6wl8HsArfd8lL62QJg0GTpT0sMck4yI/CvsS0MHGilmir9r3Uo6Jg4pWeDIUaZLbU/l1YZlBVY0iUvPLREx9jEIZ2afSqNiEFV0iZ52FGkSNsxuRUE1mnnRQkVRiZ0SYkUIkZZeuRCp1eZzE5iQKsujoAlsV0TeTlEsLqHTvw3n2A8bdvfn8QWU6CF0p4LtoHCEqxsCPM8Y3bPDEf3HGKtusILp8/y4IP3c8ONtzPXmaFBnDVCUk9ZtMhGjG2paUwmE7qDnlgYaTXV/MUos00fIv1BlxARTWNuZaEOortqXEVmC0LwjMdjFheXAVA+OS4oyJWcZV0HtMuY3XWEl+45zFZoWC1HbFQla5MJ569e5uylc6yubTBuJpS+ofIOX5eUST4QY4v4GJSKGCRAMrcZNoPuYI7lpV3sXlrm0OIyh1d2sXd+kVmbsWCyaQBhaCoxe7YW5wPGai5d3UApxfyMwNAqwmg4YWnX/HStjEQpUC2eN+3sJTrI2rxl9v+ZOP7QReqaAhSZwiTb8eAC7wodVSGLRWBYjynrivn+DAZL3lJjlUr29EKesFoEcyoh5qCZ+JLoAl3dTXg4RGXwOHwT6He7eBfFCiVqdPRErRnWE5jNuf47buTyc6fZeO4C5y+8APMr9IoZoc+GiA8e2ymoXUNdlvzF934v83nGz/7sz3LmwllsLrOyJjgyI6Tp4EWoV9Y1/ZkFQrDkWZcmhdO5JpB1LEorQl3KzlPL/js3NsGSAsmEpO+aZlU5MV01mU35T+JRhzagJPHXKk1hOkQ8menhmlqC8oLj8uXLnH7hFJ/+9Kfp9XocPXqU17/+9dz1yldwy20vxcaMyaRk0OsRc4svCs40kWZ5P1ezDJ9HLo9LTn78d9iXWU4/+CDnvvQg++dmOHDgACdfOElvfpa3vOUtvOzW29i3dzeDmQ7dosegmKHyji+feJDH1p5iYd8KJQ0uSP5NCMLMEuskpndeUA7lHFoZJqMtbn7FyxjsO8gNN97N0ty+tNCaVHLk2qGF0YCdgmGlNM5LKKROlP2mNchNWhjvmTIkQ4gYoyWCW9v0HGoa8a5pRaQt21ReO6RuGQQK0lrmGkInl89LKZUKadI3KdlrK5gG1cnz6QQ17UAf0p++aciylmQQscaiCNPYDoWS954IQyphb0ZpCQNNr62SF6NSbYKUIviINYYYIpkuiFhc9BhVsFgULB7fy6VdF3nyySfx4yHHD96QfE6TK0yIZEknFDUMJ54mBnb3MkJskGQ3pr3nZFxidUZuFd5DOR6xuDifLJfEFDazhZT5dC6sTd2Omi4zlJXIVypXYXPLbKdAZYbFENlFjyaPLB4YwPXiy3px9Qq9mR4jXzGqRpTjCeNJRdMEYlCUZYMxmsGgx6DfZzKsmJ+ZZfeueQyKDEMGaXsEZVNjA/RNkg8HT5bJhkFkF5atrRJX1+zZs0IahbG1NaHoZHRyLUxdna4GJZ+kUDYVePHYxGVicqwhBIdW33I/hv/fjz/a3/AbVPbpOSaKP1qMVEHyY2yRYZUhRyIW5INrrfllIbDKiFVMcLLAYyRPKQl428FsBGovdNxr1N7KUE3E1kV1NeuTLbqmS77QYXJxyNzCLN4JccNqK/BNZsWUlUDVeCaTird911v4nY9/jGeefZKBnqHoyOzHN5OpkWxZ1lPfvdF4i6rZRGmBWbIsw3QtIThcU2GtJi8k9qLxDpsZIOKDOER4H6irmjaCo2Ua5bmQF5xzGGQxxMhJDkon2nqNa2qCdxAcJsvo9zVN01DWNV954gkeP/E09sO/wh233c5bv/ON3HLsMFvlkNl+n+fXVjlx6RLDvAtG04SI6lpsiFxcX+f581fYvbyL2X6HvXv38sN/54c5csNx8jynMBbf1IyrLSajkdBgvOJ/+bEf5Vc//xvksz0mKqLaiI2084/KSOdE8oSLkvJr6oaX3XQz77zpbl554930WQFyiOoaqNc5h7VmKrKMOwqGc050LOn8iNi5hVJkcTZGT70QZRMr9OP2MSlQrdO6xxqzwzuxoihEJOHSfKadvbYzEZWKXfszdV1P7bCaVHTa9yvvuUmLXLI9AoKXIpllxfRn2qNp/JS8Yq0ht3qa/Ot9SDotkv6H6RyrLcxNU5NlGTYF56kYk5FsRq4yaldhbIGnYs/sXmZe3uWBh75E2ZTcfN1tuFALvb+9GQ00EUblkMGg396NqbsUxq5Kn0evJ/OnummwRpFnWeoSWxBV1pHNzU0pzmmdMQZqBxtbQ+qyoSgylhYWpqnB7eimUgWra1tEHIOexdaBPSFjMevhsx6uM4ee23YjCcDWqKbbzSnSc0wGgSLX2GQLpYG6bigyg29q8qiE/h9AXCfkNxb/Wk3TRDY2NlhZWUFrqGtHnovGqt+XLtJsf/zb2lK9g3kYIQS9fZ3oKVPn6xfeb6PjD12kvmnHmb7QFhKV1N9N9IwbicIeZJ2peezOH5uCMVFmAlpLPIWxGZ6Acw29vDP9qaiEkFA2NcYIdj01mPXikdekOPks7zCZ1Cwf3cc9r72PxV27qS8NwWi88lTlmAsXLnD6/AUuXrpKWQe2trZY6HXozgwwClw9xnQKXBOweYeqquh2NetrmyytLPPqV93JrbfdgQueM+cucOHSZa5cuZIWhobMOMbjIeur66LjyCy2KzdyDILDN01DbnOZVzQOFTWdLJeuMUSsytAJciJsOz+LvU/Au4B3UqSiD4RaaPWZLej2c7BS+L740IN87cTj/NX/4T284vX3cMk5Pvfk19j0HpeB8w1aWVQUz7nxsOTuV9/D33jHm3jp4QPcdNNNaK3Z3NxkMhEtVxkjc8UCnU6H4KHaXGVuaY53vOvtfGb8OKPg8L4RH7vgxCoq2tSNCH0YB8ZHVooOrzh4I3fceCdd5gl4TPRoMrwXnV0bdQDbglEQSLjdNLSFxlr7dSxTEUWra4qatXZ6PncWvJ3FoX1MChTT52+P9nnaYtAWqBjjtEAB0+fbKdR+8WsA12jhdr5O+xze++nvJwJiM/259r3sFNa3gZjt+Ws7Wq3sjnMYMUa6mXZa72JJP5vnrjtfwSOPPcqF1VMcWjwijhXRTpm4dTMh+Jpubzbd2SKa1ok+XZYTIoFOR2Y1k8mEXq8nJMHY3tvikh+TpdDMzGw61+Bc5OrqKlmWsTg3S6drdro8yc8DeS6WY03TYK1lOKrIcitLe0LSdLJvCCjKyhHGE7IiI9fy72Y4ZrAwSx51SsGGXpZRN46ydMzM9KebR2utwMLp3IUQuXTpIouLi+S5Tp+JZTSSe7LfL6ZO6dP3veOak89Lumoht3T4s3T8kXVS7Y7nxUUrwflJIxLFODY4iqJIFq9tNyTDyTbCGmRnrRF7mdo1dFE4hCIunVRr8xJxacY1k4SL2zejblFGmuAJrgbbYXb/EguH97C2tcnAFjTOcebsKZ4/+Ryf/t3P8thjT7K6uSU2OZMxhVH0O7KTNigyYzAmo2k8/d4Mm5ubfN/3fR9/90f/Hnv37mZhYYGoFVUthIfhcMRwOKSuKwDW19d59tmT3H/IAGAoAAAgAElEQVT//dz/4AOcPnUWay15LrENnSKnqZ1MsWIU2DMtqMIstNsx9Vqlm1ley7maGERgGoJK2VVBtBdGoiwE7tYsLi5TjTb5d//+P/DCxjqH3vBGvnL2PD7vo4xGGREPS8KtZ3Yww1/+nndw44FlTj31BL/+kd9kcW6Bl95yG91ul+uuO8Jgpsd4PKRphGvZG/TwCkZXR9OdvI8BlWYu20aemhglnE87z4CMl+w5xN0338k8C2hyVAiSCItC1tHW3kYO2WlvP6YTG6vtdtpCsZPAIxlfcfq1nQv9zj9DCNNi0P5M+3m8uAi0Bastku2is9NJe5tNFqfvaVtEaq5hxrbFsX3sGxW+trC0z0u6D3YWz52wJYjLRIhhe1OptDBLvTyf0QrvBAlHKTQGqzoEamayOQ4fPMzzJ0+ye3E3uYooIx6ajQoi0+h1tl3or6FMK4bDMZ1OD6WE/edczcL8YLo5jUisvVKKqkUVrCYGKCc1GxsbdPt9ev0uhW3nmduvEVKuvVLbhTpE2cjMzvXRpHqaWhgXPJkybI7HZDrStSpZEymUr+mmxjU4IYaECJsbI2ZmBtNz3p7nGKUwVpVndXWV2dlZer08XefSBW5sbDLo9QXhbadRsWVHXluwlFI4315X7Rn8szGU+sMXqW9Snab7gnb2bGWqVHlx8O0YIR1IANiOTipeK5qLyM0ybkocito3WKVTBway9xG5YlBCPpjK7BJm77wHbabprxFPmUdOrZ2lPFQxo3JOPPMMv/XRj/BbH/lvXL26htG5zCO0Tfi44+q5i2k2VFA5EfwZ+/+y9+bRllXlufdvzrnW2v0+ffUdBUU1FEiPgsYGBRHFlig2IxpN1BA/ol5vHLHLMMaY8Pkpxk/iiMYbjcpVzBcVm6ixwQZQeoQqqqOKaqg6p+p0u1vdnPP7Y861zjmF5N4/kusYmuWQc+rstfdezVzzne/zPu/zhM73KQz5gz98PdvP2MrMzAl63Vm0NaXL7FC7xthoizR1zKzq5k08+aKLuPplL+XgoUP86Ee3cuutt3Lvvffz2GOPuexFOJNEIZXPNw1hIF0QkoZ6rVJOlFprtJfTMd7Ow+jc65k5lpJUgevdUrKUf0l7AyoyQjYC/r9/+Saj/ZTRs84hHhiEEuDrOUoZtM6IJNz6ox/w//zr15g8sJdBr4+0kla1yZbTN3PWk7bzpCdt55KLn8yRI0eoVEM6podaXicNodsboKsC62EMbb2/qtUlM09aQyQsy+p1tq04lXViNQERCuXqKMaC0CWLrwgGADt27GDfvn3lQ26tZWRkhIsuuqgMBsUEf/LPxe/JsqyEVksJHB8EpHTQ6eKAdnIQWJy9FMdWBoYSPlzUL5jnS7KfxTCjgyCXBq3FAap4f/He4juKrTi2xcdRBjujUVK5+oaUDm6WaiFw62Ix4MgtuXYNsYGoktqYNePrOXbsKHsP7GDL+u1OJQZPcc9ymkPDBCwEEN96RBw7EeWqF6YtXKtFcQwi9MHKvbfX7VOt1hACjh+fJ09SRsdGqNUCrG9XEGJREzE+ABe/KxBakKaOPVmpLASTgkQiEUgBeRLTbNVdbclCr9ehUnGZr9EglQADc7MDstSRHCyUbMRiwZGmhtnZOaIoot2ul1lpkQUKIWg26+X9cl52C/DeyZvL+C2LORW/Ddv/maqbT2U1jrGmrbd9RruOb8tSNXQD4HpnJO4BdZYPhiTLqAULIaq4W6lOUUGEctXF8oOMVgQqIPNMoTAUDAZ9lIqojzeoDjXYfc9+vv2t7/H5z92MUAHtoeVkcYaKQj+ZaHSuCao14m4XGYTkxkn0V6OI2dkOl13+bM466yympo6VUE0gFUYbAiEgz4jjxEEOUUica9LM8dNXLZvgVS9/OS//3at5ZM8+7r73XvbufYTdu3dz6NAROt0ug0FSTjJBKNBpwuz0HOBgKqFUSVCRviHRAFnuMjeULAMDeP0xbah6qGq220GuWMnQulOZyyGs1clyC0JRCRUqSWhL6E49xje/fw+q36FWbdBuDdPvxyhC7nvwIW6742dgNR/4i/fz1Kc+mcmjRwjGIo52Jtk/fRjVqGBIHb05z5x2mvEFYqwjumQ5dSzrxybYvmKzK8mbwLPCfGZc9IItgr2klFx//fX84z/+Ixs2bCDPc2ZmZmi1Wuzfv98PF1tO8MVEXPxcrHxdwHGLs47F1y4IgiVBbTHUdjK0WPy7CAzFQqLo5wqCYMl5FLWkIvAshn4KaPLk4y7G3OLgVlyTojm9gD0Xf49SzkmrDK6ygPkylAopJAezDMIQAlUcpyESVTQpm07dxJ33/ZT16zcQUSdUVeY7MTXvCi0EWF2wFt3W6/Zp1JsECtLckqYxExMTjtm2qG5mwY1Df27Hjs0ShiHjK8adWacBxIKMUHE/Cp1PUVqXuMBe1N4Ent4uFAWlUuK801ztN0B7O5Ik14y0m45R51mJs3N9ur0+lVqdwplECOFU4I1G55bp6VkqlSojI01fM1RlJjU3N0ej0UApR4RS6vHB6eQe02KsFAoUftTzm779pwWpRVm9U0TApadhGJINYlIyosVf72+GMCd/ki8aKklMVj6QDk/2E4sQ5ElOVKv64Lcw4chAgXWCk0Ibcu2yLCLN8d4Jdh96hAfuvJt/ufnrDNUmECokSVMipdBZ5nyNTOJgCwy1RhNjhZOjQZPrmKgieclLXoRSjv5cqzWI4z5CQBhWMLl29FtcQVsIibCSUPmVurHMz88hA8XmTZvYtm0rQkj6/T6DwYBuv0+SJKX0kLaGwwePcN999/HAAw8yPT3N0WPHOHHiBEK6yStQilxYssxNdGFYcbRWD21IvwjI8xxVq5FXarTWbSQYHkdbQZqmCELSzFATlmGT8/BtP4TdDyPzjKFKlTAMieMUK6CfpQTVKhO15eg85tP/8Bm2bDmd0ZEhOkHMTN6lp3IyVwAg1YkjexjhGXfaZblGILRhOArYtGw144wR2iqB9LrQRoKnfLs1+0LmIYTgxIkTvOENb+ATn/gEYRhy00038c53vrMcS2maMj09XQaWPM8ZGxuj3W57WCmh0+mQJAlaa1asWFFCiMX3FJPHnj17CMOQ9evX+wn0GEmSlEEnjmPa7TZxHNNsNmk0GmUQmZqaolar0Wq1OHz48BKob3x8nFqtVga5yclJOp0Op512GnnuoPKZmRkAhoeHEULQ7Xbp9XpUKhU6nU6ZwRXPy/j4eHn++/btY3R0lImJCW9PIpg8dswFT5vTarUYao+4SVEG5LkuiSYmx9H6rURbjQWGq8NUmxUmZ46yemScRDuVk4nxMaRHOuyiSSFOHGRfr7vaymAwIIoigsAxKotaWZEJJUlCr9dzChcjI0SRKqHDct1loYgAwjMkDbbMNrTWWCNIkpx6veobhReChrEGKwT9JEUEIUEYOTJW7lScCAJSp7rG3NyAJMsJqjUy7XrEjAZtDFEkiQcp3W6XKAoZGfHu1oEqSWRJoknjhNHhYX/wZvGM6U6nqM3iWZgG8tx4ghWcZDX9G739xwQpcfIlXrRZ6/tAXPZUlSE9bUjyjCj4FZ4ovn60QLwolkGSzGRYLIFwtaxS7w2wWU6lXrbOLakNWCzCOIV0paRXXM6YnJ/ins4v+cGPf0gvSWlWqqSZox2HkSXJHGmhUqnQGyRUwpDW0DCdmRO0200E0O932bp1K5dcconzaJKKJElK6rLJHbtLAbl1wqoSML5Q7yZXS61WQ5uMTqcDwhEchIJGo06z6SYs1IKy+Tlnn8lVL7ySeJDR7XY5eOARfvzjH/OTn/yY+++/n5mZGdI0RQaho1cHrl6jlCLXqQvW1iJVRCIVtIdY+6SzmckhlxKUI0vUCIl6PSYiOOupF9O68BwqWcYv73mQHTt2kNqExtAQgVLoLAehqUVNjh6b4vNf/AL/11v+kET2OdI7Tj/IMcr1faFcn4/1rLmC9SWxRAiGwxobRlfilBmd7YjJC6UHV4QvzCDLoSME8/PznHbaaWX9plarlYQOIQRTU1NccMEFdLtdWq0Wx48f561vfSt//dd/zbe//W2uvfZajh8/TrVaZW5ujptvvpkrrriirPsUn/HKV76S+++/nzzPed7znsff/M3f8NznPpcDBw5Qr9fJ85y5uTne8Y53MDs7y+HDh/n6179eBtJzzz2XG264gQsuuIDzzjuvzLzm5ub42Mc+xhvf+EaSJOGtb30rn/3sZ1FKsW7dOm666SbOOOMM3vSmN7FixQpuuOEGAL70pS9x44038vSnP52PfexjjIyMlG7PWmvuvPNOer0eL37xi+l0OmitedOb3sRffvCDzMzO8KxnPZtHH91PFEUYm/OKl7+Sv/3bvwUREASqZEMvhpoCEXoxpZyJiQmmZ2dYOxJyYnaOShThJSSdzJf0rEFBWR+U0gWANElo1RtuEpcL5BCEW7R2u/OMjo3QaNTx5UgULotySiF2wbV7UeYhvOiuO3brVdEt1WpYNgkXTcUuIAjSJPONw45ZmCQZyMhp5QFxoun0ukxMTJBnhu58n34fmnVQgWRmpkOv16HZbDI83C6DoJuLXFtCt9ul0ag7tQ5bwMgLq/PFGf3izXiRg4XtNz+Lgv+IIPVE0akYHFKUBUzQhAiqQUiaZ+jAgHA9GRrKPg/3uT7YYAsPXfr9ASO1JsL3S4H70Uv6hMpVLQp2oGNn2rLBUkpJqnOX1WmDVYKYnMf6J5iXA0zVYmQOwpKZzEnVSI1RBmMUQRBhjEZoSRREpN0+rXaNuSThRS98ISMjI8zOzlKrVxDCTdgqKIqgFmM0CEMUOG+avCyQu9WSFM4XJ/BkBSlBCEueJchAkPvCcTFZ5nnum0Rcdrbl9NPZuH41lz/rqdx9993cc98D/PDWHzMzO0+SGbRxuL+1lnotpKIESZ5jA+haTW3rmej2GFo7QoUTs8wJkoyWyXjjVc/nKaetpa4s7UqVudkuP/7xT/nizTdx689+Sq4l1aiCFpJBnlKp17j97jt54exV9EcMx9J5kprrgSssDwROeNfmTrDU5gapcqROWV5fzXDYRhJQ0MWkosQ5CigIlsIi/X6fVqtV7pP7fqiibjc/P0+32+Vzn/sc55xzDq9+9as5fvw4AG984xt5znOew3XXXUeSJLz4xS9mdnZ2SYCy1nLNNdcwPz/PbbfdRr/f59JLL2ViYoJbbrmFyclJrr76ai699FLe/va3s2zZMm6//XZe/vKXc+jQIVatWsU3vvENpqeneeELX8htt91GmqZ84QtfYMOGDbzgBS/g+PHjWGu5/vrrufnmm/nZz37GKaecwmte8xquvvpqHnroIXq9HkmSLIH3Dh48yBve8AZe97rX8ZWvfIWPfexjfO1rX6Ner1OpVLj44ot57nOfy4c//GHuvPNOrrrqKjZuPI3Xv/51HDx4kI9//ONceuml7Nq1iyuuuIJLL72Uq6++2tmh2wWyiSivuYPjDdBsDTE13aFvXAY6NDrsyFDkKE92ELjAEscxw8NthIBBL0ZKSb3ueuYK1C6QyrUza8PE6Bgo6Z6JRVOMdA1JZYBxxamiWCNLGDNLrReJ9QogEi+H5HBIp/QhyTXkaUqj1UJr9yxmsaUWufpUkhiOT04xNDREqAAjyNMBgx7EfUGSDFABjI6OUqtX3PkLVy9T/hjz3GWOK1ascFPionhUXl8hyjHv6OzFeWgqtdAnBY4Jq8RvfqD6j4P7nojeB9hycAsUTtU4sxm5Xz0U9SiDa/lZyKIUwtMgJE59IlKL6lHCkTEyawhVwKI5zL3sDceM8JlbpUJiUoy1RLJCJapybP8xxsfHiVf2OH7oOEKFyECQWk0YytLuPM9z19MVBZhEobOEuJ+wbGycZzzjGczPzzuVidxlRkJ6iq/OnKqAD1Za5xikz7ScyneBcS7urzFWO+sCXxvJvQ6ZP22EV303GvI0Y74zQ7/bYeb4MU5Zu5rxsRGe99zLqLWGCaMa/UTz4IMP8p1//RZ333kHc7MzNIdHEJUqIqqx7LRNzJicjMi3XmhqAqJ0wDPPPJOnbN5EPZlHJzkJAhUIrnz+5Tz9WU/j9p/fwfUf/lseenCHM7BLUozJieOU79z5E9Y/dQvzNiYPvMqEAqFcvUAb44IVTrUAkxNgqQcV6qLu7nwxppYQavx4YSmbrdPpMDEx4fbxhIY4jj21WTIzM0Oj0eCSSy5hbGyMZcuWlfWbfr/Ptm3bOPPMMwFoNBpLajjWWvbv389tt93GD37wA04//XQAfvKTnzA/P1+q2DcaDVauXMkZZ5xBnudceeWVtNttvv71r/PmN7+Zz372s1x55ZWEYVgez/Of/3zA0dkLEseNN97INddcQ71eZ8+ePVx99dW85jWv4cCBA0xMTHD48GEOHTpEkiQcOXIEay0bNmwgiiK2bNlCo9Hg3HPPpVar8cUvfpE4jvnkJz9JrVbjiiuu4G1vexsf/ehHueaaa2g2mwwGCXGckmUZK1euZHR0lIUn81dPhkVTtVKKfjyg2+1Srw8ReMaaU9IwRT8qnf6AIJBUorBk2lUrtSUBqtgcs9f1PC2uAhRaIML+ytrAoh0dxJNlWVm7q9cdUcFlL45/bq2bUbRv5I2CgEg5DZIs0zQrEUkCU1MuQLXb7nirVUGr1SCOY4yBWq1Gs1UnDH1ztjdIUcrVuqSE2dkO1WqNIHx8zemJN8fGLbzhimvw27L9xypO/IoXjcADfW4/ibODN4kTgDQi9AweL1Nz0k0TQIBCWUEoJBEhqlhlCEGGQVtDI6iUtFDEUshWBIpAuKbUHEGgKpi+QKSK+UMzrGsup1udoRf2yISgl/RRkSRNcirGr+WtRZgEnWua9QY6DDl8+DBveskfsPnUrZyYnUFJJ3EjAhecBllGNZIY7R5VlAt21nePuUKodCvSIHArszx3maAMyrqC8AVgbLEiBIxTFUjThNz/vzs/g87dJIPJWbF8LSPjK2i2RjDA9q2beObvPIVf/Px2vv61f+bn9z1AN00ZWn8q1dEx+kHFEUYQVIwl7PfZ2Kxx3oZVHN67ixVDdUbGxjFSYKWh250jCAIuffrTOe/Mc3jbf/9TvvHd79Jo1alVIo50H+MrP/kOLzhrCDlaITcDpIAwqBJnsRs7xi1GrBG+zqhRwrE/FQuwixsLSyfL4u8FPXtqyvWjnXbaaeUEkKYpUkpnzlepMD8/v6T3aXGt6Z3vfCdvf/vbueGGG6hUKuzevbusRxVF68cee4yhoSG2bdtWsgBPP/30Jcy6zFu7F3WmMAx58YtfzM0338yrXvUq7rjjDm666SaMMezatYvly5cvITYUmVGe53zqU5/i05/+NJE3zVy1alVZZ/rmN7/JhRde6LQmZ2ZYv349WZZRrVaJ49hPnqb8nk2bNhFFEXEcU61W2bZtG5///Bfp9XoYA3/8x3/M2NgYU1NTbN68iYsuumjRk3hy3cQ9aNa69gelAtI4QacprdGa31PiZKT9Y+2ZcsO+FpMkiaszDUf8qngDC9PB0vjl1UROnuCfYMLPsgXV9XpF+qdPYH0WVpSzkiRzauuh+5wsduhOKGHmxCzNep12s4awTgknz6E9VKfZqiNwUGhBrLAm90HXehizyKISxsdd8F8IUk9w8otOK8/8oiuUi/7+20Hv+0/PFQtgbvHlDAIn75PnXulZuPXYEx2MACpIKsLRyAtFCgMkNnfCqGFhLm/8J7kHSKnQSel7qf6KigiygIapE08m7Lzjl/zs337K3l37qTfaZLkmCgJCC+1A0RAZQW+GZjbPaeMNzt64nG3rxtkwMcR4I+SyZz6TQCmGh0cZGRmh3mwRVao0W0MEUUiqDbnWZDon045153qatIMzrCHX1ltrFNnUQg9OUVc4efLK85w8zcizAcmgQ6c752tijv47MTHB8PAQtUqIwNDvzHHs6GGOPnaY8889h3e961387itfhRweYnzDBnppRpKmCAEVYWhkmnaacejee/h/P/QBPvOpT/LLh3awe+8+BoOYQEgEOWnS4/CjjzDozPGWN7+JlcuXOWZamnHZlZfzure9mUEV+tYpXQdBQJakoIVvN1jUeAs4O3RHTXdiwqbshisHQzlx2SUst/vuu49+v8+Tn/zkMruq1WoltVspxezsLADNZtNBpiww4q6++mra7TaveMUr+PSnP82qVavKYysmhNHRUXq9Hnv37i3P59ChQ9x3331uccBCcy8s1Bde+cpXcuDAAT7ykY+wevVqLr30UqSU3HbbbWzZssUzzxaUJ4r7+Fd/9Vd0u10OHTrEo48+yk9/+lM2bNjA3NwcL3nJS9i5cye7d+/mQx/6EN1utzzOMAypVqslC/GUU07hwIED5fFprdmzZw9DQ0MlPPrd7/4bR48exVrLypWrue66657wuV5gNvqlpxCEStCq14hkoSLurEzwCoKDwYAwVFQKY8NB4mn+C/GlKMfYhV8WrmWZQxXbE0W2BdQvN5T32Y0BzwjEZTqLF8aDOCWKAsdC9FlenqfMzHQIAsnISMvD8PjA4wJTGEIQLv1e96xSjh+AbrdHFAVUKovrYKY83yeqRQFeHkstUkox/Fef1P/mJh73y+NfL4KPa990tYhQKsg0JjSe/wNudaYW3ug3CUQyQtiCy2WxwlFni/4S4VdtkmIAKLAKrS2BitASSAwiNrSpM5IPcWjvHpp5lWZUJ24LZ1onBKEUBFmMiOcYr0dcfuUlPPnsM1mxfIxK1cFHx45N8dCeQ2zftJ49D+/i0//4WWQUsXLtOtaespG169ewbPk4Q60W1bpvZc411grS3JDnhmo1JEkGCOFGvIOw7IJnjVywBy+s5K03G9R5TpYnpP0eSTyg3++hopA0y6i12oyOL6NebxAGkizuYdIB05OPOXN2aZmZmeGs88/jsqFRHpztYysBQueEQlDVhsrcPHN7dzO/+2Fmsj577ruLnTt3ceVzr+Ci889m08YNSHIOHz5IEsc0q212PPBLbK5Zs2INH/jzd3HxFc/gH/bdwoMPHiaMImyeuNocEiUDMmPLh9kK7WAdE5Bp6OqYmNTf0yKLKkZDMUR8PU9KTpw4wXve8x62bNnC5OQke/fupdlssnPnzjKTWLlyJTfeeCNbtmwpg1fBgNNa8+53v5tNmzbxwQ9+EGeL4qAcpZRjOwrB1q1bOeOMM3jLW97CV7/6Vfr9PhdccAG/93u/x/XXX1/WC+M4BhZ6qy655BLWrFnDn//5n/O+972ParXKvffeyw9+8ANe//rXs2vXLpIkKQNSnudce+21vPe97+UZz3gGZ5xxBu9///v50pe+xI4dOxgMBqxevZqhoSGEELTbbWfX4anoBRuuWK1fdtllpGnKddddx/XXX8/999/PRz/6Ud773vdSqYSkaczu3Q9zyimnMDNzgsnJSdasWeOvt10SlBZT7wu52jzNqEQh7XrV1XlsAdN5irvRdPodxkZGEAjnR5VpRkZb+OHvpwALomDl2ZLYsJBNi/JfSyDCxSifDxQWSFNdSlotVvlwc4RXOBdOCSPJM9pDbQw+bwwE2uTU63VGRguVB4Ox7vMK4o4xjt0npCNGFFnkQp9bQJ47hY0iiywo68W5FIu1J9rynLKe9r/KvH7Ttv/8PqmTSDfa/6lSqZDEfddfopYyerCPx2srqqBPiAVGH046PwqKapQoP8NYgRYSnVuM7/WIbMiIqlOZkzxyx0Ps+tEvWW7rHHzsIGs2ncH4xHIevPdubK/HUMVy+WXP5KVXPIsNK8ZoRQHJoEuvO0tFxlTaIWrjKj720ev54S8eZK4XM9+PCWpNtBC0htq0Wi02nrKOFcsmWDY+yujoCMsmJqjVG1SrdYaGhli2bJwoDJBhSK1eJYoibK7L1VdnfraEjhZqVU49Phl0yOIeXU+ZtsJ1iE2Mj9NqDxFFEaFUdHuzHNi7lyRNWLV2LcYYkjQltaBrTeJuQpKmKAPDQUB69CjH9+wjP/oY7VCRZIJqrcnDe/Zx4BOfoPOKq5k75xzarRq5jsmylKQ/4KEd93P0scd43etez5WXP5tZcnpJn1xoTOYsWQLpFJwTDVIEGF3U43ydySoyq5lN+vRsjBYa53eyeLlTbMYVuIOAa6+9lttvv51TTz2VZz3rWc7S3k9KSZJw+eWX87SnPY3du3fz1a9+tVy1jo6OMjY2xtzcHN/73vf41Kc+VY67NWvWlDWMxbJJn//853n1q1/Ntm3bEEJw9tln82d/9mflfsuWLWPlypXlGB4MBlSrVV7wghdw66238rKXvQyA1772tQwGA772ta/xT//0T2UWdcMNN7Bt2zbe9773sW/fPp7xjGfQaDRIkoT3v//9gKOe1+v1EopsNpusWLGipKgPDw+zYsWK8phXrFjBl7/8Zd70pjfxla98BYCXvexlvOMd72Bubo5169bx7ne/m7/8y78ijmM2b97EBz7wgfKcCuiufKxt8Qz6cdrp0KjWvNWOEwZeePwF3f6AIIhKyaBeb0BYqVIJhBP/VYH7/H8H21nIHOTCmPkVdZ0iQAEk3qlZCEml4ppuHW196UTfjy1YSVAJsGgCoahVQtT4MLWaq4u6kOxCmCQom3OlLIKly4wKUeDiukkBs153sFoNMEuqGvJxx7KUqFg0ay94dhXX/7cF7vuPUZwQi1c6i35x7FBXHyp853C08YqKSG2fVOeEKlw6NhcWGOU/A+HYPRI3m1nhVjlWG8JqZREM4I4g98m8DELQGUhB1QZ0HjnGfT/awfyDc7TTKnO9GUZHxrjwKRczOTkJacr2DWv5k9f+LuedsYGAhLTfodfPkUISRlWs1ehBjLQxRx59hLnZ44T1ISYmJkiMJDMBWR5wbHKegwfuJFCQpTFJ2kchEIEqe2TGx8cZHxlmaGiEer1Ko9Gg3WqwatUq1q9fyzlPOgulBEpKkmRAf9Cl3zPMuXAAACAASURBVO+6mkO/R9KZcxRrGWKVYmx8GSPjy4nqLazRzM3NsnfPLpJBj+UrVtGs1Tg6M41B0Elz9k8ex0YNqlIQpTnJI48yv2cvZnKKSpbQyXsOThMBYSXAZj3+4X/8A4cPXsb5Z5/NuedvY3p6iqAWIEPJpk2n8uY/eANCQyAtoZKO9q8UWgoG/dhRgWVEluclCcYKR3RBOPv2qc4sR04cYdP4KQgbLak3uFXowoNtjGFubo5rrrmGL3zhC8RxTCEHVKvV+M53vsNLXvISPvzhD7NmzZolSg2f/OQny+bZ3bt302g0ys/81re+VTbZFgxBgE2bNvGzn/2MRx55BCklGzduLI8lTVO+//3vl/UuKSXVqjMmPHr0KNu3b2f79u2AE0z9yEc+wpvf/GYGg0FZ2N+6dSuDwQApJZ/73Oc4fPgw09PTnHrqqWXQ/MxnPlNCREopXvGKV/DSl77ULXKs5aqrruKqq64iiqKynnb55Zezc+dOdu7cycqVKx1pRGe0mnXuuusuX0tTJUSo1CLHZIBF9cGimI+3FJmdnWVkeBRZZD9Wl3TMDEs/ThkbGsYaQZq7bHNoxOnwOTuTIn8pNp9Blb2QsqxrGaMXZRUL2+KJ22IxeqE+6ESgF+9tKDNEC+kgoVGroby1ikAQKElQk+Q5qMAxcPMsJQgjTO7FecsLol1vkywEYAV55uDAPHfjYmi4tTC3Cd9/ZQvlkaXncvK/lyqK/Fcm9Z+zWdxA8yh1iERaSZ5n6KhawnTFvgV13HorBIG/mSzQj1PfmBuK0tEH8HUwIxBGoI3Tv9faEgYVpo/Ps/eeh9gYnEKUSowRtJsNvvvtW2g3m5y6ehnvetu1nL1xOencJNok7nvDEKMzRBAS2Sq20md8qMm2U9YQNdpEQxP86Of3kREhgyqZtihVodFwpoLVap2GaWOsa2TMjWa202NyaholnCo2JvdwjSVQgna7yfjoMNu2beWplzyFLVtOp16rkKYpnU6H7vwcetCjWq1iVUhUbzI2tpxmow3GkKYpe/buYnpmkrUrVtFuNzly7Ci/3Lufo/2Eh46dQGWGhrHknXm6x47RP/gYYrZLNU1Q1mCUwkiBzl09TWnHOrznvvtZvWYVs7OraI2MkqsAWkOcdf6FtEdb5a0UuUHkLmCkeUpYiTBakKeaIKpgtYOkCh+fKAjRecbxbpeDJyZJxhNqQiGp4CS0lg4riQsESZaWGbaUkiiKyuATRVHZm7NYow8/lqIo8s2lLgAUry8Wji0musXSQqeeemp5HEUgKIJEASVKKdm1axfveMc7uOWWW/jnf/7ncv/NmzezevVK541WrWG84ePmzZtpt5tYq0nzjFWrV7NqxcoldQvle34KexAhbHm8FggXQVtB4C05lCSIQs560pOcbJYxTqVfWPDsNCiUKBYkmQoHc+tVHCgXFgYrcmI7YNBNOHXdcs/GFIUUBALp1PCVQnmLjV6vh1KCyHt9FSoXC8+/W91aX+sy1j33Gtd3mOcGJSnrR79qqrFGkOdZ2R+llCptffC9Ve4+BeQa0ixhpDnk1N8p2HPuWgdhEVkMQRg59Yiggo+d5f0uoUlry54yUZ6volqtlBClNn4/L6O0mHjzODqaR5bcosGUc+B/9Un9725iyQ+WXDix6Kdw/L3QkYbBGhq1BrO9WaDpcGnj6cbCgDVgA09h9XQIEZRYbg4kWUzoWX2uX8MghWP+BFoSGUVswQqLDiy9NGV8xXLaE+Okx1KaUZW52T7DzQaVasyRR3exYeM6Np+6ksHccZR19RNjBSJ03XzK+5oHjRZZati2epwsTnjFH72BC562m7/520/R6fVo1pvkeYYx2pn8BQIhBdoEiED4ZkRDq90AY2m2KKVdlBJgcuJ4wP5Hj/DgL3fwlS9/heHhIbZs3sT27dtZt24N69asYnxiFVmWMjCWZctXMtRqY3MN1rB39x727dvH2lXLGR8f5+jkJD+47RfMqICHZjr0spxRC/GRKVRnmiMHD9GZmqfZHEIai9UaLS1SSQJlMGmGNQqp6kzPz/Ho4UNckGwn0gHp0AS1dZsJOUQaQujmPUIrUdpVLpRS5EYDIaEMIbelOohSEWmSk0k3MfYR7D56hD2rHuXM1iaUTYhwTaXG4OV2vISOhY99/OOugRdDFAXkuVNDN1jOPvccbrvjdtrDQyCcCZ1hgZBicR5LJZhU6M5YC9KWLC0ofKBcRl/sgsA3gBZDXvii+QLRZWxsjC996UtcddVVZePuLbd8DYNGKHyrg8Bk8C///C8YkaLJEKEksxmRlQt1i2LGtotrFMYHMIURUPDZArTLbuQCApFjUUIu0rkTCKGxZAhbiJL4zzbu/K1Jy2tkrXN4Q2gsCY8c3EU1bDBUmUAXvgaBvz7akPYSRkfHkALS1GU3YyNthK9oGWudu0BunFcUCzBh7qeU3EBnLiFNBk5aTMKqFRO4jC5HFPUfpch9jWuu0yeSjiTSrFXcsS+B+txEn2cWazPCqLj/jmmLEL7+ZDE294vlECEDkhymp3tUK9BuN5xGJi6DNP7aWQu5hrnOPCtWrCjHh85dABskqYcKF3SOXG9XYX+5cJjaJFRrtYW+KPv47Os3dfvPz6QWX2tb4MHOiVRKiVWWlJRAOCMvt0pY9B4PNSy2o0ZacpGjraEaVHzDJywu8BZf7ArjGoR0+zeajC9bzvT+wzRkxLatWxFGc3DvHuLucdL+ECbtEQhdwgq5BVMIgApJFFSRFUutlnL6utUcPHKM7swxXveqlzO+egN/9Tc3sH/fAeq1ps8AXVOiEE6Q1honwyKlIjeWQDqzx8wXumVewB84G++ogrSG49PT/Nv3f8T3f/AjxsbG2LB+LU+54EI2btzA2RdeyPjEchrVGpEK2PXQgzxw730Mjw8xtmI1Dzy8m0/83Y0MtGXTuedTVYLVY0NcuHY1a6pnsKpV49jRSf7nv36f7956B1I2CKoNcqFIdAY2w2pDLWpjpGYQdzg0eZyZXNIYXc5djx7lltvu5KyNG0gAqcEECnzGXEwLS0jkXrNMG9fv5ewI3EpxYOHR2RPcd3gXy7aMs1JMoG1GgEKKRQV8f7s3b97sFb0dBFwKviIYGR7h/HPPKyfZJEuphBG2hAyXZvFLBt/j2GRyyfhcNL8sedvimsOWLVv4+7//+8fp8Ckv3yAKWLxYHHtY2/En/QpdySXQetkIKgRFP9DiWkx5LJgFvO7kSW3R31wAFBQOsO519yVWg/DGnEI6OE9iyUjoZHNMTU2xfcuTkITFOt8vLSW9Xp9qVKVAxpIkJQoUUaj8c6lK36hSQdy/tzi8Ti+jM++Yq0NDw1hjmZ2dJk41tcqCMLBU3iRSOq1BrS2RcvNM4JUyLAYpvUGlcOaM/X6fai3ymY+HMW3R+CudrYxyNyb3BzV1vI+xmooJyutuvEeWRJT1qm63S61Wc1lQOf+5rd+LabVrJ9WWllL9C+TACQAv/P23pR4F/yfhPpZe2CI9toGlrwdEquHhQItCeskSymbaMq32T2NmUowwRCpCIDG+ca6w7cilJcVZyQuryeKEpqpAoGiNDDMrH2NsZJQ1q9fxvX/7Dt3+HFnfqRHkuWO5Oef6FCl9HxOQZLljUQWKyvAQI0KwZvUyfvjdb7H13At5+sXnM/bX7+ft/+3POHjwsLfSkATKMYiMl0yqeEFYrSiZfcr3RmmTMeh1GfR7joaephibE0hJs93CGM1cZ56777mPu+68l3Z7mO3nnkV7uE01UFx07jns3bmLZrPJhWufxpf/5Zt84xvf4MSxI+h+hxGR8bznPYvTT5lg9WiFlgyRacLK1aNsef0rWNUI+PK3fswgyzAiJIwi0lijlLOkyLIMYSXzccYRG/DAjn18+xf3kIQRAxW4qTyAjNSt8UVRubCulojBCO1cSA3YHISXqDE6d9cjDDnW73DXoYdYOTFBa6xGW9TBSISNEF5SRwI6N2X/iLXSGfxZnNMtuElfOMhXSUGl8OWyLClGP26G5995aSE+UvRvFZPu4m2xIkRBMS9gSCHwK+OF1MdK92vgC+qO8+PkGoxYxHEUeOanzzmMxAqLFY4/65YHIOziuokhKOpKv3KOcxNxsbspV4x+ZyXJjSUUltwkKAkP79zJ6PAYw41xjD9uKRxj0xhDkgwYHh5FCRc4kkGP4eGh8vuM1l5F3AWmXOeliG2cZnTnuuTG0mrWaTSqSAmDgSUIIuc8vDTnKG9WrzcoPbKiSrBwGoV7s5VYT2pI05xmq2gb8LWqRfJMSoVe/UIjleTosRlq9TaDgUYFi+e04lgEUnqn4Tih3XbUdePXCzJw5xCnKcOq+bh58eStuJZLIcHfnu3X6j1cQEBZnqKVLcjj/kUHq4Gi6PQTWJCOoZMaX6QUrj/KWOG9qNxaLhcaLUHrFCGhHlXIY42sRDRHR9mw/hS2rt7KytWrGR4ZY7Yzy/KVqzh6dJKpqSnWj7XAagLn94HWzqixGgWkset5qihJvVZh+5bNHL79Lt7zp2/jv/35h7jgnDP50//+J1z31ncQRY6yTg5hpYpUkjxzqpVCSYxYaOjLAWsydJY5IVljPQVaODaR1ZhMI6X7rCASRKoKUvLLnbsxNmV+apKv3vwllrdajA4P8/3vfYvDR46Q5hnDjYjTN63nqqeex1NPXc1wI0ToPjbOUVohjKsV/uHVL2Rs2QSf+KcvY0SdZGCJVIARAZ1EEzWHSG1GNrqSb9+/m0fmuuhGEyktWkl6QAvXhF3Aam5VXrRRQpGVOG8eNyErnA2HFQJUnVQJdk9O8cMH72boSQ3OHNpI5KISVtTdZGpB+QDlVq++Wy7XXlzYzdE6N26/YmXq7dXL7d8JUE+0uUX1QsF/aWOmWzBJvwARQqBCBwlKb9/iOWrueoiFLK2srNqiblZykPxmcECp9CmVf2T8/xYfQwlPlN/xqxOqxZtZ9PcimynRT+kyKCv7PLjrlwghOP3ULbjmEL84EBZjBPPzPcIwJPT3ZzBwrtNRJJfU+RyV3dd1lGtN6PV6dDodmrU6w8122WBrcLJKLvPyOZtxlHXt1whp4nqyhoeH6XXmGK433ILGn7jLZgOsgUHsPnWx429J5DAOonfZmVPWmJycIYoiWi1Flgpn7OkRgWJkF4F2fr7r3Kq9zQfCoLUjpMzNdQhUhJTq8Qn7SZv2bScOCi1kkp54/9+07dcapCSCigzJ0xyP9iHxUjdoQIPIQRYQhMuiNJAZiwoj91cDYfEoWdcNLlFgJUoqcqvJ05xI1einKWGjRnP5MpYvX8GxyeOsXLuWoB5x9OAjzMwcZ9+B/WxdexFz3ROEgSGUtiz+12p1ch2Txn2sCoiQCJ3z4uc9l7/++N/x2t99CTd+7n/yshddyde/8Q2+8IUvMbF8mZPnSZ3ac1gNyRON6xcroJECzjRkSUocx773pArCIowlCByunmUJIB3LSCmCMIJQMnP0BM959rN553V/xGDqMf7H332c++56gPNOXc5pp23kgvPO5cKzz2KoHhGZnDQbgAoxwildZr2YgJDB/AwvetYFJGmHT37+X7HKkf9jKcjrwzTWnUJz+TK6o2OcyBSMryXOM4LcSVjVKcrMma9hWJcBCefnBV5bUQukCRCBIifBmMzVFjIFIkLIkEFY5+5HD1MNfkZ+RpezhjbRVG0kIbkVhF5sWCFKyZjcaAfpFKtsIVCht/K2eKHPk5hS/wsNtCeeE9zK2/4KxlVRgM8xBB7SSnVKqJz+WvFOYa0r6gvrYT9J5msOysfAAtkT0rrAj0VjULgJ0PrYJKx/DoQ730IBAe9eXSCK7r4UijBF8CqOqJgxBZIQ7aHInBSIgZgdj9xFpz/POWddQkgVSQgojzIIMg1JphkdG3IQawJx3Gd8tMii8OQoQ55rgjDEAN1ezPz8PEEQsGzZMirBgqKntaBzi9YZrXaLTFNCdP42A9Dvx1SrdW+f4t16/bhzmacL3Ll2lhm1Wo1KpRB5NQvW9a7Ry3lMaZif7yGEYHS0Qa+Xe5dcR7kvpAistQQyIE0t8SBlbGzUQ8LWwdTKaQDGceoV7BcGWNGBw6LzFWKB2Vck/UWQKl7/Td9+rUEKIFQRipwsz4gC5SYv3/KLEYuweEeMEBhS785bCSolnu+WSS7rMbIQAwXjWU2VMCRPcmpRg0qjziCZZP+j++n2+kydOM4ZZ5zBo3sfRkrX/9DtdrEmh1wTKDBpjs4ycmuxSUzc7dHPNRLFyNAI/TjmrX/0Zq790/fw6pe9iE989gv8yVv+iEf37+exY1PMzs6S65w46VGt1GlUmg6e8WwirMO+tHfyBcq+GaUUQahcAzQGETvTPVRAVK2QJAOC3PLRD/0FL3j20/neV7/C/T/9Ac+58Gx+/6rnsHHdGkZHhwlCR+Mf9DokWmPRKGHp93tuLYAkUIJmNaTTmeWqZzyNHTuP8r2fP0RWbxFXW7Q3nE7rtM2YdosOglgrdCoQKsLmFmEWQm4pX2VlSS8X4AMUYAUGhbCehYmrExikc4MVISKs0Mkyfn7gETpxl+nTepy5dgtjwlIRNcAZQhqdE6oAgwLpQCBtCwwNisffkVMccyz3IOTSSlmRz7tZ3+158rY4e9HlftpDVsU+RZAKCEjJUSikkiQkZdbj2HAWq4xrT8C3afhmdWToFb7dBOrDMLr8ztzVZG3gkYQMKVygcfCgcRwAv39xbyKPV+aLMkGfg1JcLUda8g7PgBAp84Pj/HLHvVSbirPPPo8GTbSVntkmCIOFZuJWq0Xo4bD5+VlqtWqpJl48s1Y7iadcWx6bnEIFISPj49RCR1DJc2f0idWlggMefQhVMWH7CpiE3sATM8ZanDgxx8hQs5z8y3qghU43IR6kVCohrfaCHbuxC1nowvtgZrqDMYaJ5a4Zt0Q4BC5SYssAKIDZmXmq1SpR5C6mNsYL5Erm5maRnupf1hkfl0ktMCkL2/vf1u3XdubWOlhHUQXp5EcIIhDa69S5B8/mbvXh+qtSB6LkOaExVIoJR+LosFhy6WAzI7xFuQ2xWmNzC1qA1BiR8eznPotbb/pXvv/9H7J582Z279rJlc+/gsf27OTQoUNw3nbiQYomxgSOIp4nOfGc8+yJZEBsDPc/+CBPufh3aNVqJEje+Lrf47p3/QW//8preNdffJDP/+NniNOMh3Y8yC/uvJO9+x9h7959HHrkIEmak+MUxyuVmhOvRWPQBFFIFCwEKSFBZzlCKFRUwUpFq9Ui6Q8467RT+cgH3ovpnODzH/4Ltqxbxdtf9ypElhNaJ1czf3SKTKesO2UNqRDEOkYiiAddajIkzXMq1QYoQZpmhCIgHaRc8TtP5rYHHuZwUGV469nUNm1hLgjIlGWQaRQVwjDC5BkBgpq3EgiAmNzTcV0NQFmcRp9fBlojPHNLu/uNmxidpbKbmLv9AdVKgxOJ5K7Dcxzv3cPu6Sm2r1nH+tFljMgxRmkRKjAMsChHNuBks0IPCfpXM4rppMiCiuAiFv3Xj9VFWEwRwoq/yUWvS08aMIv+5b7TfVvmXykEvCyQYL12v8uPpM//FrKwQvXafdLi14usx+DkpfLy2B3TrGg+FRT+W7bMLjNc/XdRNcSH4yJUFcE3Jyfm+OwUR48eZX6uz4b1p7F+xWkIFGmuqQUV75bsDrTXzcmyhOHhhpcXct/caFYfv/qXbjHZ6fRoNpvUG/Ul80QQSHKjHbnIGjqdLpUgpBItvbfFJN/v96lUq2jjziGsKDJtCD0cZ4FBnJWisKNjrZKJ51iGS+s+1sKJE7MIGTAxMYTx2ZsxOdVaBfBsPN8eIKUgTZzJ5MjI0EL1wi+a+0lGpi0iCBYcj32W97heKf/mLMsJvV1K8VnuJ78V2689PEucRFKuUwzaPfTWPYZWCHIfgCDDCJdhaJWgwoyAjBztFJY9VKGleyACm1PJDDJOyIVFZK4iHUgwg3keePQu9hx5kEpbc8WLno5Vkq2bNnFnLeMn993BS1/6HPKGYt/eR1mxfIJ6VGGgLY8de4yJZcsYGRunWqkip45w03e+xquuuYaZ2TmWrx/n6tc8nxs/ewu/94ZXcdaTzuPZlz2H5z3veVz7J79PVHUip3t3P8K+vfs5cOgwO3fvYs+ePc4DajBARClYS8YAKQNSo6nIkKAZUQlCpud6zM0cJzEN4kGPz77n/ybLTvDD73+FC5+8jTO3nMr01HEOHNxHPNd3Jn7pgIufdjHHdZ9UpvREhs4SAiwRGlUJMSrDCHcNZWaxOqCX5sj2KKOnnE1z85kcFxArByWFYQ2bSbI4I/KK8VmSosBPuLLMQwqNN3AlRosr9KM0NnPSMdY6qRwpJUgHr1arVTKjyQixUcSOE9Mcnp7ioQN7OGVknPVDK1g/vJy1tVECA6kIMcqpMEg/cxkvvxTHMda4VWmWe0KDLLur/Ig86ckvHG49NFUI/JaKC/6nlA5+jaIIKx1LMde27J/KskWK9nle0qVT4RrVA2uRWiMVyDBAS29a6TA+lPEEImtQ1kHQASBlof0myKxgQOg6EbUh0DlZdx4lDEZZ5zTrs0tplbOPMAuixZaT+9Asue7THzgDv+UTy9m+5RyqtDA4Vm0tEBhtSyJImrosanh4uCQLzM/P0243cQaIRZ1NlEQGY10NaWh0hMD3EAGexUl5bGnunK2HhoZQxWtClPvHqSbJYoZG6szP913/oL83xV2N49wrzzdpjdY9nGZQgUAK6QLZwpcyPT2LtZaxsaaDX4E0taVwcCFt5DI6VwOdmZmlUg0JowVITgp3bbudeSqVGkmcIwv7u6L2Xo5D74Hn/6K1pnqSpNNv0/Zrrkm5rRJF9PtdcjSKql/F5aAMOX3m9Ak63Tn6SZ8sdqQCK5zLL8Y4NQObYwxUZESPGDU/zdZWkyDy+myR67PSWqNPXYau9rj86qcyMjJCrzdHWG3Qr3eYYopV52xgb3qMWsMwOxYyE0+xbnQtaqjFdP84M6bL6uooiZ5l5PzT2ZFOct/8IzSHh5ianueC511EtrLBidkec90e9+7/BSduOcL5R89l48YNhGFIfUWNp2w6kwvyzQySi5menmZycpKZmRmSJPHiljlZqhkeaVONKgRRyNjIKI8c2M8v7vi5+5xKnWg8Y27uOOdfeSFp0uHe+QOc6M8yaGtsRTEfwpo1p9FfN8SJrEcv6xI2AkwuEFYTCgiMpqogsAppNDJO6OQRdx88TjyxnvHtF3IgAxsKpFWgA4SRCKMJA4nOtaeUqxKY0khHXhEOyrTCZU9uOYELENZglXUZs/WUX7/+FwLXn2NdnSO3FlGtM280O6dzDhw9xLLgGHtu+wW1+YyNK9cxum4DqTZUqxG1apVareYko4zgnLPPohopwjAkzR3V1+QZaZoSRBXiOEXIAKVUaVyopO9b08aVraQqZY6EEIRRFa0t/d6A41PH2LNnD/sPHmR8fJx1609x5n5hgLWCTqdTKpCPtIfItAURkcYJjdAS97pIKXlw925m04zhNauZFzmphcgESG0JpKVJTn5oP/HMcSq1iCR3Hk62MUSwYTOZirDdPk/dvpVLtmwk782DUKRxn0ZQQQlJZ+BkiqpB6OEmjVCOoaG1phJWqVQqtJvrqNVq1KKa73GUQODZh25SV7KAyQTdXpegEhBG7unudgeOuFSJ0L7mCKBtjrQBWghm5zrUajXqFdcHGQg3bwtR1MzcmOrM90o6tzMtVGVzbJa5YDg01PLZW8zY2ChGQ6HJ2u3G3lKnztBQvazVOSTN0cZd+4Cz1piedpJk4+OL9faceoQxEIYBWme+FuquRZa5RcjYxGi5f/FzMMjQWlCrVokH88jSQPLklEiW+bgXOVnEQpUIYcpA+ttARf+1Z1JFw2NqNBrDgD6RVFgyDk4+wsGjj2CEW/1Wq3Vq1Qa1asOVjU2OsKFnyQUuFTcBw2GFC045k3M3nYG1GcL3nQAYKQisommqRASkaUxYqZHkltzAS1/8EqTJmJk8QjW0rNq82QnDejPAZZvOwipFbgwZBisMr73wKeheH53lrNkSYlXE0557FQQVSpgpTYiTPqlO3XFoGAw6Tjm6FjGyfg2bTllXqnWDW4UqpVxWIGVZq7r4yRfyqpf/LtVqlTzP6UxPU127EmEzB10pUF4njcwQhSFZljFIBhC4vhKrDRKHk/fm5+hNzzLo9ugOUggtie6y61ifw2FEffMZTFmDaDRJ4j6BlIhcIKVj7zkVhsL2oKjF+JW5ET4zBm09tCYcaAW+4G8LkExgrPQ4hltNYl3wwxtn5iiMiNBKQqDpAPuPzTH3wwe4vXIPFz3nCubihDzPaDVqrFqxkiiKmJ/rsu3MJ3PWlrPo9TpkOZw4fpw87bJqfAVznS4r1qxHRhXXvC28YaIKHFnBU4ArVTd5d7tdpme7PPDwbnbu2s2gn7Dj4Z0cOzZJtV7n7LNXEExrhoYc/BkGFabnO6SppCUq9CZjokoNKRTxQDCbJeRpTq1W46e/eIiHH3qY0y59JpO5hqiCzA1BltOQmuN7d9H7+c8AQ9Csk3c77klujdB66mXI9ihmdoZtm7azcfVZVBkwl86DMYxWm0ggQzA5N0MtbFCv1z3xyKEQkgUZV+UDkyj6lsq6ixtHJrdIn4X0+jEaQ6vRLskGuc6oVqOF8WH/f/LePNi2qzrv/c0511q778+5jRrUXyEJZEkgQA02JEZ0Dm6xU47pbNLwXuHEqjJ2qiDBfi8mNHmm7GCbsh9gEsrGhXtjjCAVbNmGgBEC1EtX7ZV0m9PufjVzzvfHmGvtfS7EqXqxTRVaVbfuOfvsvfbq5hxzfOMb32dRykjWoYSmvVgu2RwMw7gogr6fzOxlb9F4MscpTafTprAFsSntVmQfk6Dq0GjETKcL4jhCsQpQ+/vzEMS6dLtNcas24Lxl3Z23nPPPnNlGa01/0JVgWZKFdAAAIABJREFUAtVnSvWSWEOp2l/uY29vTKfTOdArV7L/ppM5nXZPWhESQxR63c5m61UapoRs0esDNakVPPjtH6DgWx6kZLJKTBMfL5kzp0nE09OnOP7g3UTGcOH5x+i2hnSSAWULoQwkUzGVQLT6PAZDVCHpPpSWgbX3yjreSEcHui7sK1eLyZAercgoDp17fiiKF6HuIAi+wYRXpS9L9uuJWus4icIGL6TqldhBy1EaT6wI936tenE2E1VX9Y4Sn7bYipBgsahYsXn4XFFjWPt0QR7Wujp8S+grUmE17IswsDxsWLgYpvNdHtt+lNO7T/KUm/I3TzzFvarBcjRk4XOKfCI9LV4mGzkwYZkpbfDaVEoHKhyz9mC8NFRr5bHKC80cBV7hvWQIznsIwUw5W0F13pV8Tw8WjE/wXuOV0Pet0zSbR9m397PRvYhe8wLqdcV0so92mmzaYF4UzKeau7/8BBduXor3mihpEqcLJqdOc+LJXRrNNu1BE5+LvYrXhkS3pA9PGbzy7I33+dqX7+fJJ5/k/gcfYHc8I2r0qdUbXHbZdzAYXs7x44+wWC7ptC7GFi1s0aNer1OvNTh86CgPPvggywUcGm1gM0WUJOA00KbZMlg749rvuJn7H95CuS799pBpVpAknrpasHfv15g9cAI654LWRD6CpItJIvLWkCQ+D50M8fUW2g8Bze7OFB3FdLvt0BbgiIkYNOvs7I6ZzVNa9RqtdoMYja/U5xUGLfcGgyn188KzJHUcucfeI42r7RZBiJ3pdIrB02qIpJUJdWIdFioA04kEFxF/9RX9WylZ1GilSTPLZDpjc2MkmVYQo7XWYqKIxTwPbrcbeGCZzmnWW1UD73S6ZDGbMxoMabaT4D4dRpiCxXJGvdapGrNPntymWa/T7jQrxihQsevSNKXXHazGrBfm3mxWBHWR7irIIIF0Ni1wTtNuwtZWTqNW2sAfHPErpFHGgnMCJa4sOsL4WjHG+HbfvuWZlEaTsSSKHZmb88RTT3D65Akuv/hSzhteANQx1DHUAhOmvFkemwd9MA2RkeK88gajIFZJWBdKsFJOZHRM1ctS5toQe4GmojBwrJOmT+tytK5hvcUoCWrWWtAqNGEGjN27QIpSZSTAaBl0PjCzZOVZfr8MVu8Vka6qp+GsWEvlTcVeKj2NamuK8UYpMrck0TVcJmK6vnCoSBHpUsqlbJiMZcJZ9bdC7iAOf9fQaiZc1Oxz5PyL6R09wn7vQe7/whPcd2oPFfXwFoxJJMgYcGpVz1FaVBmdX7H7VlRnFViYodaI/O59qId4KDOnMusCIVlIQFUVQ08CpBftOa8hqlFYDS6hHnVo1gak85RarNjd3ibBkSR1ZvtTvvRXd3LLS/5RyFQ19aRDompMZlPqNQXWoFVMs9bAo9mbTDhzaoeHHnqYe+65j6dPnmZ3vM/mocNsHDqPK597MVGjhTI1rPXoxZwk3ufQZl/EfNtt9scTiigJgSah3z3Kcj5lNi1o1msCI/oE6xXL3KNcQrt7hPOOPYcH73mQ7rmXkSQ1agk8+rWvwD330DznCIee81wKFPV5wUNf+yqFXVAbXYjVfWzewqdzcOIgq4qIzeFICBM2JTJCOWvFBjPaYDxdsJilpAs5pla7RqxKQogECuCAGIIOj7uOxHF3Op2jIhOyJqnbZGnOoN/E6JBNBymmkuK9zB2LxYLhaDXhl31TpYq4LZxkQN1O5ZTtw7MgtUUJMqUnVlF48szSHtVxDna2dsnznI3hiHrdUIRsKMwgKKBeF9PCopB6kihbtKpztaHhWCmBFb33JLVIri2CKHi3ghu1lhr5OgVnPJ7S6/VxDooio91pV+d8sJm3nJZUOJ+gQvPtH4v+p9u3tpnXg1GgsTTMkq/c9zf4DG647iZaegBEKKvRJqqcdr2XJ0yh1lSNwwPhVcVeR0tHvlLSf7HyqxGmFSp82Lswecoq0VtIjASbKFC+tYrC5O5EDFOBDwRmX7gw6MuTouTvgvdBTqX8qtCpolTVh+GrdD9Yx3OQtbOSfFnJr5SSKwCRjgT+iIVGW2qmCRwgMIs20hjqg1V7JakTa+kDMQaUZKix1SSmx5Wbz2X04kto9L7Ob/23L3HPExk66ZIX4IKqgfeS6Xgd8qYyuIbdK0B5LWQ9Z+Sye4/xOkCEpsqqipA1Gg84hXahhUB5qUuE+oVGdB11gBGtV0QNAxRERuzivV/S6XQYDQY8eP999Ac92u0m1uY4J55Bi3mG95ZznvUs1PnnYWpNTpzZ5cTJMyxyy+e/8EWefvoMtnDoKKbT7nHBxcd47uYhOr0BtUadWqPOIk3Z2trCxAn1eiLwUKQ5ffok83mbJKkTBfWU2HhGgw6P7m5Ra8sqXUdGUAFrsdbRag84M5/Tf9YFnMpzxp//7xBptrIZLCboJAKTwOY5ZHGDPC3o9jcZ75ykduQ8fHsDbxWxqZPOc1wBh4cjjIfCOkyUyBrdydhrGIi7EbZZYzpdMJnMmM+XJElEo1kj1po4Dj2MYT1WPZ7hJqdpTpoK8cGE5uXJZEK9XqeWBM08F74QWXwVHibjKUktppGYNd0+hXMicKuAvb1dkiSm3RISRDmJl837e3t7GGNot2tYC+kipdPqkKYS3BSwubkh8CCBjOFcpfUHovRiLezs7BJFEYNBR6YSZ0X5Zm0MLxYLoiiqskXvZb/TeQra02jFMv7WEqTZbIlSimYTlkup/63EIw7KIJVjvkRQikAqku8KBEol89Izpan3W5xJOawriLTn7sfvxeUZL7r6xTTog6+jSVChF8IHlrCoIlOtqGTCFZ+l8maudu+wQYS08qKRHa6osF4a+7RaCT9KgLECRykB+fSqKxKcFUVwZSDS5Gm2Up321alJrcwVOF+gVRR6NESR2gXrkbJQu65wvQpaq/R/hW+D0mUIAPwqSFrrhd4d3ieBWYPzeC8DE4V8v3OYqmkFQKFJBH93Dq0SDsdNXn7dtVhn+I0/+jLHt7Yh6WGJMcqLXIuiYmx5EFYeIghaJkkO0SZ0vupGRHlTZVg+VD88nkKJ2KhCnHudL/AorJJM2asSqxHYNqcgadUBMfxrtlsM4yYUIkJ60SWX8sB99zLoDYmT0vE2x1rL6dNbPPHYcdI05Z77HuLrDzzI/nRB3GjSaffpDUZcfN6FXHLJJTRaHbxX4qisIpaF58xTp7E2D0QKz9wtiaKIJ59+mkOHjrCxsUGeC2PVycxKs95A46iZiOV8TqcnWURmC0Azns4gqjHPPUcuuJi83cfvbKFOP8b242MUDq8V01yzZ2KiqI4atmgOR2Res0wLWjqmWCwke0jAWKAQxQIbqO5xUDf3FER4TKzodpq0mi3SNGc8m7JYLMQuXddJyll1vXbiJIuazGc0Wk2iEAjmyyXWFYza3crNoBKA1aLjmOWOZZZyJFipK73y3dVBiHg8HgMw6HaqILaaqGF/f4ZzBb1erxojs9mCTqfD7u4+cRyzOWpXh13WsEDEqZOwsCsKx3g8DY26KwV/o8tcaHXSaZpWavGrZluhvvd63WoBqYI/kS2ENt/vbYQx6lDaBzmls9skWK3uwrbeI/VMad49e/uWBimvLE4tODV5iqdP7nDTC24mpgcuwahEkhztyxK6BCdKD5jw6PiABimxqA4MTlFD14QGSVXOaTJzq5UXcFEVagW6wIG3BSoq32ewPkBXZSoTCr8OC74grsl3u5AZSurmhIVTBjmQWdtJkbWk0FZyMAdSfvl51Xuxoj2XA6eERIxK8JRWEVqCkVKYEAzLSKi0yPx7PMqYSj7IqnDJctCRximF1Qrj5aiPqgHfffU1nNja4rf++5c4ldfwqh7YXKVmXdAsUA6nPEsHejknbiYUQK4MHkOGHJcGtPUh43KhQJ7jlEZ5EVU1ITvWLpLXnRYtOSeq5c7IueSlbLeJWcxzlI7RBiITs5jPwEccu/wqTjz+JEUx5/d//w/p9prce89DfOlv7mBne4xF0RsOOXTO+TznedfRHQ4ZDTfp94e0G03iOGY6mVQzxGS+DzqYIDrFxsYhiqJgvkgZDTfZ2x0TKcPe9h6NRpPFMqPdaVKkGTUTcc6Ro5w+eYrBYICfp0S1OrqIIDZYl+FVRK3WY3c2Qw/OZ7R5PtN0SZ4/jNYWX+TU4zqJblDkEnQCzzno62X0OnVGGx2B+JwljjxQ4L0jUhF4I3YRygujEQXKE9cgiWO8E/uSTruF0VI9dr6EniIUBq9hMlmAUjSaDSziOL1YLGi326vMq5p4Hd5rrJdg0my2iWODdwVGC1phEWhrOl+SpQXDUR9F6OkPGVBRQOE8s+WCQ6MhUSS0m8WiwHvFdDqnXm/S70t2ZTQBul9R7JM4KYFnvFcslymHD28Gw0Jk7GJRrGpBthDFi3qvXsHmCphOFhVpowiLDRBYczZbEJmERkMWjrbISKKgFH+gP++bb9Z6Go0kzAusjf1nBrMPvqVByuEosMy57/6vceWx76DBBoYEo2NsXmCiCOsKgaPMSpVMcGDWVh0CN1W/BsBcFCrWsbPwv1+JaJYWC6tVijTa4YrSs0D6J/xZ+4CqzmR9CEZl53uFea8+5FBCBjjrwVp/0M6mlZbBax2jr2R8KOEyySZL+wlRGxBITOmoElPwyARgqqu4JiQKmHj9URCIU3uP9nC01uVVL3oODz51gk9+eQ/d7OLyAuVVYL5RZZDKexaZwy8WdJpRsEYgoP/hO73CKYVyPtw3X33Wex2OMCxGtAk85LKfR372aCFhaENSb4CzFM4yWyxIqZF7qLW7eGYoD51ej1Mnn+Rzf/kFNjcHLGdL+sMjnHvBlST1Fq1en/MvvIjexpBGq8NikbI3XbA/ntNs1EjnC5IkotXtSHAJk4QrPEUubqydToflMiWOE3Z3pRZyaDPGBwvyTqfHeG+fXqfP9pktjFIUecFyOYYowdqC3ObE9QSlYjIbUZiYqMhxOkKEiKU26Zwjz0qmHKB1cLg1kC/oJIZLLziKAYx24bLZUHcNuasxWEwlF1Van4skV0qv1yMqV4JhHJTjLXcWaxWLdMlg0A8lfM1sNkFjaDaSYKlSPdyi5uIgzyzLRcbRcwbhT6oat8ortrb38M6xubEhtWZk0YlaUc5PnzzNcDjERKHK6RXtZkSRJqjI0A+CscGOLtQhpQ5cjtNyXM3nIldWIhs+jJZy7vDh+uQ5wWYlHJOGIhcZpuGog8cTGRGIVsrgnWI2mzMajWRu0uVisiRNfJMAVS5eg1it93al6L8WpCjHxzNg+zsIUgdXAwfnchfu8MpKWh4CV/VCPfLU/bTaTc7tXwQ0w40R0VBPXjXinXjyUR586GHwUXioHUeOHOKKK66QSc0WVdEVStqn/C5injKwVTBzqwq0qKrh0ge+a1GIQGQpgllCZdYKXFBSSl1YdikfoDkXHnyjAjwhfkbOObQSCEN5QvAVJpNSa+ZyYfKpfI68r4JUuZV26UoRyBTB/K5c2hmpPVnrBTfXq2xRIrw6QMRQSgsEYaSobbxFV9CgQXlDE82Vg3N5+XOv5sv3/TVPZXvEpkPuDQRnZe9CrSmzdOoaZWtkFNJ3lYNxTsgW1uJ8ONfwpJR1DhGYLScF4T3KeZWurA7vRErIe42yEqy0qUEtYWnTCq40jTaptbi4ic8zGq0e/Y2M8d4Wm4cvIEtT6uMZnf5h6q0e7W6PpNlmNk2ZL231TLTqDSnf1RpYX5BlRUVo0ZEhtwWzdEG326WwjnqzTaPVYTybcs6gT1pYIiW1p2We0eq0iaOYZrvDIs8YdNtsbW1h8xynFWjPZH+GUTpYsZer+hxig3ICOQrhUWqD8vwYjDbookAtF1xy6VEuHEICAeLyoILOX/CmKp8qgWnl8cgWKfP5nE67Sb0WTB494fkXAk75qZ2dbTqdDkmYtJdpRpFZRv1BRawoIevKwQCpI/W6fXBCbCwwRIim3e7uLrVajeGwvVavLaXDxHBzMpnRbbfpNOIQtMp0DYZDER6u9KmrRZ2cZEUX97ayuJ8tFvQCbRwn18s7L2SggEx4pZinC+K4VilUAIz35jRqdRp1gWGEmCHHtbc7pV6vkSQapQo8hjQr6Hb7UjWowHCRnyrhb61D6wZQ5CmRCYu5MmHWgTpfzbvf3qyKv6NM6m9JW8s7X07k4WXhOOTs7G1z5Mh5aJLVbhShjqNJs4xarcZv/uZHeMc7fo6rn/M8arUaDx1/gCuvfDa333679LOEIKMIKyW9kioBAjwTSBcHJmm11pfkqj4loY7qAwGjXGkZs/55g7WFEEC0BJGikAJ+OdFpbYLYpVzulVVDyNRCD1TZwV4GqoPvlQEeRdGq4BuOO02zs1xkDXEswa002BPhS1Pt26woTqhQS7BOgpQKMJaQTwA0XWpcfs55HDtvyOkHt/GqCUQhYHhwCuMUkRKpURXXcOTVaC5rAqtJo5wkRXlCuVKyRx4SX+43PF8lqw/CQsQLtFkU0vlfVrIjpYlNFO6ZIqeg2WrjbE7LdkB7HnnsBOcePkSj3sKhaXW6NFottNZ0Oh0K72gkdVEs8J48TUMttMAFqxaDIlsumC8X0iBuRe29sBmDYY/tMye59667sAVcffXVrMs0eSy9XofFYsZjjz/McpEx3DjMdDxGJZp6q1MF53KsoKNwM6SuppxHa8matYmxXoErqBuN8TkvuOoYTUSlAh/IJwF4VqWpo5LeH21KSrlnsVhQq9WoBYp0aTMCoE1MEZQ6xmPxSWo1azLVOtjd3WfY6xNFqz6riuQTnvXtXRGPbTZNNR8oDePpknQhjc6tVquaOmSsusoVeTqdYkxEv9daq7uGOciXauqr+tm6f5MLUHs5B3gcmbQtimGmp5IALVmmWmkKa9EmIssy2o12NYktFjlZvmQj1NVk/pAxnqVCKBltdFFKoIaiWIZxW2ZFggCVbMcyost5aU6f2qHZbBygwVebL7Pab+8ABf9QcN96c1qVSntm2YJ0UbA5PCKvrRMfwk0oLb8fevAR3vD61/PhD/8mAB/+8If5wAc+UAWCkydPcurUKaGIA91ulwsuuIA4jkWG6Phx8jynVqtx6aWXVgPBe898Puepp57ioosuAuCxxx6j1WqxubnJzs4O0+mUZz3rWdx3330cPXqUfr9Pnuc89NBDtNttLrzwQk6ePMndd9/NRRddxMUXX0yWZSRJwqlTp3j66aeDJbcoGRw7doxHH32Uer3OaDQKdgYx3nv29vbY39/nwgsvxHvPZDJhe3ubiy66iOPHjzMcDhmNRjjnqn0cOXKEe+65hwsvvJB6vU6WZXzta1/joosuYmNjg+PHj3P8+HGuuuoqzj33XAC2trZ46sSTuKIgqdc5/8KLgvFbCKQOzFotQRNz/tFzefZFh/kfDz1GZjdwxChViOqHXw2WCGEjLljivF8xyMOmygKjF6agK6EzEAiwhGOgggur331ZYA+4PEoCdCTZdaw1iYdI0nF0zYsqw9LQibskMTz1+GM8lS657PJnY5ptGnWN9jk1Y5jPJjRaTYosowhSSkkkE1WWLYmjiGyZki1TTCyQaBRHGF9muJqo1aDZiClyw+bRwwx7QuTwDjKfYjPNxmhAs3aERqRJ05R0nuEyET01JmE+n0t9UCmc0hRhheTCBOedGOwViFICKpbpys5omoJX3XQ9pQqeV2IyutoEI66IR8jkfOrMFq16g06ntfLiopzQZRhHkWY8Wwqte2NY3ZfxWNh89XoMwVlWoG8hOhXBLdBaK3Rx4fOQLQqm0ynWFXRbbdrtOuubBDFZ0GzvjNE6otfvYt0KVq8masVadlGiNroSjV2XR5KGWcNiMSGKDUmiSsd7UO5AdItMxCIVgkWjYUItGabTMc1mAxG+KQ7Ab/v7e7Rapbq6LEzy3KL0QWafqKPr0PaiKTX+zpzexXtPq9WS8ywhJlYLlWfK9g9yptLvEn72NjzYQhFtNfvUaeHIK3oxEG6CpihkRbm/P6Hd7oZ9+GrSL7OTX/3VX+V5z3seb3rTm3jFK17BzTffzGw248477+TZz342P/ADP8Cb3vQmrrnmGj71qU9Vq0aAv/qrv+J7vud7gtyJ4/u+7/u47bbb8N7zK7/yK7z5zW/Ge88rX/lKPvnJT+K954Mf/CAvfOELUUrxiU98gssuu4yf/umf5vrrr+cd73hHpdP28Y9/nGuvvZaf+Imf4JZbbuHVr3413nve8IY38L73vY84jmWSCqv1j370o/zYj/1Ydb1+53d+hx/8wR9Ea81rX/taPvShDwHw8MMPc8kll/Cud72LxWLBP/7H/5ivfvWraK1561vfymtf+1qazSbvec97uP7663n729/OlVdeyQc+8AFAgvw1117Dj/7oj/KKW27huuuu4/gjj2ER59py9VZmpx5Fy9Q4/2ifdiz29Mqv3rO6vzIdxmGlWngXSkpKZiVWhJD1z9gQxsT63K9lS6uM2K8jN+G5ciXUGfpJ4jgWskzhiJWRAKoU9XaLuF4jqTcYDoeMx2NOnz5Nni3Y3jrNdLrH/niX8XiP3e0t9se7nDz1FLPJPlmWkS6WpMslWmtajSbdbpfNzRGHDh2i1+ngbY7NcrAFBs+RzUNc/ZwrecH115LEhjxdCpkHR16kLKazyvNoYzDkvPPOY2NjgyiKePrJpw54B3lHQAEkgyple8RC3IhBX4CK3GyPl91wDZefUychrNjLBu6ztpJrAbC9Iz5JzVa9Gn/VdV+Lb5kVhlu73RY6NzCfZ2RZxqDf4YBlifJV42wcK/b396nVatTrEbPZkr29MZPpmHoSc/TQBu22EHIKGxrx/eo4t7fHgKLb7YbjW3sOvA/nt/ZiWQu1EgTKXi9rS2avRIpFllKvyzkbtfpc+f7wyJKmaaVPWLIIvfd0us3qM2WQmkyWeO/pBnV1ifcRWSbuuqbsfimRA8QXr1wX7O5OyPOCwWBArW6qWtTZ0P8zZfs7D1JqlTRRPTjrOTeu+re3t0e71Uegn+AfxYp5h/cYFaFQnDx5OlA/HaiiGkTl9vTTT/OSl7yEO+64g49+9KMSAFstfv7nf56bb76Zhx9+mLvuuoubb76Zra0tlJIVuFLSFLgME1AJvZVwHohWl9aa/f19Dh8+zF/+5V/yb/7Nv+ETn/gEzWaTN77xjbznPe/hjjvu4I//+I9597vfXQWzhx56iO/93u/lK1/5Ch/60IfIsoxScsdaqX3EcVzBb3meV/CKUop2uy2miUiPRjlx/NRP/VQFT4oDasqRI0f4jd/4DX7913+d2267jXvuuYef/dmf5WMf+xhf/OIX+eVf/mV+6qd+it3dXZxzvOqVr+Ke++/lsSeeYDTY4O1v/3dS4wnmfNaVOtoRPlhiHB62GbQTvMvQWqG9DjU5WeJ7LRlRrCXLcc5RSSCtTXolYxPEXl47jbIKHRQMquZfj+y/LK671WsgE4DXBkxCs9Gm3ekGLyHPYrFEq5hlWhDVW8TNBkm9iU4a6KTO1+++h8dPPMHOzjaTyYTd3V3G47FArJHBRAmNVgeMZjAacuToUeIkIUpi4lrC3t6Yne09zpzaYntrl/39fZZL6Ynp9XpEUcTOzhaz2ST03VDd27TIWS5TityjTIKKIzqDPsPRhkCMi7lcdS9QaBLES7XLURSSnWopzmuniZKIyC44FDne8D0vo4nU/8qxJCh6ye901ThTHvb35Zz7/V4o/NtQLZGsVu6jLCD29vaI45hGI8EG9HY+XdDt9MplRqDCCKIhiuEwX3rSXF7b3Rszm0+oJRGjfo9+r1X1L2mUwLVIXUj6l8QmYzTqoSNIC5GTLhmm6xmM8wf/GaPIc894PGexyKXO5OTZy3Ox/xBYl0BaOLiAErhRYPdKINiKmkar3UCUV1y1qC4FdQeDQaXKATIWilyORwLsCtIX23kJvNvbU2azBYcPb5IkJau3tJNZWwCUKewzYPsHyaRWWPyKmeZxzOdzAlePGCP4eok/hPqDChjx7s4+g8GIqtDobTXRg6x0+v1+VVMqa0Cj0YgnnniCz3/+89x+++2cPn26WjmVk/96YCi3oijCYcjqHAR6/PjHP87rXvc63ve+9/HKV76S3/u932M0GvGWt7yFLMu48cYbueWWW/iDP/gDlFJMp1OGw2EVDMs0vdPp8IEPfIAXvehFXHXVVfzCL/xCBYU88cQT/Jf/8l/46Ec/yic/+clqcCil6Pf7/Nmf/RkPPPAAL33pS5nP59W+3/e+9/EzP/Mz/OEf/iHHjh3jQx/6EC960Yt45StfyWKx4PWvfz3Hjh3jE5/4BKPRiK989U7e//5f5J3vfCdbW1v8xBvfhCubBBFdP63Kh0QRY+i1GrTqBopcmIJuNVLKACSCURAH+n65yldOghqwggG9r/T9pDjsQ/1JUbr5lgN9lZGvCsbKBBWQLGe+XJAVObVGg8Fok9Fok05vgFYRXmnQCVFcp95o0RsdImm2ePLJJ2m1GmR5ShwbBoMejUaLOKrRbreJ45g8sxSF1L/m8yXzZYZXInpqjKHX67G5uclwOKQ/6BLFAtvMZ0ueeuoEUaSp1RooZaglDYyOwWsWqSXNHIs0Y5YucXh6nS4vuO5aes06xhZSZ/FiYY5S2KKQjClcO+MhxuFmO+jZDq//nu/mmvP7RCCEA7daOJYZcekJ7JxjMh2TpimbmxvVdTbarOokYbN4xuMJxhhaa3Ya+/tzkiSh0YhEbT4osVB+X5ioJ5OJ1OwCPD8aDKnXE+LYrGpeZy08tVLs749xzjIaBZFXII4MeWGlIX5tzK5nXmXcSlPH3t4++/tjFotFVefyXlQyoigiMYjVCKzNAzoQtOS9y+WSVquB1hLUa7UazWYzkDpsdQylG29SW5FGSip+njnipDRXLOfFUt8S9vZmzOdzjh49dDYJmPUgVY2HZ0iQ+genoFcGatWEVF5pHfDkNaZg6IuR1yfeAAAgAElEQVSYTzMmkwkXXHBB+ZfAnkuqgJRlWVXo1loTxzE7Ozu8973v5frrr+eWW27hggsu4KGHHqqCTjkonHPUarUq6JUZVjmoSmHXWq3Gn/7pn3Lq1CkuvPBCnHPs7OwwHA4rCNJaW2U/3nt2dna4/PLLASnOlsGvKApuuOEGbr31Vh599FHe9ra3cdVVV9Hv9zlx4gS//du/jXOOhx56qGpWLGtv//E//kfe/e53c9tttzGfz6vi9p/8yZ+QpilHjx4FJPNKkuTAde73+0wmojq9XC559LHH2Nsbk+c522e2iNHkNg9CtD5ASqCFeyfEDO/QWLzNAvwkGoxlv04J7ZtAclAejBemmlOIgGsgLa9jSRVs41VVdyppF96roNAhxyRlTjkeuaYSqL0y5M4DBUWeo6OERqNFQYYItSuGh46QNNsk7SZnTp3kscce46YXfyeNZovTWztMJhOiOKPZbNGo1YmimNzKajdp1HGuEN+iWoNIRawzMReLhWTeKiKOY45eegm1Wo3FPKcoChqNGgRL8iJ3LJZL6s0a08UMW2Tk4ykL67jm0mPs33M/U1tQGE8ticBEwnAMUChOEXtPg4LFcofvvPpC/tUPfhdtILeW+ppSC2G1LsmPxhY5eZqRpimHN0eU/YelunhZ2ymn31KZfzgarcRji4IsW3JoY4jyEAfWQdBvAQg2HClGefqjAXGsVzX/MPGKF1zZEK5DluPZ398H59k8NBCmW7BlB4IBKNUTIj+vglNmHWmaMxnPxXlXGXQUUYQ6nPKwXKZ0u9K8e7Dto8yo5DVrXcikxGE4yzI2Nzck8OvQqI0mSy3L5ZLhcFgxgAW2VBRSuq0aiEW7MtSijGJ7e0yWZZxzzqEwN4lCSBSVpCl/4DifKVkU/G9nUu5//ZawHahBhCtsjMIYcdyViS2uMGMCAw/gz//8z4njmB/+4R/CebF37nQ61eRgjOHxxx/nyiuvrIJLmVGJl0/Or/3ar3HXXXdxww03kKbpAdZc6YAbRWLTUEKBAK1W6wCk9tGPfpQPf/jD/MiP/AgnTpzg5S9/Offffz+PPvoojUYDpRR//dd/zXOe8xyUUtx///0cPny4gvbKrGg2m/HSl76U17zmNfzrf/2veeELX8gXvvAFvPfceOON/NEf/RGf+tSneMc73lFlehsbG/z8z/88V111Fa997WvZ3d2tAq5Sittuu41bb72Vl7/85Xjvufnmm3nggQeYTCY0m022t7e58847ufnmm0nTlJe85CX84vvfz4c/8hHe/BNv4hf/n/fhnbgl43Vwz5UqsQ73aJllZG6N8Vj1kgQoSatq/Bii6r7rAA0JPLjKimSlXU4I5apSrf1O9Xs1OcsZA9JQW+Qp2JxIG+nbUg5dM9Q7DbIsI1umFGlGHNVwSjNd5jhtIIqo1Wo8ceIx/uD3fpeTTz/F5mjEcNin3+2hUaFJs1E9V0mSYK1lPpdVeLvdDgsZUYOfTCa40BflsWxvb3Hy5NNV1l4uerIsE5+gel0K6pGh0WqSphlf/tIdfO5zn5NmbELWFNfFFNQbUIZIa/FMczlu9yRXn9Pj5976JnqAyzMSY1ZEgHCh5R5pCjyLNGc6k5rY+tgss6iqDgJkWV457ZavO+fY39tjNOhXbDXn3YEABTLZ1moRGxu9QMUW9ryzRTUXaCUwWZl1zGZZJVG0eWggCyOcKFq4ICWtRbboG+cZAtS7YDwe0+/3K7eAdrsR3IvFV0opRb1eW2U7fqWRJ/1U8kvJeASBO5vNZkV+kJqXKK5Pp2KIGkU62Ink1XHJ6epq/JfPvzGKM2ekp24wGGCMQKRFQWjOXy3i/XpxkBXp5dt9+3vPpNZ7fSrKaVhHD4dDJvPdsHaSu26MmKgZA1Gs+eqdd/HP/8Wbmc4n/LN/9s/IiwWNRoO773qQ48eP8973vpe7776bL3/5y3zwgx+svrP0/Hnzm9/MueeeW5ERrLXkeX6gCOm955FHHuGf/tN/Sq1W49577+U//af/xGc+8xk++9nPctVVV6G1Zj6f8/TTT/O6172OT33qU7zoRS/igQce4Pu+7/t48YtfzBvf+EY++clP0ul0uPXWW/mX//Jfcvz4cV72spdhjKmM9wDa7TYf+MAHOH78OI888ghf/OIX+chHPsJnPvMZFotF1ceVpmlVL9vZ2cE5x7vf/W6AledULk6j0+mUd77znXz605/mu77ru/j0pz/NBz/4QW688Ua+//u/n4997GM8//nP5/nPfz6f/exn+cxnPsMb3vgmiqLgU3/yx7z5J/5FuGlhJFejoEBhycmYLiyTeUHuFaEpKQyeUCtysiaWtaXU+ArnidA4r8CJHbkOxX8RmPVrGZWopKtQRTG6JAlAsGAOwcqDdXilAyNQ1Nbz5RLTrGGxRHGdVqeJs5blco4Cmo02s8WcPC2ITCIszuGIRx55jN//3d/j+de/iCuufA6NhogIR1qhvMMV4mM2n45RyjPo9lDesljMaNQT9nbHZKmlUUswkUymtThhvpgwHPZRBKZgbCrI13lLu15jnkoRbrac0Rz16Z9zlC998SuMehtQq+GxmKgBqgaFNMVqPDVlcfunufr8Ee992//BZS1ZdSZxhCtt1yEICMuCzOKZTuf4rKA76BNHkUCIuswaPMZoCi9Qr3WCBvQHI5Lg9+SB3d1dut221E18qX5S1lDWMhMgicvWj9W8EAXKWkmS0aFPazZNmc0WNGq1ytlXrpfD+yL87ME7NL7K+EqlCOckkOTOsrGxgdGKnZ1ZWIgG1qpeBZ4V0w5gFdVXGRUsFxntXpfxeBnaFJpSGjcEKTbFdJqSZQWHjgzD9+Ty7HqLVhFpakniWvieEkCHra198rzg8OHNSoVdKYhiAjlsddEqaj3AwXj1bb2Zd77zne/8///xVRp64KqddQHLgKDXut0VnsItefr0Cc47cj6eGgppODVGkWcLTGT4s099mj/7s0/zf/3fP0ejUWNjY8RgMODGG1+M954vfvFL3HLLy7j11lt54QtfWBU4L7nkEq644gp2d3f5t//239LtdoWN0+lw3XXXceTIkSprSpKEo0ePMhwO2dzc5BWveAXHjh2j1Wrxghe8gFe/+tU8+9nPZmNjg5tuuol+v8+rXvUqQOCzt771rcRxzB133MFLX/pSfumXfolWq8Xjjz/O2972Nq6//npA4L5nPetZXHvttQwGAy644AJ6vR5XXnkl73nPe7jiiiuw1nLFFVfw3Oc+N6z06lx22WVcffXVtNttfvzHf5wXvvCFVU/PNddcw+WXX85gMOD666+n2+3y6le/mt3dXS6//HJ+8id/kq2tLe69915+6Id+iPe///3C4mo2pY4yGNJpt/jxH38jb3nLW2Sl51f9M3KzHF6l7PoFn/n6Pfz5Vx6G5ChpHqNCXUCh0cWMi4dN/sl3Cf25wPPFUw/y4OknUXEs9Sldss9NgOxWEO+K0SdZ0nrmJOuJFf2q/Cn2Cruzz/aX76Ld7HHsO55HpgxeGaGIIwGxVhPX3CiJ0XFEFCfU4phuqw7WslguOXL0HFqtFvt7exw5cg5ZlrK9vcNyuWQ5X4C3RLFAyVEsBJvlXBYdtaROrSaCvlFkiCMJgNYVPPzwI7RbHfr9XrXgKAobjCId3nkKbym8Jys851x0MUWtzqnpgtxEaOepZQsmTz4G0x26h47Q3jjKfH+Plz3/Kn7hZ/4Vx/oRNXHbQqOIwqwvSvhyzZXWYluxWNDv9ajFoi0XGb0WQYKnUghQZ86codPp0GysJIbGkxlKKZFMUmXWVTIPCJqAhJ6/ovq7tUUVdKTvTKjw8j7ps1ouluL51KlTBC1NqZFK/5N3Fu+s1Ja0qWYgrRRpKq67WisGwyGREdLD3t4+/X6/UoqwDuYzce6N4yi0MhysEwU+O3kmGVK702YymdDttEgSE3oiV319Oztjer0ecaJx3laZnsg9KZYLKQW02rEEUyskiTwXOSYhmIjsmUDYGVG0HkHX06ZS4sV/42T7bbgp/7/NaVwVGr/p38pJJqw81tUmlm7Ml752O8cuu5JR62IMdWlR0OB9hlaaD37w/+U//+df4Stf+XJFy5XVXsy73vVu/ut//a/cfffXq9pSyZIrC7QlS2+9blAJXQZ6ctncW9a3zNry6mAmuIK2ytrX+vvLulTJEqzYO2vHVX53+f71v5393eVW9lwBVdPvN9vWIcxyX+X3re+7vDZyEABWAhEAMYUXd1QcKAtEOZna4775Lv/hd/4bf/iFR1D181mmiayew3WM51u89JIBv/7v3kIfWOL4xTt+nz+5638QdZrkXpiZ1lqMl+ZJnDDUyoJ1CWmUMGBJQ6+00tZo6dpCS9eY3/co9//Gb3POkYv4gTf9nyx0HRsnaFMjNjVslhMbwzJfYL0itwXpIsVlS3w2JV/MOXn6FOiIG2+6mclsTrczrHr02u02tThBKcUyW1AURVW3zPO8gpWTJKHIF2HxIxmTdVmgjK9g6Gazye7eGKM1NpdM2HpH5jyTxZI0irjj0RM8eGYb12hhipRDdp+H/8fn4KGvE48Ocd1LXs0P/NAP86OvuZ4eUMcTUZBaR2xquPCceFegtMajObM9xuEYDMTavVweeCd9QauFpLi47O3t47xnY9THWogMzBdLJpMJm5ubolBCEVYQmpUFOmtzZ6DRIxkFlPdPLHYKD7N5ymI+I4oiOp2WTM6hCdiXDbslQSfgxj6wRrWKQBn292fMZjO63S7tdj1kczCe5ozHYw4fHsnTbUoL+T0OHdpYiTxXxARZJJV9ZZNxyjzNQm3IM+iJJqFiJUg9Hkt/26HDnSDq4lj52MVYC2dOSx2414/Ic898ljOfzxlt9EgSVTU9e+cqyFHG7jcDuw6qaHy7b3+PcN/BelVpD6GUruobNd2g2+lz8vQpRhddQE5KouPqAQG44YYbZOUaRRRFVpEZGo2Y7/zO7+To0cMAFZuvKIoqQ4IV7LA+WX+jHp5saZpWga3cZ/n3OI4PBDJZDa+kmEpCRNmUWwasdXbgcrmssO00TavJbblckiQrEkgZANcVMfI8r4IfrAKc97465jIolUG5PI/1cynfDxL8cJ4k0mCEAJEHVlcJ65gICqWYYbnnice5+8GTeNUlzUFHEb4QjbN1JffVmhzqOiZxCuOCHFWoP2AFvtBeQJuKFFEpTayRJ3zIwN3qO7xXGOdpoCmcgqAygSswylEzWuzQKbA+Q6ExvqBWb2AxdGo18oXGLh0LLOccOczxRx7lqSdPcPSccymyKd1OQyjvLiddSg+dC5BTEtWkiVdZkiQOluuQLQsoxGFXBTp2v9fj1Mkz8hxazdIVxMbTatWZjScoLzUI7z2NmmGR5bhiSSvWZMUSlhNctgeTbagb/vmPvZafvPXtHNqI0U7YfbG24D11IwoQKhbzT2mpsOxOJihj6He6RAFWwiEuBFGE9aKMb50Y7O3vjzHGMOy1sU4C1GKZM5lMGAwGgUxT0iTKGx4WpWuLexdkhlSoT5bsOpBz3p9MyfOcZqtJO/RoeWcri5uqH6oiDJQKDQqjIqz1nD5zmjiOOXz40Np3hv3v79Lr9ar9WAvb29uh1rw6zvLYWPs6Z4Xu7r1nuVxy+PBIYMnQ6ysuvY7ZbMZwOAwflCDqnMPouAqWRZFRq3VwDiaTKenSMhhIgJLscj0j0n9LgHrmbX/PVyGIslUWDYQHOMI7wZPOOXoh99z/deZ2l5bpUzhHomsoJQ/1VVddwdVXXx3kfQROiWPRxrrpphu46aYbsNZWK/F1OSJYybqUk/s3y1TK19flh9b7IoA1HT9/YN/lJmoDBzOylcS+r6C7cl9lsPLeH3h93fTNOVftZ/318v/1c1nP5srzXc+qkiSpzqHcVtBehgl1qKrp0RVoEzHHsiTnhF3w13c9xOOnFxAPwUcCa4Q61MFeOEKLosfvzUjGGaowOJdhQgDNsqVQw214RHypP6jD76pMp6RHyq9T1eXv2nm0y1me2oHFnNl8zHjnDHFnhLIZWeGotzsY5yB1GGshdxRpinGafDHDLqcspvukaQr5gju+8Bc895pr6LbauHxKPa4Tx7HQipOExARR4cWE5dRi8xSbJHjvIKuRzuYkUQyxMFONg4fuuYv5YsbGxgZeGZJGA7dcssznzCeTUM+JaJiI6WSfeqQx813c9hadRotRM+a6K57Nc/7Jd/KqF7+AS849VyBTB4mWmhMoof9nOVESk3nEFDPLmE6nQCTOvBq89SLcqhG5pXDVtYnwGsazOQCdYMynAly4v79Pt9WiHkdCklAKjTkQlDx2hZ4ohMnoVbUfj8Bks5n4VkVRzMZwQBStgovS4iklEc1U9aZy/lBapMHmszmTyYx2ux3o4HKcpbZemqYYBfUkLq2scApGo1FFQ/9GqncoTyABraz7bmwMqxKt0h5nRS+x9M2K47IW5ysWYhm+80xeV0qyrywtSJKYekMFokfppSV34uD/32z79s+e1re/pyC13nR2FpoYHgylDBZHv7lBpzfg3ge+yrVXPJ9YtyuL9HIyLgqRivEhEyslSOQGryZx4EBwgIPw2nrwOhtaK99XrtTX/1YUxYEspoTcvhmUVv6/HsDWA8s6ulrCeOXf1ve10v1b9bSc/V3la+vntX7cZUAqA9z6Ma1DgwKZyL3SypFmKfWkxtLOKQyMSfn8vY9w+52P4eIuRHURd7VBU69kbKkV/0EBNeBl193E0cNHSNpt8RTyBUZplqmYTyZRfBaMup6VqRWF+uxHyWu08zRVgn/VjDOveQ3dWpvzLnsuuRWNOm0MPjA3VWCT2ShitpgTmwTjnFjbO8siXbJYLnHO0Wi3yPOCdrtdZbhREAK2NgRTrVG6hHwLDCWkDJ1Wu+oJdNaTpsdQeJK6LEwiE7NYSk3EOsdymVIzAi3uLyf4JOG7bngeTkd02x0uOq/HkRpEHloKfJ6SxLHUmsoM2uZoI7Wysh40zwrm4ymNWky705XAVgaoSn5Knvd3vetdfOnLf8PrX/dG/tHLvptOp4PR4gtmNGxt7dJo1Gi3m1UPVcnmW1fnV6pUtZc8S6FKGUiyAhazObPlnFgrOp0WrVYDG4gxRofFoGYNCXAYIxmJDe+xFvb3p2RZRq87IIp1yJRWfmpFIRTzRkPYds7B8eOP8O///b+nVqvxvve9h9Fo8D8NVDI+HVla0Go3aDS0NAiXmaHWzGZznHP0+035fkUlSFsyVbWC8XgepI1WeoztjvSaOW+JIjF9VEoRacV4f8FisWBzc7gm/fTM3f7h8smSOFNCyyqioMATccnFl3Hnnbfz8JP3cvm51wFeegRMhKKo0l7vSkVvGQDO8Q11p/XaUzmhl0Hlm03g6/UlOFg/Ws9Y1gPNeoACvmnt5wD8tTYK1r93vYdpPaCs/79e4zpQS2LV53V29lhuf1tdqgp0nuDcG26Q99STGricyFj22edrJ0/wR39xFw885XCNOkWRgRdHWe0lOFktsjI+RJXIy8P1nO65nNfpo1VEnbpIXwE5itSnNFWdg+NwrU+Ov70sLGAeNAB9zXOJVURG8AYLNuFF2E+wCqMAZplc72Ysr5d2J2UTcoGIh7Ya8f9yzVqWr6sWzVDP+4ZjX3tBfmwTUE8cUAd8ASYaiDQVq6WeLo/f5dLUG0SGtdZ4EwushxG2o4GltRTOsDce0641aHeaKCyxUqA1rvBosUCuBHpvu+2z/MXtt3PtNdfzvd//vaS5GN1oDfvjGVpDt9sRaEqJ0r7RGhtq+MIOFHhTeHe+qrOkmahSLNOUONJ0e30adaFt+wAlSgNXqIkF6TQRepY6djCHY54W7O+NgYjRxgZJ5dsp0LctpNm3ZMYOhz1QElR3d3f57d/6Lbq9Hj/3zrezsRakyvVPCfs5JwzAOI4Z9FeCt+VdKQppQ2i1OuIQrspjkD6zsgk9zWSR22w1iWPNYpGhDSSJBHmjRQE9ioRItLMzYbFIQwnBk5ScecrvfmZlUfB3FqTOvnBCcAD9TQmAvhqwCouhRotLLz3GPXd9ndh0ueDIMYypkXtJ15V34MTvJTIR1uaVvIj3Xjx0kFVMSYMtg431jmitl6j8ai1deCgtK0FXBCmcsuYUmj9W2dzKzqMMiAfO+Cw4cT3wnJ1BrQew8rNn/73c1rOmaH1yWqupldnjehA6mCnKvVivWRHYVV7psuMIly9QiaHwGUorxmR87fQJ/uBzX+D2O09A8zxSKxBcpA2+WM28uhrl6wUJqGvP0NXY2R+T9GMi5LgbSrO3vyRpaEy0up6qrKmhgi7J6pnSfvU9PsBbXoPyovuYFwsyF9GoNQROdgp0kNnyAs/E2mCcMNwavR5aB6fmQmpzaZaSJAmLfMbCasmK/JqyNgEJCI3JKkxKzhdEyqCVCr0zYfFDSb/22MKK4nzI1HObYYwmIUIVYXKzGZFzKB3jEVULaT61AjUCYrrpqgApOG2E9wUWMQOcz3KGwyH1SBp0YxVuVcgEZCBIvdT5Evr1dAf91XkC48mcNE0ZDftlso0nBCjv8BWdvsLiAMiLnDy3zCZz8IooqTEY9qjFCqNW062nvJBqldIoVUHAKEWWZyRxHWuleb7ZaNHvt0Idr8ywA3knEniw1MKs1RKct6yNrqqHUoKKXJj1hlmPBKksy+j2utJD7cE6YUIWFExmUwo8tXZN2gldTqQVkTYUTvq4isKxvT2h3qrT7kkWPZmMSZIknKqE9FJ2an9/wnKZsTHaYH9/cmAeeCZvfwdB6n8S2ddUscvs31mPjlRgqsr61uGYuQn1qM/zr72RO+76GjuTXa6+7DswqoYlwlTOtrI7ecCs7EPJQ6OJQvFdnnWtJT1H6TAgZLorXVi0O7hC0ZWlLmijsMH0TCtwzgbzNSe1h0p8Uui+69nRKjAh76XEqtcGwTcEpINF29Xvfo0IIVJQsl97YH/CNrYVe1JsRuS8SraQBHYTOuTF/tCH6yKmcZIKWWZkKmeflL955Al+9/Y7+eQXHiOLj5IWBh3HUFhU4VBOtPqUcxjrxabcycRacsSVh0jHRElM4YV5phAR1loSMc2XdGp9XOkqZMBZhzHCjLNaIXmKdNc1vIK8wBqDMqU7cwyo4NYRUeCIY+nhioJMjyesbp2nliRCH88W1OptlFktIpIkQaFo1huMx2Ncoyn1BRey9aowUUJLUgAxalV/FCuXsr4oz0Ll2RUyWmutNE2Xd1wF3zIj5pXGiBlhxRvQJkB75SfK7xXnXa0NVhm2x3sUhWNjYxT0EwlCu6yyOeFsA+LOW3gEflXh+BwYo4V1t1gwGo2ITMgYNfhgGurD2PKADYud+UwUNxzSN9dtibOxSSTDjYPRpXY+GBKuiBaiUQe+ahaX662J8Q6WszntRpN+yGySCGyFIMgC0qtgaT+Z0Ot1Qx3IYmLDcpnKHJAXREYyGLShlHl1jqC4LrqPzVZCq7Vm+2E8FkfqHHNrGR3apEAajZUOOpc5RHHMeDJjfzqjPxhQa8giebqYUfiCUWcg2SdScwM4efI0URRz9JwRaQq5zdBlnW7tnp+N/JzNOj6bKHb26+XvZ+8DDpYl1j//rd7+QekjypQWDKXgjScnpyggVg26tQbPu+Z6HnjkQf7iS3/OxRdcwjmHzidSCbGxCC+wgNALInCJTLWWHIfDqCCOClglBWVwFaRkEav3yMjkJai6rwqrpcytD9mgNKS6ENpk5Vh+Spoj10/w4I9eyedktaQlkKBB+QOv/63/h+9T6G/YX2lv7dVBGKC0sQBXNUliVIC+PFapcBwaiwUMaE1GQYrnkf0tvnDvA3z2i/fy+bu3mKoRutGHRYErHJGOKnTQhvKw8is1ifI6iqq0EfYfhiKz+LrFKC2faybMbcqMGZaMKIe+adIyNRbkWK2ZUHA63WI6nbPZ7XMobtFMEkozyQgDGnaKBYsixxtNYQO5xVuU8pDnbCRtmqpJrEWuKY1j5ssZvXo7KCxILUVYWYYkSYjjWNhs/UGAcAhBX6w71lmk8M1bCITZtYJizza4VGVdda2tQIdsKyyL5L12BUOvtyQ4K/T63IkPmEjwFExnYyKladZbJJWo6WpzyOJpHqSR8kBUyLIMo2G+FJWJfr9PtJqnq3OyFjLj2crn7MwneK1YLjKiKJIacaRoJ3VMUdBLauRYElRYrIqDsGRL6sAkKRmRGIwKguGII4O1MNmfgvbkhQgtP/XUCS675FLa7XaoFcnCNM8cpWqMxwcERLKrVU9eKb67GjsrySHJtsoss1COPTtjQU6hPNs7e3TqXTI/xaocioKNqEPTG2qxYTxP2cqXtI4O2fE5u+Mzgno4y+GjGyzCNyoncOepU6dJkhqDgcif5YWYd5ZU96JwGKMq5OTs5+jg9QvP0P/H3ZvHW1JU+b7fiMjMPZ6xRoqCgqKoYhYslBkHcEQEAfHKs9WntLbYT187td2vL+rnY3d79aI2Dtf77HagVS6toIjaDg2IjFqKIFPJWAxVVJ2qU2faY2ZGxPtjRebe54Dd3nb8vKzP/uw6++yzd2ZkRKy1fuu3fmuIMDZsfH5VOmL4cwsS2R/L8bszUsV4Fd6bGjhxEsaL95+lHVSeM1pfhscyYpbxzA2TPDH3BNsef4THdj7M6GiDyWXjoT1AELK0BT1bqrpt2BxjL51LVSyRVR7qH4oLLYyUGRJvCf5w+H3wDEvI0pOgiSx4l2MiCdWtl0ZyxYUOa4ipwjPDCvw1ZJR0ENIdhPqLXy9+Ln6/9P2L3ydGqqzveMrwOwwKh0UH6EjI/waLkjFTMSmeeZfy2PRetj42xY/vfoQ775/isZ0pLlqFjsfodVIoxHudeLsqSqQOR9mgbC6HLsZQSUGvx1Ov1WjPLxDXajgcGYoWcO3DP+fmu26nNT/HxmX78hdnvpacnB6Kn+2+j2/cej2P7p0izx11E7OiPqowFxYAACAASURBVMoLn3USz1l/LLWwkObI+B/XXcV9U48T12tYB6mzeCyJ1iTzfV797NM47YgTUFZgpUq1Sifr0ul1aFZrYYQHizXPcxqNBp1Oh9zmqJD7KyKhYaMDRQRlyvzor6rXKx7Dm0OktRR+BoKL9xIPG23EKCpdQtrOuUVkGxM65apAgZsYG6efpSzMt8mVo93aQxRFZRmHjqNAOc/J85z23Bwrly2nXknA2bJcYnrPHul1FuAz50JJRS46mWnao9+I+f7DP+c7W35EUq9hdUAiIo0xEcx3eeaKA3nTSy4g9jnOebzROCOsTOmfJIyDAbpQNAAt1Blg6y/v5+//7r9x8803s9Caw1phMO7atZMPvO99XHzxxTK+aJQOFPPRRohExOnIcyE8FRqF5caOQyimg8JcHFRMgk4EiZzH8qnv/gsPzu3CVyL6eUZFRSTK4PKMSgqvPuUMTlp/FO35NjP9Dnuaist//F1+8fC9zHXmcc4xGld5/jEncOYzTsMBNQ97du+mVk2YnBwrZawkyo6wmURRBfNv2AkaNkLDefQi/76UKFUgMkudqKXG6D+q2fxDHL/7SOppst9eSbuAftoj7/UZbY4Idu9EO8ziWT62mkq9Qr83S6s9w/btj9LqdsitQhNhbCRmxPfFWw7Ckz636Iph1vbp6px+YNXEVrzT3EgTuWBhZFPyvsx1uHJ7FwgsQhGnjmpfIK1Ftc+hLUVR36NUwWpyKB9My1O8xGEs3JXvX/r8772v+B6BR+TZsXiyaSQPgvPSalqHjrZGgzLiqVabzNmYJ1ttdszO8MjUXrbtbvPkXkdqx6mOHYhLDTZAZrExZHmAO6NY8j5K7HDx0J4l56GxOBJl6GtD3wpU93BrJ9+89Tp+dP+dMJKQ+pzRdJ4+GQkxNz56O5/9xuVkVUNzfIxVjTFmZmZ4aOZJvvC9q2id1OJlRz2HmJyMnMf7e5miQzzfJdIROhBm0kgRBRZWhMYIv0Duqza05heoxRKVWAaLNo7ikPyXBPnYyIjUqqFKA1XUxg17nsOF42noKl3UsxXGbTgXmfXTsgbPOVf+X4fwpdDSM0qXtXXF96RpSqSNPCcVXG7xRlGJE6rLEjq9FDMiTNF+XwpmHWJMvXLgPBPj48TxUERoXelI9vsC9+V5Xm7skRLFjXq9TqXZYDpvM6P6JNajrSfL+kTaCETfSumP9rFYEmUwWmSQNBH4FIUqxZvj2JRyZcP1jDfddAtnnHEGrVYHQQa0sPWwbNq0MTTxHPR56nRzTKSo1asB1Rxs3lEUCcqgC61IJeUNeokXTdhOFGQeUmV5ojvDzmwen3oa1Rq2n9LuZdQrNdK5Hmk3pYdjtttCT9T56nVXcdtD91KrVRgbn8DlKe12hytv/B47p3dz4fPPY+/eOSaaNcYbRSQ4qJeL44gogn6ahWhocflJcT29Xo84jul0OtTr9UWF/oVhGjZcMCBjFXN4uLayIGL9sRgo+G0YqSWkiKd/gyr/F4iq9F1Gv99nLBmhrqoBozWQ5ZhYE5GgsgprRg4iHgFWQ4Yl8w5rJaIwRuopPBZXULyVI9MRV91xHd+/41ayekymLNoKFTYvKuuD/E7uiipz6dujQv0NzmOcpobh/ttuZ/quBzHdTGqCvMcE729AehgYD+dyoWcr8NaV9U4eK7RUI+xGpb20bSiLIB0KEUnF61CPQfkzyokwZXgfyklU4+0i2GSAQRc5KRHLtM6h4wSlxZuu7nMgtY3Hs9sm9F1O34HXy9FJk9gkpH2P9xne+qBHp4T6JpgZOKGRE6KoYloXOfoArISW5RAlMTN5St8YPvmNy/nlk9s46JCD6bo+T+zdDXGCxzDnenzrZ7eQ1Sscve96zn/Ry1hmRplxbb78w2u48757uP6On/Cso57FfjRwWGYXZlFZxgWnnsHR+2+UwmwtcaTqZWwYXwNY8oKGCIzXR0lDqUMURURDk9gj93libIy5uTlUME4F9Vp7FrEpizqvgpwyXAtnrR0YnyXF2HElKaMjGBBkhiOw4jOLzxPBVUUSjGu1VpN74CkjWgU0qwnOQzU2jNTCuXgpPLeIwalFEd45bJ6CcjiXY4Bl42NYa6nXqhQF6VrrUkvOWs88nj0ze7CdHkcfdChnnHoaSd9CmpNEFUzuGHEJVcQpcAqUDVC7qoKFOBLGLgzGU9aVYW5ujje84Q20223OPfcc3vOe97BixQoKFt2+++6Ljow4lFrjlfR5EgHYUJCuBLp0uQ396GSNFMrlYpGLvJjUdYbWXeRI3rGTztPptKg6z6uf/1IOXXMg9MXp0bkhtpoV9Qn27trDxKqVfPWWb/PzB+9iYnSEc094IQevXkeiFbfe/TO+c8+t3PLAL1g3uQ8vPvpEakT48h6LIkYaiv6dg0plYHQKw13MJ6CssazX64tYzsOkqqJGshjb4Yi9EBQYzlsVBvCPhbjx+8lJFVAvkiNyOPpZH1DUoiqGRPItqsgFaTrdLrGqEFFFIUYjUZpEaYgE/PLe483igczIJIFZG2GPA6sNfVUorUs+BmUwuWzqVsWBguHFW3ECoCkHxnqaKmYui+imMbqV0231yLM+9biC+RXJy8I7WWTEbF5uXsBQ4bBovw0zAYvnwnNaurEVv/dalQoVw3CJ/D7ASc6XLEintGiLIS0sItOntl/MQmUSH0mE5a3C+wgRcs1IIvHUsQanPCaKsd5DvwtJTIGzOpaEUOEo4BYVrtn6nG6e0lloccYLXsSpR5/K1T/5Vx6f3kOGI6bK9NxuZndOU1GKs046jXVmnDoVRnTCc48/hYeeeILpToutTzzIvmufwfTCHmGEOc+6FavZL15GFufUiIiAqO5JEBafNiH6zS2VyLBzzzRf+tKXQKtSG7HZEGXzOIrxSkoFLvnoJaXX+uY3v5nx0TE+/vGPMz09zStf+UqOOuqo8t7ddtttfO9736NWq/HGN76RyclJLr30UmZmZjj99NNL7UWALVu2cNVVV7Fp0yaOOeYYrrnmGpRSvPKVr+Tggw8ua+aMMXz5y1/mnnvu4cgjj2SfVau56aabqNflXHMXDKBSmCSms9DixBNP5LTTnl92NNZainaNjsDIPM+HyzOC4fWeUKC62Ju2dkAr11pg5MxmxIlmn9EJ1qmVmGpOrZpggASpldOh9sk6S2SMoGsKrrj8X9j6wFbGJkbJ87Sc851Oh3e+89184xvf4KGHHuLlL385X/vavwDD+Thx/Eo5J61IU1l71WpFCB7hvLudHtUkoVqtQAC9QyVzWbrky7Uz4JM6b3FKCA9WO5R1rFuxmgPjVbgYEirocJ0Le+cZGWmylxY/fehufAJHbDyE5x78bLKZWVZOLGP1cS/mnpnHuf/xbdz96FZedPTJCOtWcm/FnCjU9e+6+y6uueYadu3axciI6Ii+5CUvKaOce+/dyle/egVKKQ455BDOP//8UmWmgAKnpqb44he/SJ7nrFmzhje84Q2leg3AN7/5TbZs2VKqZrz0pS/l2GOP/Xfl137fx+/eSOkiRPUhw+OxiBJ5rVrDRIl0LFVBG10rMnLSLKPZlIp3jZaQXHAI+VwFKIUP+RXlbakj19UeFVelIb0y5NpilcJ7LRFKyTz0KCIKYrpXPmC8Agko53HEJNURqlGD3GbEVKgmFZIoHjBhGEB61mVCIGDguWitUGbgBZeGBRbBREsNlQzfEHvQuRCtDX6nlQ0Qhl70GfI5lIbUOYeJIgi0fK0i5udbmLSHbnps7tA6FujQ9vDeEkUxvXafJKmjVRwWgOD31juUzcWp8L5kPBZHoGMIxRvJaVSTCpVuhso07zr3tSxfuYqchKqTZD9K0/V91o4t451nvxYTaw4cW0OdCGUztDFEkdSoGQeVOMEBMwstWp0ujfFR6qOT7KbD3vYsdWNYWx1nhKQk1ch8Es9eeamF+eAHP1iq068/4EDOPPNMoYjnGXEU8+Mf/5h3v+tdFBTMV73qVSil+LsP/T17pnZz+OGHc8QRR5Qdnd/0pjdx33334Zzj5S9/OaOjo/zt3/4tU1NTjI6OctJJJ5GmAvNt2bKFD33oQxx2xOFcccUVXHLJJWV34IsvvrjclPfu3ctf/uVfsn37dt7znvdwlzF86EMfEhKKG9QVWWuFSZlmvO51r+P0054vJAEPShXOgoRd3nviKAZvS2adzVMUQqF31oIyJenCmEETQ4CMlIVei75NWbF6OSmWnf0pIqWZiKqs0eMkyOauNESBcRpmL5/+9Ke58dYbhXEanK/iGs4++xxuueUWlPK89a1v4YorruDiiy+m0+kwMTHBUUcdwYc//GFW7bO6zHG3222UMdSatXIeuhzyNKUSWvuUDF49ZMV8QHmUzFmPFdZuIEjNdxeY7bSoLxsnqY+xhx5Pzk9Ti+rsV19NBc98u8XKyTXcNvULdvXnaNaqHLVhE532Avs0JqgAnpyDV+7L9iceY9fe3ezoTzFZ2YcsywfSaV3Rtvzr/+e9fPSjHw1Rkyn3jZNPPjk0LV3B1q1bef/73480omxw3HHHsW7dukXSal/84hf5q7/6KwCOOOIIXvWqV9FoNNixYwevf/3r+cEPfgAIqzVNUz7wgQ/wjne8g4985COLFGr+kFHV7yWSKiYREEyUxfqcSlwtm5B5FDZMIIcnimIiHSGt5XWgIiAhTniXfJ6SDrFhekU6RpMxVh/FBLJA0ZtI2mFrlPdBqFSMZiExA6rUsfTlN2qwkHUtvu+JlUj+YyXRLqmtAB0oL2wBq/BOBY00LclajGwEPiyUpQl0ARBRypTwncAaxTVryQEN5ay8LxbT4J8vclVOiBbGhHENGHyWZeA1UTXC9TO6nTaVZYrcK9I0A6ME7vAevCWpNlFOk6Y5UWg9YCKR0MnyHFXINRW+g9fl3SgIFFmeUYli2UhRVLzisJXr6GPpAqqfy3UYjVGKqoo4Zs0GuU4kIs005Ghuv+sOFhYWOGLVOg5ddTCg6Wc5Lrc0ak1uuuNW7vvpL+hkfSo6Yv+JZZz5vBdw+IqDqCCbbKRKxA+NwCPVapVer8dll13GmWeeOcjD4Pnnf/5ndMg7FbCXdKOtLaLzVioVPvCBD7B169aSQVU8C9Q0OArjU3jFvV6Pww87nJe//OVcdtllXH311Vx88cXl5vDd736X7du3E8cxr33ta5mamqLdbrNsYpLt27fzT5//HFprXvOa17B+/Xqmp6d53vOeB3hx3oRKF26SKuefQM2D8xp2dIpiWgh9k7Qq7LTUEbkU189o1Ovs3LObT9/2P3n8iR1Uq1Ua9TqnHXMcZxx2IlEcVF6cFbJE4PrUR+p4HM846mjOOeec0KlbDNbk5GQ5jl/+8pe57LLLyh5yTzzxBPfeeze33norN996C8uXrSbPxeFojIyULUaMVvTTjDxzRJGUYch+ZCXnO5Qv92U2OuwXSiBqjWZq1zRGRYw2x7jp9h/zy9vvopNa4iRhzcpVPPfY4zly+TossHN2mk7aZyxuUnGK0UqTmtHMzXbomS4b1q7jRz+9iVbeZmphL66yupR5895TrUZccsln+chHPgLAy172Ul784hezbds2Pv/5z3PzzTfzpje9iauvvrpET6rVKvPz81x99dW87W1vK+9jlmV88YtfXCTTVogmFwZqdHSUCy+8kAMOOIBbb72Vyy+/nI997GNs2rSJN77xjeX+tJTG/vs8fnMj9Wuct9aS6CwyFSV2jwMl2G5ZA4Sh229jVIQhwqEpCOA6TJrSeAA4J1GWCvkpL/1wVo9OMJ7U2JOlmNhD7okiQ986SaorofhqD9pZaYLnNc6GyVq0Fckt7dl5+u0WtZDY1lqTpanQQiW8AzzWZnhrUd7JJuglxwXSI8l5W6o6F8n2NE3BS6FnFMvCcS6XhG84R+/dIIry4pVK3Y4Yf6VUWZQs7w8GEIVTPtR6SasE60ScM8v6qFqVxMSoXKGcQSshOeTe41Ucok4jYx4FZWdvZUG5CKUqAcYX5YkIyeclgPFiAARiiwipPyrVKgutObx1REaqtSpG8m2ZE5K8BqxLxT1Rii6WTMXc8NBPuPH222jUq5xy1DOZQFpxtOfb2E7G3h27+fHje1k9sYJ6pNk1P8Mt09vY+q2v8M5zX89howeQhJbqiVLAQPOx1+uhlOLb3/42Dz/8MOvXr8d7zyMPP8JVX7tSaOchyV9g/0XSvzBUd999Nx/96EcBSkil+F2apmW+ABhAKcoIzOoFcj7rrLO47LLLuP/++7n//vs56KCDALj22msB2Lx5M4cddhiHHno4z32uGKH77ruPf/zcP2Gt5aKL/oxnP/vZQ/lJG2pln7pQFaKJSJg3WlH+XdlGvWQRSvG3QiI3rTWuY1mYmoUYrr/hRtYsX8a6/deye2GW+7u7eeiGb9Hr9Djn2BcQE1iK4buddvTpg4ajjz6Kv/mbvwk5uwitoddL2bNnL3mec9lll/Gud72L9773vURRxBe+8AX+6q/+iocf3sb73vcBPvnpz9Bu9XBAvS45GoG5FZ12j2q1KgZnCLUQaSvInSPSGuN9yGFpFFFQAtHMp31mp1vQ8ex8eDv5Q7vZb9U+jGB4cn4PP935Sx78/mO868zXc2CtQZo7DBEVEsaqY4xEEfN7u2RZl2WrxhjR07J/oJnrdkMJTRFFavbuneX//exnAHjFK17BVVd9rZxv69ev56KLLuJ73/seMzNzZT4qTVO01nzhC1/goosuKhVqrr76arZu3SryW9aWAtrf/OY3y/n093//91x00UVkWcaf//mf0+12+cY3vsHXvvY1LrzwwnK8/pDHH0Rmt6ShU3jbUqfkgT4pWZYxVmsQoUpKeJEMXnqIjAoB8opQOAyOdfVVLE8azPZ72CRGK4/NvXxmHirlpZe5eP9OjInUpBBiEoPr9mnPzOGyPBiTPFCxg+fvBovahL7USsnPzrvQ5jos8EC6wIrR8MoTa0laOi3JeIHzVNBrLTYGuT7vQv2TC2MR4E+vXRiggaEqKbXW4XShTq6luNUMEqhJkpBrA9pI3OIcXouxVEo20pIVVLT08B6vIzFiwxj+8H0pXlHSr0erAAFqQxxV6GR9qqYqxIYAPTkn8ErPpsRK3tv3GbmKuOHRO7jyhu/hcsuJm4/leYccj9AsFEeuP4RXn/4y5vptjj3kSA5s7ocn4o7Z+/jKdd9mz+5dXH3Dtaw/8414cppa4LAosNoKHP+YY47h9ttv56qrruId73gHWmuuvPJKWq0WZ73ibL7//e+T5/mQErgq771Sig9+8IPMz8/zpje9iSuuuEIIF2FDLJLVjzzyCLfffjtzc3NMTEzwwAMPCBHHGDqdDieccAJr167liSee4IorruC//tf/ytTUFNdffz1KKc4888xSiLffT6nVKqUBHM559vv9chMrz7O8L4vXoqIwtEt+V8DZTur1CtJIUTNWjxL+5KWvZNvu7axdvYoj9j+EBhW2M83nb/4eW7f+kh/dcydHbTqCTSP7Equi8DjMkeDfDbMHC8ak1EjJ60cffTQf+tCHynN629vexo033siVV13J9dfdQLfbl/RBrYYxQiCJIk2aCkTWaEjzxGHywCBaLBALK/uHC2UoCha6Gf20z8mbT6Cycoy57gLHHf4MVtaXEVHjJ7vv4vM/vJI9s/Nc+9Ob+ZMXHUCuPD44Hs3mKKn19LpdVq5eRhdIrbROyUOZgQpOu3Pi/Nxzzz089thjKKV4/etfD4gDVavVeO1rX8sJJ5wgShihPx7A6tWrWbNmDVu2bOGWW27hpJNOAuArX/kKxhiOOeYYbrvttjJqv+WWW3DOsW7dOi644IJFnSM+9alP8dd//ddUKpU/Ghr676BiKyQmwwRcpK5A2GxLAyVCoMaJ8dB4+v0uWklNTOSlCNcg1jSCACs5hGaWl6vMhn0696DQTFDnkBXr8D0PucZmDuMMkRNeaeQN2iqwgS7rFNoZMVjBaMVE2FZKd6YFuTDyrHPk1mKdtFJ3eKwvgCklhQ3FQ+nyda90+bpTkHtHah258+V7rOcpPxfPS/9v/cCDlwpkj88dPndgPcoFbxKFwRDrmFgZkiimElUwKiKu1FBJhZ5yWEWAIrVofHiNth7lpPeXJxebrry8TdrwlvfWanAaUgMpkAWKnw/GCQjRlkQRrbxPL4AsWT8nUjGJiWnbHrFJ8EAXS0dFXPvYHXzuR99he3eekw/fzP/x7JfSRNEgJraefWsT/JcjT+PCY1/GMc39WYFhFZZTxjdx8qajaMQVHt2zk0fTKSJifJ5jJGwPlGah3J533nmMj4/z2c9+ViDGLONzn/scSZJw3nnnCSsuLNwCmkIrmqMjbPnZT/mXr32VU5/7HN5w4RtpddoyL72wPDObg1b8wycuZfOxm3n+6adxzOZn8tFLLpFVk3t27tjF6tWreeELX4hSittuu408z7n55pt55JFHaDQanPnys6UQViuSSiU4cL7M/RZHIbRaOC0F21IEpwaPgkDgQ51dsSkNs7tK4s7Q2rV4JpImLzjwGF777Jfw0v03s54RlqPYyCrOeuZzWBY3eWLvNL+c2lE6mxKpGCJvMDZE/iqUfOiIJJZH0YXae8/pp58ekJYBEem5z30+eM309Aw7duzAupzRsWYokpVzlOJdqNXj8OW2JBGp0JlRofBZjirbYiiMhyyX7sO1qMr6seW84ohTeMOzXspR9X3ZhxojNuXIiX159qYj0Erx4PZtTLNA3KjhsKQ4+t4yPzPL5NioNJUOKylDnJpqUhH9Uj/QBN21axcgnbsPO+wwvPdB4V0g46OPPppnPOMZaD3oZVapVLjgggtwzvH5z38erTV33XUXV155JccffzxnnHHGorkxNTUFwIEHHhiaQQqLtCBXHHvssYuIQMPHYpLW7+f4g5QVq0J0DVDYQKoQuKOfplSrVXxg9Bkv0JGBRYnOwYfJz4WahVYagyYBjjv8GBJrAigUYb3kTESMs8hVBSNStiUPEI1TREozv2sa5jskRSV9UeyG1FqkuSPNc/JsMXNPqJ1JKIRc/LrRkcB5QR2gqJEpFmXx/+FHMTkWP4oBoMwJlcWgzpVJbud86Un6MPaSXFV4FZNbGX/MgACCE4pLsHZDA67Bl4qaQ/d08P8CAIWiHNqXtyoCkliUz3tC8sVEonKde0cvS2WBa+hhuPbR2/nKD77NfKvNqZtP4E9OPZtJYowFm4mcVaylwDkCYu+oAjWnSHDsu3K11N9oTT9LyXGDDThsjgXhYfPmzZxzzjk88MAD3H777dxyyy088MADvPKVr+T4448vaeHNZrMU/MVLr6F3vetdAHzwgx9k2bJlT2FZFfV469ev5znPfS6bN2/m+OOPZ/369eV9m5iYAOD888/He89NN91EmqZs2bIFYwxHHHUkGzduDErsHouQkUwc40O4WmgMJpXKIAcV7psKpRahNfKidTRcvlDMuWJeDgpfVRlFAUJwwhJjiJwnznJqPibBsaa2jHpSIa7FzHbm8ThcnhGp0PA9rEX5aA1ehe+Dfl9g+/HxgY5gQcsvoqvR0dFyTfV6PZrNJkpBltmS4NFqtalUY4IMJ2Ueu1g/iKySikLVrtclZDO7d4aRRpNmIwmJCvkXoSBPmXliJxNRkw37rQfryLRnwS8Q4aknFVpZh4d2PEoyUqFSj7DekpKxZ36ebj9jrFplzfLlxEThnknfrwLh6PV6JZmnqLErDmm4OSCZLCwscPbZZ7Np0yYuv/xy+v0+11xzDQBveMMbWLZMGj4mSVJGTUWqobjPBcNzuIfe06lOLCVn/T6O372RKpgI4aue+oUOlCfFsuBTnNZEpk7mpehW5Hb8EgOl8UThASj53CJZL9GX4tCVG9i474H4jihFpM7jtHRNLdpvSHSgcUqLCkOIepySQr+9O3ZBaom0sOKcFWZimkpbhywTIc08d2SpJe3nZKnF5sPq5qHbp1dor4lURKxjEpMQqaBN6LWwAp0q/19oNCmnFr1uwr/C6CkTCVRhYpSJ8aF9ukPjvArdaD2p82QeMpxEYk6hvUFbjfIO7zNQGU7lODIKE6MCMUI7jbIRuBhcAj4KGaQitwfGDe5BcahAWFCAslBDUY8rpL2ejI2KcV4AVmciWlg6GL770E+47NpvseBSXnLEs7no+LNZgUTYkYnwsaaF5zu338Sn/+0Krrzrh+RKCDIdZemj2LkwgzXiLTeTKhGafprjIyObj9HSZj4yeAWve93r8N7zD//wD3zpS1/CWsuFF14oLdHtgO1UME/xmkv/4ZPc+KObOe/c8zn5pJPZs3uvbHheU0lqOAtxVAGvufCNb+IH37+Wb3/rX7nhhzfyF3/xFzJ+WtNoNFBKceqpp3LIIYfQ6/W46qqr2LJlCw7Pa17zGqIo4smpXcy1Fmi1WlggswWP2pfnhBPyTnEehVEq46rSSBVZVYmonFeBKWrKzczagTVzvqh09Nz36IN88trL+R+3fI0dbo40hlYu5zRn50ltnzzrMTlWx5BhtMWQh5oscHoo2ivyZhrmFuZZsXI1++2/Pyi4+957yjEqoNWbbroJ0FQqVUaao0KvVwQmHLRaPYwxNOuNgqcUoEtKaNEDudaCImiFsx4fwZ75BZT3LB+rkwLX/PhHfPK6r/K1X97Ibnpsm95Fc/kEmoRdU9NESZ1IaRZmZjlqv4MYT6qkPueRqceoVOr0fE6kZVf62T2/wBvFitoIa80EnqJzMkSxYcXK1SgdkWeOn//85yil6Pf7aK1LZufb3vY2FhYWStg0TVNWrVrFWWedRb/f59JLLy2hvnPOOaeEgzudDlEUceCBB+Kc4/7772fHjh0YY2i1WiiluPbaa3nLW97CJZdcssg5/kMev3MjVVrlEnBY/JUBESbFsdDtUKnU0EjNzrDy9KI/YFDtUIq4hjyNd7JhxiiqaF707JOJFzJsd1Ctbwv9NefE3j4SRQAAIABJREFUgVoaoSCT2mcZttWV2izrylqOyIg36L0tI6YiylrqZQxHX8M3XGtR/47jGBMNmFZCggieayHfMPR68XeFRpovkvFBvBQtubKyzqogVAwl7QHptRSMT6SNJNBDNWiRl/JqcN6UoFHJs3zKbRm+s8MSSXpw28rNsRonuNySY0u4Ssei+damz3WPbuGKG7/HbJRxwGEbef4pz2OOFlNugSnb5fF8gR1ZWyjo7Tn+bcvN/OtPb+bHu7ayF9irHFt7O7jtzp/iM8vB++7HvvFyOY/YIALuusyBOGtptVqceuqpbNiwgcsvv5x//Md/5JBDDuGUU06h0+mUm1t5Kd5joohbb7mFZrPJ+9//fiAUWAZCwvz8PLOzs+X3FEez2SSOTTk34jgmyzK899RqNV7wgheQpikf//jH2bJlC0opzjjjDNCUEE2aSwTYbrfDCQ3WVxYEbQvItXiUNys8l13ZQ43VsCpBOVeG4D4ps7BSd2g8P7nnTv7tjlu5essN7MHSjhOm6PKDW25gfnaW5c0mG/ddBwXLsPh6BT60oZCoXsaz18sC6QRe/OIXg9dcf/31fOMb3yjH9s477+Tqq69GG8OppzyXNWvWEMcG6zMptNaBTKAiRA85tHIvIdBCtUPICsUYqEjR7uekWc742CS9rqQbZuZmufant/KdLTdx/SO3E69agWuMcPf8o/z0jjvx/Zx9Ric5cvIg9lfLOXz/DSTK8LN77uTGx39Ky3im6fGtX/wbj+16ktgZTjz0GJoYKhgpIQjjvmHDhpIs8/GPf5xdu3ZTq9XQWvOxj32Mj3zkI8I21YP+dkWE9JrXvIZqtcr73/9+7rnnHs4991zGx8eZnZ0NzEHJUT7nOc/BGMOePXv48Ic/XM7H3bt38973vpfPfOYz3HrrrX8UBgp+C8SJ4hL+swGgGBtPLxP8uBlVMXgMRZMZxbDzp4a+EyjVvmUCFoSDIqqyHLfqEE7eeDjXP34fVDTW5QKSGIO1OdoHkkDoBOu9MMq09/jMQq9PYh0+z9FIRBVVEhIXoZTGFZj+ECtKKOTB0HiPUkJ+cE4imFIjTMmObV0oxjRK6pqUGF/rnbiHBUsi4CQi4C7Fz9oXQqSujFYWKU94X7Zml99ZnFOimu0ycttFaQe5QisT4MAA0WmJSgSq0gH+C+PtQ42UCvtxuCm5YSgGWzIv/ODJKKl0T0kxicLZFGUzGipi78I0/+tH32F30qeaRDw69Rh/+/X/SZWY2DliItJ2yotPOJUzDj6eE591LD/ZtZWtux/nY9/+CgccsJ56tcZDDz3EQr/NeFzlrJNPQ1QDIVKihq6VQhlDlCTQ6YiRAM56xdlc8pH/DgjDyhgpaC4WbRzgSsHyc1Dwp3/2Zg457BAWOl2mpvdQqLL2shSTxKjIgIKkVkVHGpdRbsyFgdI6CPR6zwUXXMBnPvMZfv7zn+O95xXnnsO6/dfRy3JRgQCSagWbe/KskM+SfI+sF4kUe6kVaFoNAi2lFFgVeLMCLxVGO01TrPXMzM5SrVYDtDkM2Qrk53AcvHYDz33m8Vz3i5/wzTtu4WfTj7HPiuU8+vjjTM/NUDURL9p8KuvMyrCaDdigSSgzH0IuRuyHpt1eYHR0DKXgNa95DV/4whe49babedWr/wvnn38+1Wqdb37zm0xN7WZy2Qre8pa3lMozUShITtOcrJ+X8KlSnqIObPhQgAmDkjpp5TI9O8voyDiZhdnZBSrNOs8/7mR+uuMBnuzt5fIffZefPLGVyGq2bXuUTtZnRTzCq04/kwmkbcfznnkCv3jiYZ5sz/DFa6/i2jW30s/7PLl7N91OnyNWH8Qphx7DGNLIVSuNiqTJ4uTkJH/3d3/Heeedx+23385JJ5/Maac/j0ceepAf/OBalFJcdNFFpa4kCPGk1Wpx5JFHcuKJJ3LddddhjOHVr341QMlIBlHkOOmkk/izP/szPvWpT/GJT3yCO+64g8MPP5wf/vCHbN26lXq9ztvf/vaS7POHPn5jI/UfGic1ZF2GmWDhZSE2i05YrVolRsMQA6hwzz2L2UnDXrvAagRadhD+tJaaMRgUF7zgZdz/5e1sa80SVSv4KKKbpSHZrIdgEPksjcI48FlOr93C5FlZ/Njv97AIW8vE0lFTLrPAccG5oX5RQwZLKqaEio51Ia/ly9YNiU5CYaMXI1V0z0WBChRZrMB/yousTGAPDo9F8ey9GDathbFoQmuFkLzDOidQgC/GMDRXDIrY3hOMU/ijIM00+B5bgP0C1Q04feEh3ZTEQIZWFFrqTwyKRhwzZ1N0u0+jY+VBTDuKoO9oVCN0K8d7R1dnLOQ5iTaiEdfJWOi0sWSsqI7x+le8mv913bfYNrWLBx98kKzTZ3JkjMNXH8CZJz+fNSOTdNoLKJ3QdQplc0YaTXo96S1VnHfmLK969av55Cc/ifeeM896uUxfE/AkBgl5iY4UGzZt5N3vfjd7pvcyOjpKo9EQmXBgbGyM8fHxRaw1aXFe6M0NqOxFNGPznM2bN7Nx40buvfdevPecc8455T3OvSf3jvn5Fs1anWqlgkGF/gCh7k9DP3MsBL0+51zQOh7Mc+VFs7ISPPHBWlKLVAkkKJS5K7VOUtNXwXD+yS8jqiRsefBedjyxnccf3ka9WmPN6DJOO/ZEXrjhOKrIOpStQBWeVFgfYmSlk26PPM9oNMbwHmq1ClddeSX/19v/nKuv/jpf+ucvyzgZw7OefQIf+fAlbN68WaAyE+GxGGXodrsYo0gSgfcGvaOGa32KEhYx4EYbntyzl0a1gcscs515qtUqrblZaqMxrz/7XK655Qc8NLWde++8h8hrGtUGB0/ux6tfdCYHNfclxuOtY8zXeOt5r+Xr13+Hx558lIceuB+nNWONJscdcTTnnfIiVjAirW20Kp1uY0Qh4hWvOJOvf/3rvPOdf8FDDz3EQw/dj9GGkZER3vrWt/K+972vlM+SvzMlNPenf/qnXHfddWzevJmXvOQlFDV8RV68qNf72Mc+xsTEBJ/4xCe48cYbFzH+Lr30Uk466aSnbaT6hziU/41N5TCw8zSRVfmC6DJkQCtr0c37jNZGMWjm27NorRmpjRBj0M6j9eLBGTZST+edF19a/hguK8fTUYrb9jzIpVd+iZkEFrTFVSL6WYpymigIrjrniFVM3s1oJlXc9ml+8aWrGUs9rptivMMoRVbAB0YTJfVAyHCLkoreChSTp/1ARxfDJElpSbi7oUXjrKVSrVKp1MoNw1qLigKE6Ifx+wEsE+mBYQiC64sjqQD9GVdI9itMJaGLp5uM0jzpDPzy/cnl9PAmwvqghZaHIuSgsF1+tnJIfU9RSwMRhqg9zWmblvOpi9/ACkQSp5gZJVXdF/PEYhXs7rSY63foeUu9UmVlY4IMyz27HiVuVKjG0vupn1tya6VezHkSE9HQMSuiuujajY+R4phP2+zcuROXW5aPT7Dv5BpS2yVd6FCNYkDjc0ukNAbB+7dt20ae56xdu5axsTGcczzyyCM451i//gCpM8lydu7YAcDBB20A4JFHHqHb7zExMcHatWsDk07R6XZ4+OGH8d6zceNGoijiwQcfpNVqsWHDBsZGx0o1i5m9szz+6GPUGnU2btxQtkxXSvHmN7+Zz/3T59hv/3X8eMtPWL5iJZmFhU6bzAqBYMXYKL12lyeeeII0Tdl//wMYGWvQ6aa0Wi0aIyI6GheFuX6QV3MhevAeTj/9dH50ww189L9fwtvf/jZ27Zpi+fLlAkUPrbjhtZfh6QWofjZbYOeeKbrtDiMjY6xcvoJJM0KMI0EIEvEQDJJnGduf3MGe2TmWLVvBvvvuw55de+Q7tTh71kpBbm4d27Y9yN33/ALrHAccsIEjDnsmvV5GFEOtJsQbrSHLPNPT04yMjNJoJODBWiELbNmyheOPO46J8WXceeddrN1vH/IwlWdnu3R7acmKXL58FGs93V6HqGZQcUKXnCfn9jA7t8DCfId6tcGm9QcyqmMqQN6H2fkZTDWmOtIgJ+OJ2R3snZ3BO1i9ch9WNVdSQVHxnrjcrwJEm8Geqd2sXLkCpUWsd8uWnzE1NUW1WuWoo44o51kB827bto1KpcIBBxxApVKh3+/zwAMPMD4+ztq1awHYtWsXu3btotFosP/++xPHcUmg2L59O3fffTfz8/OsXr2aZz7zmYHKb/5oKOi/NzPpvQ/77KCzrUfRth28VlSShBjZOBZhemqxHRp84NN/T2EyVdiwYzQV4FnLD+aisy7g0iu/Qqqd6M+ZGK+CErAf5MziWDTp2u225C1sThxHZYFqrEUHUCKrPmiFUbrMSVmbkQdyhfIBAgwimlpJHqM40qD8DGKUCg+27MAb3jdciFj8LBGKKeE/v2RQluahVBgY732ZAAckYewdTimE9ojAR0X/KiVFyaVCQRHZyVmDUmgVowCb9im0FTSLYudwEkVoLIWdo9UmMRGj9UaZy48wPGPlgXRTaaPttMNXwIQ2ExpNhCZGCB95nrMw26I50mR5soz1+y9b5Mzkus5u36PRGMEoiQK0JzREhFUrV6KQws48z0mShPHx8WB0vChm1JtMjo0Pmux52Lhxo9wDLRnXzAoZp16rc8ghhxCZSHIkSrNp46ahqRvkiIDJyXEmJ8dL6C/PhZJ8//33881vfRvn4fmnn8byFSuZm18gzQS+GxkbJYkMzkkO6+CDD5YoHpida9Hv9xkdHSVJIoxWZT1i0QlWhbmsCCIp1oqkWLdLu91hcnIyzJ1f7cMaoOqhpiLG4gn222cMVRbbCyJQNDXUnsH6RxHFMWvXrmWf/fZHa8XcbFtgP4KGnUMMVOaJIs1BBx3Ehg3rS4LH9IxEwPusmiiCebyHNM3wHpIkLs+hiAaKtTBQo5dJmlmCyjrUmnXGxmpoINKKatIg8xne5dR0wvjYGtrVjFa9x4rlI0SAs6Ji0mp3ME6zcqRJ7h3Ow2Hj++HH9wfJtJeQa5DShbBuFUbqM5X0/lJaar1OOeWkIZiWcn7EcUyj0eDII48Mv5Pot1KpcOihhy4SkV21ahUrV64s31e8rpRi7dq17LvvvmU9XMH6G855/aGP3/wsCvbQ/8YXloV7SAuBxERUTCWkXvyvl99aSo1Wg88HWaw2BCDaeZrASas38d7zXsthjWX46QUqKSQ+QrmI2FQxxGRZTpbl5Cgao6NE9To5CqKKsOYQ5pPCYHO50ZE2gcIpGoLeWmyWlwroPiw8YwxRHGMCBdp7LzIxAKF4sSguLCIm5UIbEeUXP4pxxJY5MDE+onhRvC/PM5zNcT40i9SUf0NsiONIclL4UIfiUMqilOTDnM/BW5TPUD4L32Xx5OADGcB5fN7H+BxFTllGRU4oER5MFwrSojApK9pgA6auEfZYgmx8qpdhckdVGZpJlWZUoU5Mg4gqmhiIlaYWJ9QqVfJ+ivUWa/OnmOzxxoj0s0KJcQtUaAM463ChpqyWJGXlkMhY+cDMCvOrUJFgqNAV8FaKuY0Slp1RWjrpKo13wgoV32sxndgjhJw8z3DOcefP72D16jUc+6zjmJraQ6U5xpv+/O3Md/t00oxqLWHVsgmaxpB42cgLdkqr2+PJnbuwNmP58klq1Zg4GKjB+gu1gMoEGr2QA+oV6UTgfE6zWScySrq6+CIlXNzHwUN5R6TAk0turtQXkzUcadm8ZT4OYGIXfpZyDIW10Ou0GR0dLXsnORfGPi7gSYHuQCS6ut02Y2MjZafiwPCn0+lQqVSIY4GrtVF0+z1AEAwPxJWI3GXBqMHUk7PEWjE53mByvCbCAk4UcJzPg2MTk+We6T2ztOYXmBhvFlMfY6DTTen22ixbPjbIMwWSieTDHDao6mg1cDblWmVsCnr9QCtR0gkBFQ3tPPRThH+Hc6XDc3QpXbyABIt86tIyl8IASnv7/yzL4Ld//N5MZQGFAOA8NrP0+10ibUiSCoVgytOhj0uH6ynvCNFWGXUMPTLnibVCZZYmcOyqg3j3q/5PzjjqeJKZNmrPAo1cUcnB9VLiqEKUVMidpdqo0xwfQ4VOqQIJBlhMG7wWbTZjRKcP50IPnjZ5ngJgIl0y8YpahOFumcOYbxRFNBqNkmZrl7CSivEZ1EENgwUEuv7iMS+M47BnVKi063A+pWI7CHU5rAgpBpYNW9iFonlnVOGFDyDIIjJJooiUIn2zKHNYnuPSo1mr08+FtJAE6RzjYbzepFmrM1Jr0DQJDQxVr4j9kDagtziXU6/VRLkityQmCsXhcsRKU08qQhNuLcgGiioJH4nRJFqVG7py4VqUkf5JIQdj3VMbFxb37ynsySFh32Ls81w0CmMTlc6Y8yL8a2JhgV5/w4+Ym5ujUm+wYdOhfO6LX+TQQw8jyzImJyepV2ty7QqKbEZqLXPzC3Q6HUZGRhgfH5c8pKfc4JZG2YM5J1BckZcrGGBFVP/vbVZF7ZdBUTERsTbEQRuzyMkV36uVxuPLsfDekztLmuXMzMyEXkiFgK0fsA2dw/uAKniBJtvtLnFsqFajMspwTmqk0jSVnCCD6x7u1wXQ63UkWjGwMLuA0p4VKydpNqshZyzOonc5ykvk7jLP3MwcRmlWTE5SiRQRYpO9h7m5OcbGRjEmREsOjIqJdRKMnArP8keFasgw47koi5FzL4zJYB4VxczF74v/DzoqDN2Xof8Xe8Yw+7iYr0tZgsPKJX8shur30PTQl8l18cg0Womcqso9jUaDmERAAl80+3v6wfn3LGrhmxqKIEI+IwklIkVn09g51lcm+b9fcD6nHPIMrrnpR9z92CPMqx7NkRqdPCXzjmoSo6xiZHwMW50m7jvQwiCyClwkbS8i5zDKg7O4PMPbHKMVykgX17hoNlgmbkNjsSBJVJIj0pTx8XHqtRqdtqgVRMHA6VC3IsP5VEgPKKn0yhWwoA8UXyPRWogUvIfIK+pJjBoZoZrU6esE4xEWIFp6XQW2pHi9QQBX+QHLSwnA6BSYyBAp+X/udInW+hL6GeSuQAyQ9xLpZqGQsFJLmG/PM9EYxeYZSRQTxxE5g8haOSefWFwzPmgcymZU0Zpuq01tIhEYywcGX/j78ZFR5mbEEx4dHQk5QSHNFP2/YLFyfLG48UI8Gc4HFv+XLrpDnZGHINlh8ktkInG9xUUPBkqLonxg47317W/jrPNeSZ5b6iNNVi1fgXOOidGmwEp6cD1eCYlibqGNxpUQoA+Go0DOw0mVT4XhUuFGtVsLnHTi8TQbNQ7ddAjeDfpbLRa7eupRyDt764LMTyheFvFKMdJKUfA9rVciZaaMDEMm0NLIiEgX+dBaRrwcqSfxXq7ZaEXuoN9PaYw20UagtsI36HS6QURVl9dXdFvW2rBsxXLOfeU5NJtNkmqFhYU2caKYaE5Q+Ip52idJxInQWmDdhTmJ9Kv1CmPjNbwSulduHbGpsHfPHNUkodmoSGQaaQrpw0LnUJdQK4LEDG1xww7NcE+t4p5p/dTC2qUGpHBch3tJFYZm2KAVRK1h47Q04vpjgfmK4zcnTgzGsvyR4Zc8siKCfpxTitxbunkPrTWJqVLI4muPtFNYQoYY/tzBy4NEfCG944CY4K2X+6IDo0t526Kwr+8szhhmgbt3Psyt997FnQ89wJOtebo2I08zGqnnl9/5Ia1HdqA6vUDo0NIS3QS4zlq8s9hMxFcHJ7j0xAeCnUuPIge1fPlysixjfn5eJpYx0i4BCNLkT/384XES13HwfcHQoDUqFGR6+UKoJUSr1rHy2BfS0o2QkwOnVGgIBwRYrNAlLDfo0HTRISwzrTWRV0TdOU46eBWf+8i7GQUqviTEITJWIGoVwUjpQQnCzMIseM9Ec5SKjiSXZy1EQzFboZSgVOHxlIh+kXNpLXTInKU5OoJREmtY54gDvTvPLTMzMzTHRqlWEqHwl5M2QEthh1FaoDq1pE5o+PBQ5p2KehdjzFBmhkWbhfKUn1cgAFlgzHXTlIVOm8iIOnqjWg3tLRY7aAWjtJ9n7J2Zozk2SiU2YT2F1ig2JzLDbRwH3nmxJL2Hhfl58jwdykENznm4tcWvOnzIo5TzcQiCL8bODzmq1nlxHsQSsWvXbkZGRhipV8vbGs6gPF/QWJHMZHauRz/tMrFcokU9BIXt3r2HZrPJyEh12DceOFYI81ErTa/fw+aeer0WrtcHwejiuhxZ5mm1UjodydFVa0rSB9pRCGZ3Wimzs/Psu2Y1RQ83V143pePjQ9e6qJgZvhDqJUhFKab3tEjimNHRSlnvVRg7FQSvVTD4xeuFIzRMcBjcu6e5X37xHF66/Q936f1jOX6rKui/0tqV7DRRCIuUoRZVUcpQtMRQmJJZ8585BcWQyoHMa/AMIKnwK4tFe6hpaYU+EWlOXL2ezavX035+xkyrzc7p3Ty5ayedvXPMr9qAne+QZ2npkdghbNc7FxoaAgxJ4DCA5hZBRNhFcF2hYuCcY3x8nHa7HaRKfCnfM9hYBh58OdG8LMEiktJ+QJAAIECV2skGmVsvxayRguYoI6vW0WOgHGEZeGneqUU4ttTxBN0zhM6ujA5Jd4NOOxy0os4YwuwrFzyghqZa4VQUem7z/TapzRltSMJZHA0ZSzu8qJQq8RXv5bsVRXdmOb/RkQZ79k7T67Sp1mtoZUoDpRXEkWF8fJzde6dZuXLlojZY1ooyQGlEAikCxGAW0fjwpiBTTYUczGCjsEWR+ZL7L1tM6OKrDKmFNHMsLMyhYkW1WiWKIhITBfiVoE4uG4iJRBml3enQTfssW7aMKDKhLYzkUow2GCMGxhfsgHC2zstcyTJPmvXp9nqsWrUS7yHLZS4aM9xG5t/frIbr7b33JaSh9GDsgNI4hJ6lgBANoigqDdTweMntlpyoVgk6IrTj6DMyMiK5LJ9hVBxyUV201tRqAwNVPrvQYkQJM9faFKUMlbrUZ1lng8q75BJtDlmmmJubR2vN6n2WEUVFTojgFCl6/R5zs/Msm1geDFTAD7TGhvfKrldgChJpWiurTaD2PKz/pcZF4MBBfknun9xPWVHFe83QvBw2MIuQgKFjuKazgPuBMjVQvGc4AvtDHr81uO9XGqhhuC9EXRLNF20lQiuAYW8Znhop/AdHUfpbnMvgz4O7ijD6jDZoRPctjjTKCRXa4BlRMaua4xzcHId1B6MJ0UD4TF8oiy++rF/r8L/ishQsqkcYnqiLvcGn/4xhQ/B0PzsoN2gKr1NLP+CcAQNPDb9/6PwKYxIxGIfhaeuGXtMUQsA2jJOncB2WBCvll/TJ6PS6VEJvpUQn4vmGTcWU4x02rwKiKK9T7imFwTeasbEx5hYWMFlENTGhgJcgiQNxLPp7s/NzTIyJmnSsTVBoKAqfVZkTUVqXBgqW5JuCF+ytWJMSXik2dyWR0gARkEWQOkuv06Xfy1AhF5kkCVGkhkyKwJWlk2A0c60u7U6HuFplcnJS4Gw/GGmvwwtqeMOXO1Rsb9ZBt9+j0+mwatVKrHUhN6XK9vDDk2wJWLLoGI7KjFZgCg1MhdT2KZTSZf5MogdhJc7Pz7N8Yvmi2SQRzWCj1EpjbYbSMb2eOIOVSgS40ngrJQ0PG40GUTQ4n+H1ohR0uxndtE+j0ZDuwuHvtda48F1Z6mm12rTbXUZGGoyN1SViH14YXoGKmJ/rUa81qdeT8J4iZxmM2RDkyBBsLfBxWOOqiKyGfkfhKIqhKh3i0nCoMm0wbEiWGqNhAzPs4BY/FwzA4fk87CD8/y4n9SsvZ9GOqsp3Rmgsvmw+5xlsDL/eMdgEihscnI3goYsigwmTwaAxuth0PToOpO0i4BiaSCYsKYND5a5cpV45fIAXf9vHsGxO2cvnf+MozmmR0KuSaW6Uwlnx/qx35NYz3ZmnXq/TiCtop55iAF1YwBUNs/MtUGqQN8gdcSwLW5hLuizcjVSOVj4swsGiUaFsGwzeZkShn9j8/JzQaas1KjopDaFSetHmWESTQ6mV8PzUm2GMoVqt0m63MUlMPGQoVRiTWqOO7XaYmZtlYnyi5KypYCDLT9VP/fyyDCC0iSGcL77wsYqFHrYZLfmm3Du6QTi0IF3URptUk5hSsrcQGQnj75VAsL1+ynxrAbxmZHyMehKVhr8QXy43RLW4wLy4dofQrffOzeKcZ3LFMrnfkcDhmGEeZriuEHkNE3IG41BE3iE6LhDmcgDlWaKKMGZhPc7MzNFojFCtLoYkS+p0AZ0hjofNhZwwMiL5Ix/WqlfQavXx3tFs1kroT/I4A2PV7WbMzMyQVKtEZuBoWu9lfXjF/EKffrdNFBmWrRijUo2DI8LQAEg+aWZvD+8SxpeJ0G25wSuZ6To4x79yOxtyIoRQohYRJ+R1yWE9NXfklvz8Hx9L3zdsjIrjjyFqerrjD1JOPPDtws/+qYP46x5l1FS4icgiLxfbkBEbvDR4UbShHYW4UBEviJES2RwhdCBSTQoYMlS/qbfxH6UEf93PXxpJFcdwa3vx2IxEH4GVGANmCSGi+KSA0DJSiaQpoM2pmAgXIaK/FO3sLXiFVy6Yd1XiQJ7BplGAXUX9V7vfxShFHMXE2pSmpMjneHxJgCkurLivhfkrnZv/j73vDrerKvP+rV3PPvW23DRCAqSQRoIkQMAgAYIKAg46goOOWAZFimAZ5/GjiRiUJjgWNIhSbIAFKygQkkAk9AAmEkqAtJvbT99trff7Y621zz43QZnvm3lmhrie5z73lH12We1tv/f3AolAYZBUOxnKoFwuo7vUiUgAtqEIRg0puD3PQyUKMFQeQVepQ9ZLUueLldtsT7tM25glSdYAjJa1qe81EgK+76MRSMFkWhY8z4PtOrCZmeRzEUnUZJt3jTE0wwi1Rh1BLOsl5XN5iSqD9HyaiUDVIn13BSfiAqQ2z+FyBYwx9PR0pCy2Mc+XfqPOr4fBQMtC4UDi1oI2ntTx+pm0VRHH0loQmZ6pAAAgAElEQVQzTYZ6PQBjDFk3k3hTdNqFfGymRljGPgkMvu8r5cNQrkMJ8om5RCZqZnDGkMDSdTi3XK5KixWSZ7P98RgqlSYaDUVIm88jk3HUOVQqh3LwCbUP+D5Ho+FjXE9HMj10/E7XiErmxN9omnxZiJaLLVFy9qj6/8cV2P/t7b9eSL3OQMmJzHY/5q8cP7Zp7dBIf688RSaMtLqdLLzWwtQfpp1VrWO1G0t+PCbrmmGPUOr/l/ZfYlKnTJAWTBxKsyOlqWtXEAMxvocObqUHO66LIArhh02YXk5Zq0JZn3ZyPckbx5L4FiD7Ue4V2k1HIGbBR4x6M4Jt2/BsBw5MyZfI2sfyjbax/WiaJjxPsneMlkfRVZLWEqXcMCYz0FXqwkhlBOVaFcV8Ud4fCViG2XJljlVy0tcy27cNggRnBEGAMI4QxzFs20beyyYcaonCAD1X5QvOdfwKCGKVzuD7sFwHnfkiHEvC84VCjFnKX9XGbJ72MEBufJZpIYg5hkaG4WSyKBVyrfpO2H3o0+/DqJVHo+m72krLjOkPwzDgOA5y2Swss+U+1rEtIskfl8/n4bq7sxlQ22sJmYnjCPV6HRnPg21LwSjdYK17KhRLiVsakJt+GEYYHh6B53no6upCrdZApVJDHLeSVuNYogvz2Qzy+Wwi4HROEljcCiMImTg/NDiCfL4Ix1VqgdA6mZTWYRTCsZ2WkEo6eXeEXqLQiJby8x8NJbzZ238/MdPrmQD/gSbQWuhtK28PK5Clrzn2dbKRt6bTX/PH/49sNPat2sTE7jOfiMBZiu06dXw6r4bAYLmWTJT0PChAOjhYAtRgShtOu+T0OVlKSSCFCmyGArEwkLczyDC75bJK+9raf9jSWlPPqmM2SC14nljJBvL5PCqVCqq1Kgr5AqDu0kwuItBZ7MTo6DCqlTI6ih0gRoiJEiCPYO1zQKs1skwGBxkSYBKGISI/SIAVtm0jn88nyMikr1LnYlBsD8wEMxm4kOwHURSDDIZCoQjHMROvI4PmaxTgQhaL3K0pVxIxiTxs+gGq1ToyXgb5XC5ZL7EAOJdAlLFCKF1LKp1To59Lu5o0kEjPpyiK0Gw20WxKOHhHqQTTbFk31WoDhmEgk3GT3+hq1ImbDzpfSubm+U1Z9yiXy0oPhwa6koFatQLGTDi2lbhIgyBM6jF1d3fBdbVLMYs4DhFFgXoOE4VCJ1zbhMqDTaHmWvMVEAAZME1gcLAM13VRKjnJ3mAYQMzlfQW+VEwcW32fzF8D7XXZtHrdui4RS9yir3fc3tj+84XUGxU6r6Mlj/34r51GeVhab/6KRHldy2dP6CVCAvL4q+1/hPTSE3/Mc4y9f9balEn/Jw4TLnSGT9rtql1IQunpru0htGIEzQA5Lyc1SJJ6Mkskv0YhpRYWAYxpoLl0qkYq6dlxHAmYGPtIhNdVJ830Men/Y0+hEFEGGDqKJQwMDcKwTGQzWWi1xoR0CZkm0FnqwmiljNFKBcVisU0+jr0c51yWGREcvrKWNNVONutJxoNU5499Pt1dpFAtpmmCC6Baq6PmBzJWlcvCcSxYrGXnS61dlpcxGBRgJH3SMVchII4ERkcrCRfb8MgQdKK4YRggLtoEkNy8ncTiSycra1fe2Kb1H+ls9BBFAo1GE/V6HYEXIevZMiYXE2q1CsaNGweWuGnTiARDuo2BxHUXCcmk4eU9GJbssyRuKoAgiJAraKZ2ifKrVCqwTIauzk5JTRXL37gZYPyEDpmQz5EIpvQzmallFMcClmmAcxOGBVQqTcSxZPPQ+00aSRjHwEililKpJHkHzTG9pZl5NPtGap0IBRhTOcwpRB+wtwuq/35L6v+zsT29eaOCUrtE0oemYluvK/T+RwinN9bahK22FMc8gBbguwnyRPhIt4vneahXqrK+jRZjbQtJNvkLtbAU0qztXoRMKMzl8slmrgPPe+zasWbMbl+3DkhiVgnKTt5JqVRCtVqVCELbSXQaxzSSeEkxX8Do6CgqlQpyxUJyXi54UhWWc8nEq10zjpdB1vNgW3YiTBIQBiG5B6aNWX3PTLqIuGColquo+02YCnXoOA4soyWYmN4MkYYE6wSa3fsjsWYJCHmMiRMnIAyjBHIMtJizbasdffm3uj5ZGiThMowxWGo3jYQcYMc2IDIZNBoNxZpiQwigUqkoZgmZ/yefSQupliWU1k2ajQBxxJEfl5fJzwYBkMwTDT8CYyaKBRdRBFk3iYcolvLIedmWG1L1XxwSmKnRd8p6E9qd1xIC2kq0lMQyDBmHKpdHMWFCr0wiVrlxui8sC+gfLCOOuMxPGzsubXuJAVJ5gzr6TaQt09cZiL24/ScKqT0vGhrrh/1bv9+t/Y1RU6tGI9kAtLlG/taFCSKlp8g4VgLEgN6ERdsp0s/0huXVG9kF/r/a61hUr9NIu4RUxIiN5V8kafUYDCoNEbANSaPUbDaR87LQsGYOqIJ2AhwGNPSBkUJ1aQSGLnrHTBga8g254Mlowc0TVRrQBoF++YZaks6QwG0FXNuFKALlahXdHZ0QgsE2DAhBsC3JB2fbFnq6uzBcLmN0dBS2bSNUZTQAGaOwLAeOK9kwbIbEhZfGUmhwgWDy+Tm1Hl9v9GEUIQxDlKt1eLksil3dEjxiyD43VL8Y0MS+bfIeLWhyu0YOtIOGclkPXACe0+4W5ILDtszErSvdkLv3sEixpqcTlHWMhWIOZkmfhsVYkjSf5AuqRPpm00ccx+gZ1w1Nj8QYta2LtIDiAHgMNBo+crkcDAbEIobFJIBBCAP1WgAvk8PISIjAr8HzXJS6SorSSFMPSXQlGGA7LZcwKeG4G6JNQ8O5Pk628sgIOkoFOLapXJEiAStHESkAR6CohVIQ9N16NNW3qk8JSLlW/8oP9tL2v96S2lNrYfR2N6502/NcSC32lIWQPt//+LaHB27ThlPCXPL1sZZQTgmGREhDQmF1wqrjZVCvVKXLb7dObAFQ0rEpidIzoPHMchEb0qIyIOsaqVpXBqXQekQKlZYaz9S96WMSYQSdi9J+YwYzEBLBtVyInMDgyDC6O7oVewADccBxJA8cCaCzVEIzCBCGIQr5vHSFqfy6sX1qKMtQ3quRuAlbMY2UewpAMwwQBIGqRkvo6lHJuEhTesk4jaksWUrKwLQ0d6Dlmt3TKKRb2kLRv9WJx9pOHtvSnHt7aollZ7FWKZeUJax5Jx1TsoeUy2V0dnQk/ZPkbyWKRAunKQAILgEoURShp6cEAzoWR0pgEeLQRxQHyGazMmfMkWhHyQxCKr5jJByGcSTjhpZlSN4/cJDQgkrH1WT8ScPJGQMGB0bBDEKxmE/6T3MxmpYFZjLs2jUI15WUSckySq/FtDejbZz0mGrOHHUM/a/Zcf7L23+ikNrzZH5dxWCPG9z/g2GR2lf3tIkkCY1JYmP750zpMjJYqzaEdLKm0f79bpQiOnCP1qaRPi55zcZmlLeSQccenz5X4gYbc77Wc0nNEoZ0ybWmtcZGMYg4xZZADIIxmdXEAbKVOij9gAkHomEwRHGEWAhYTivC4lou/EyA4XoZXbkSmFB+fBUoUeXlko2Pkns2EovKMRgKnotKrQKv1JHaMCmpiZUex9YW0gJitMwrCfJIb7Zpy4YxGbswDSnsHMeD6UQYrlXQVeyADaE2M6YQf0AsOPKuC25brRwVdTlNMqsJU7UtbpiS5sZksm5TxIVifZBJ081mAN/3wRVXYSFfgmMZSbwqSXwg2j1MSgQwnT8E5fbanf2iPRG8NY/SskyTtSbHaH0g9Vt9Tq3Zp+MrrXQCibIzDUPdrwR9MAPgJMleDcOCbRsYGSoj63nIKbCE1FXS/ghNudVC1RKTgi1f8BK3J4+5IkkFTIPQ1V2Q/Ji2nXDvJTErJi1YnY7SaMYol8sgYSKX9+BmJPxHu/okeEXANKTFGccRLMvB6EgNnAv09o6TPIGmXpMAMYFIEHbtGkRHqRucC4RRHSyFIE0rKa0mMGYKIwibcFwrma96TqZ/M/Yce0uc6k31lCz1l3zGWkSL6dbOIs6SY5NSDKlMbAMtRnIAiRbMGEvo9ffEh6WP0XDddGY30J6kpz9PC6OEnFSd4/WeRxJYyveR4BjLMdfOrCxtonS1zrGN0Iqr1IKmcozIZUUgZDIZxJzDpyixGHR9LRCS8g5Q52hLiFX3ZUG62er1utrqKbHs9Gb9RnwfpLTxlvWlBBSTcjMiqZQ2whiVRhOVagWhHyh3ZbuloMfdUgwWlmGqPDplgqjPdDkOPS+YoUhiDVOxuRNM00AsBEZrDQwNjaBWq8F1XXSVOtBZKiCjBJQBmTQOUo5S5SvU/IHaStF9zCDLt8dcxlIM02xRGqr8sziBsiuUHIAw4m3HRLE8r0hojAwEUZjErVrUOdhNQOkEWdNkiltSQW8MiRgkkvGn8b0diAKJEixkcy2aIFLKk4KS676PhADn0jANgggEgbyXSfKwNE0YIO8jl3XgeXbCMsFVJoXm+zOYgSAC+vsrqDXqKJY64boZOLYLCdCQazwIAlU2pFWDybIc1GoNBEGAUqkkr6lQhZIvj2CZDkZGRpDJenDdFoeekpFJzbbd7SGt+MjzAJIFRcctkzX1N5P6946cqTeluy/dEr69lMb5etpnmkV47HdpCyh9Ho1+SlMbjc3mTguxPZE/RlGU5NDsiUdrbGv7fcqaI6ZdIu3WnD6OCw5uMuhEW5be3FVrgc8ZuAE0eQQj8tFhZ8GIJD2SYSOwbTSaTdhZWRaDAWqFpSxCxtrt45TgsU0LRS+HkUoVQRwha9kpNwlL6HOSPt9TR7Axd0zytzpOFgMIKUat0WjVymEmeru6YXCCpTT/WI2jVjpkQbyxVDStOZL+zjBtBKrKLgDYlkSyVSqVhEstn80gk8koMAeQJDyTrBXEDANxHCUlJbS1AKBF0Aq5qcWxNF0FpHu0GcSo1GvIZqXQ1az5fhCrOSQDYcwy0VS5OLKwo40w5LBtE41GE57nwUoBSqDutX2qSu1duh/VurBMRFEEy7YlL6AAhodH4XkyFlYuS8i265pqY2eKOLVFYCuppyxYJksUjNGRYUVfZLbmjhQrLctcTjopuhmT0HTlNYtU5Vo/iuF5HrJZT7oPYx9uJqOAH1K4uq7bekKKYDALPAYq5Try+RwynilzoQAwJpRlbmK0XEcQRBjX0wnbkvtBNmO/MWSwco2bpkQFRlEklYOUgdS+T7yp7In/UHvTCym9UevJHgRBMim1dZRYVGPcHUZ6gxij1acFXVpAjWUkHssosSc3nm3b0KSzY4VkwqqdsvBaWnK7IBorcDTrtrpwS6BCXmtPsQjN8yc1YwZhGag06iiUPDiqgJ8BQtbLYrRSRsBDMNOFbRg6y1JeW3o4pWtKbSjSjSNvyAQDMyy4rivzr/J52EaqZLXBwJXlYAB7DCoS0E78ShwEE8SAgMcJUwMYQ9bz4JiSuNVm8l4Zyc1BF4CTwAgrEUpjCTrT46xviUMKppgD9XoVfhgkLqhsNouM60JwAZNpV6iqjKtHTAl1PQfGKiZcPZ92GxmKFl3y+NXQ8EMpELispZR+jjAM4ZgWBIOKxbQq1FYqlZZLTxAazQAGY3AcB5mMAyclKNProTVvkVj6lm1L8cVkrSfDMFAq5dFoyETZUkdOQf1Zsv6StSUAZkqKJ+KyvIzvyw27UJBxT6bmIqil8Ek3csvYjhVLumEAjUaEar0KQCBfyCOTycBgQKMRwrZN2CbAIwBWuytUCh8bgIHBwWFks3kUS16KxV5eTyozQLVaQ2dHCY7DVAwtgq1KnBD43yDMTqMJ5dzKZFpW457dhHtne9MLKa3N6s3cdd2Uttpy7+3JPaZdeXuywNLHpzeWsZvM68Wa0q/T1pV256XrvYw9Pn2MrEtECdVQrEs0jLGiAKlz6jICrmW3yoAA7UwPqWZYJiISqPp1dGbycuEpi8RxHNQDH8wzYDO7FfszUtZN2g2q4gNSeMr7z2U8lOMYzWYTZjYLZkpqIvobK1TLLFNRPnADEIaJJjjqgY8wDAEuJM2NaatifIDNpIvKsCWyzTZ1mXGRKC16DNvdpKzNamaMgRkmmn6oKi0b8LJ5FIsyYZhzSMYFkjB3AK3S8xAJawTAEPEYthoz/VwaFt9iXkdiToYhR61eBxcROooFiSgDwHJe0j+xELAKOXBV58k2C8rNF8PRZMaQ8aNYsZ83azVUazXYTheE2hkMyJIxRJphW/c+JblX2uVYrSrLYlwHfJ+jWq1iXHdXa8xIrj/d17ZtK0JaAEy5DwEMDQ6iq9QBi7F26kTWvrYkglKKfEuxpA8MlcFFhGKxAM9zAUOVBxFSQOY8WdTR1DEstNYMKctqeLgCGAylTk+5vikBZBBkraj+gWGUip3I551kfBhJN6902+1e1mVPTbpToSzTtML5hj3eb/r2phdSesMJwxAbNmzArFmzUCxKUkjDMPDoo49i8uTJmDRpUqIZamGU1pq1Fp3WrnVsyrKshCA2bVElDO9KIGqTXhc3S/uc9Tn1Z2nBlSafTVtUAFR0lhDGkdRq1epL3AfKuhnL8G1bFupNH+TJHWIsaa4Wj0SETC6LZs1H3snAVWXHOQnkMzmMNCqIogixLauyaoGobYUWD5+EckiNW2qwmh+vmMujXB6RybauJwEIytXXvnRVS39gtCyagDiqfgPNwIdt2yjlS8gwS/ITQi16VRNs/aPr8eTTT6OzUMQ73vEOdHZ27jGGmFYy9Nhra8sPZPmWV199DY888ggcx0GtVsWpp56Kro4CuCBYjCEMY7iOrLzLYynUDEPGmwhIxoxzDkFMcdylATYyvmYCqFQbySbf1d0FCC5RgWiVpWdMVY3lMRzTQhRHMBQ+kxkMulJgEou1Jd1SDWizGjQbhASEKDesuobBGGIewTClV6JWa6BWq6FY6oLBgGq1imw2k8SzTBN4/vkXMDw0gCOOOKItxhvzViXqkUoVmYy05lrP3/I6CCEFgKndhmCIuUCjKuNHmYyHbLaUWFUxCZiGgSiSwthxrDZov4CkjdJKgeTxa2Ly5PEgpdSZSuliSksol6swDAOFYktAcQ60qMY0p+Ue0kJSHgHtTiWCcsGO4RX8u4ACsBc4OvViCIIAZ555JjZv3pxsNs888wyWLFmCX/ziF4kwEUIk8SFdZn2smydtLVmWlcSm0gAHLeTScaaxcae0xbQbECKlxVuWlZxPu/mSmJqCJ9uWDdMwZQ4JtZ7BVPcgUYoKdAEZ9NcCT4ASoESaz9UUAOMEz3BhOTbqoY+IRILYs8DgOS7iOEYURdIFl+AXWqtRL9dIxAjiACHFSRAfAGzDgOU68KMQPmJw7ZMHNL9nq7H2txFkhV8/lsUieRCiI1fAuFwHskpAMQHEUQSmUJCf+tSnsGTJEvzkJz/BpZdeitmzZ+Ppp59O5knaatKWuB4XPd7SPePg4YcfxpFHHolvf/tbuPXWW/DkE0+Ax7ECRMiblbk1LXohABChBFxo2LYeU9sywOM4QXlpsAIARLGkHSIi9HR3wmIMjmlJ3xWPYRsMtmkAPIZlSOwa8QiOZYIJDllYVMAyGCwoa5YhYWD3HAeTJ42HZRqwGGAxlqwLw7CU1m8qK9JQcwwYGhpBo9HA5Enjkc/ZGBltwDQZOko5mCbQbIYQArj7l7/EJZdcksxrQII8NPGsELKkyriubhhjrKhkfTCNfANiAsKQMDJcQRiGKBbzKBazsO3W5q+BMbWaL3PcHEsKXh6hBQ8CTNNAsyFQrwXo6e5V/R+mQAzyfPVajCjk6O7pkJacqg0VhzFMZsBU49mqH4UkzqdRi+m1xjlQqTRgWSZct8X3tzvYYu9te4UlpV0LOnhuGAYajQbOOuusNjTTli1b8MorrygtMIuZM2di6tSpMAwDW7Zswfr16zF16lQsWbIkATs8+uij2Lx5MxYsWID58+cDAAYHB7FhwwY0m9I/P2XKFMydOxcA8PTTT2Pjxo1YtGgRDjzwQFSrVWzcuBHz5s1DLpdDX18fBgYGsGDBgkSIcc6xceNGbN++HWEYoru7GwcddBDy+Tx27dqFTZs2oVKT9zxhwgTMnzcfnHOsXbsW5REZxN5/+gE44IADkLGdxOUGpFxwGGOxaJSeClhnM1nUKxW4tgMohBmB4FkuAt9HxGMIOKl4ASWaqjod/EhWObUcW9b+gZkweuezeYzWyqjV6+jIlTAWVg5gNwElIC2MWiC54kxmoDNfREaxPwBI6NJ0zOeWW27B9773PTz33HOYM3sOQIQzzzwTH/jAB/Dcc8/BcRy8+OKL+MMf/oApU6bg7W9/e6IQrF+/Ho8++ijmzZuHZcuWgQi46qqrcPnlX8SJJ5yATCaD7u4ubUxi06ZNWPXAfZgxYwaOPfZYWJaFVQ+sxgHT98PUqfujWq7gsccew1uPWop169bhgAMOwJQpU1Aul/H4E0/h6KOPhuNYWLfuEax+6GHsv//+OPnkk+E68n42/XkTHrj/jzhgv/1x4rvehbVr1mDLli3o6elBo9FAFEU4+uijsXnzZsydOxc948ZhdGQEDz/8MJYtW4ZcIY9IAL/5zW/x2muvYfLkyWCMoVYexXHHHYfOzk788u6fY2RkBCe8452YNm0aXnppC8rlEbiuhwcffBCzDpyDpUuXgldr+MMfH8DiQw8DQBgYGMBTTz2JY5YtQ95z8PRTG7BmzRrs2rUL999/P5YuXYpGM4BlOVj90EN4aPUazJw5He9+97thGDLZWYiWFwKQSp1QNa+CWNajikKBfD6LfNYFM7Qo2N0E4bFEpUornRJlQyeU+36MkRFJaZTxZHFSKd9k4Q3TMBGGhKGhEfT29iSQd0P6AVOhAa187h4jHtuIgKGhYcRxjO7ubriuBE4wAxJAgTfmMnzTN3qTN845ERHVajWaPXs2/elPfyIiok984hN00kkn0bJly+jKK68kIQRdcMEFlM1m6YMf/CCNGzeOzj77bCIi+vWvf0377rsvfeADH6Dp06fTpz/9aSIi+uQnP0lTpkyhc845hyZNmkTf+973iIjo1ltvpXw+T6effjrNnj2bZs+eTUREX/7yl2m//fajj370o9Tb20t33303bd26lTzPo7/85S9ERPS1r32Nli1bRkIIiuM4eY6FCxfSIYccQu9973spm83SunXriIjo6quvpkKhQO9///tp5syZtGzZMorjmE455RSaPn06nXbaaVQsFukzn/kMbdu2jSZOnkQb/vwc+SKmXZURGmpUKSCiiIhiIhJExEkQcUGx4LSjMkyDvElNIhpsVmlHeYgCIvJFTDERRSTkuUaGqB4FyTliwZNzxUQUEKeBWpn6ysO0q16mnY0yNdV1Ay7IJ0FNErS9PETDQV3ej+DqhuT9kDq3vteAiIZ5SK+MDtGOyij5QpDQB+nfqZcBl/d7xFuPpM9//vNEgqhRqxMR0fadOyibz9HDf1pHjz3xOOUKeTr1ve+hGbNm0pFL30qCiK657lrq6ummD/zzB2n8xAl0/gWfope2vEyzDpxDH/zwR2jqtP0pXyjRFy+/gmJOdMcdd9H48RPpYx87i2bMmEUf+tCHiYho0qR96Jvf/CYRET395FM0acJE2rljG82aNYNWrvwOERHdc8891NnZSfV6nb52w/VU7CjRh878CO0zZSp99GNnkSCiO+/6ORVLnfS+095P06fPpFNO+Qf66levppNOOoUKhRK99a1H0WmnvZ9Wr15Lvb0TaPXqtSQE0emn/xMBBj3++JPUaAY0ODRCF118KZ18yj9QodhBCxa+hd7znvfQ3XffTfPmzaMjjzySzjjjDOrtnUDbt++km773fcrmc7T8+HfQie86mSzbpZ/89E567i8vELMz9KfHn6ZKM6IZB86n3klTiAuiiy+5jCZPnkILFy6kAw44gA488EBavvztVG/4dP0N3yQnW6BPnnMezT9oIb3vfaeTEIJOOukkete73kVCCOKcU6ymQtOPaWS0Rtv6BmhwtEohJwq5miJy9Ck9BWIiqvkR7eyvUt2XcyoWAXEeEREnToKiWNC2bYM0OhrK33AiQfI4QREJ4hSGRNu3j1C5HMk5GIvkaoITDQ00aGigIS9KnASF6k9eIz0luSCq1nx6betOGhquJOeKOZHarsbuYn/l783f3vRCSrdGo0H77bcfbdq0idasWUOdnZ00PDxMxx57LF1xxRVERHTaaafRRRddRJxzOuecc+iss84iIqJZs2bRTTfdREREL7/8MvX29tK6detozZo19OqrrxIR0b/+67/S7NmzKY5juvLKK+ntb387ERHdfPPNtHDhQvrLX/5CPT09tGnTJuKc049//GOaPXs2PfPMM9TZ2UkvvfQScc5p5cqVtHTpUuKcUxRFFEURjY6O0qRJk+j555+nIAho3rx5tHbtWhJC0L/927/RP//zPxMR0b//+7/T8uXLaePGjTRlyhQaGBggIQR98pOfpLPOOouiKKLzPnU+bd2+jWIiGmpUaXt5iOrESS5ZkQiXOI4pIkE7K8M0GvsUEFGDYtpVG6XBphRsoeDJb2qhTztGBilSnyfnEZxiIgpJ0ECtTP3VURoOG7SjWaahuEk+yY3EJymoKjyg1wb62gVeSljHnJRwJKoLTluro7StVqZyFFJMJNdtrP6rnSGKIorVx5On7EM/+clPiARRHMr+DaKQJu0zmW69/TY67vjl9Mlzz6GIx7Tl1VfoH95zKv36t7+hceN76Ve/+TUJIlr/2KPU1dNNN//g+8QMi77wfy4mQUQ/veMusp0MPbh6Lc2ceSBdf/3XKY4Fbd++k7LZPN177x9p/vwF9I1vfIuIiJ5//gXad58p9NqrW2jBgvl0yy3fJyKiBx54gKZNm0ZPP/00dXZ30Q9uvYUEET362BOUzRXowdVrae68g+jyL32ZBBFtfvlVOuXd79QONgoAACAASURBVKXnN79MgogWLV5Cv7z7tySIqG/XEHV0jqNH1j9B9/7hAbKdLGXyJVqz9k8UxYKCICIhiKKI0+LFh9F3viMF5Y4dO+j+++9P+n3atP3p1ltvp1/9+rcEGPTU08+QIKKrr7mODpw9l9Y/+iRZmRy9uGUbXXPDN8jK5GjJ0qPo6Q3Pku1k6Pnnn6drr72Wli9fTo1GgwqFEv3il7+iF196lZ7Y8BzFnGj1mofIcRwaHByku+++m77/fdkfEY8p5kQjoxXq2zVEwyNVavpKSRJyLmghJYT808IgFER+TPTSKzsp5Fp5ikhv8FEsaFf/MA0O1mQ/xCK1DjhxikkQ0fbtQzQ87BPnSpiQIEGchBBEgmiwv06D/XWKI5KfUUREUSKgOAmKOVEYEfUPjNL2Hf1UqweJ4NJCWDeeSKu/JqD2DiH1pnf3aTBEEAQoFovo7+/HueeeiyuvvBKdnZ1oNptJjKhSqWDSpEkwDAPNZhOO46BSqaCvrw8rV67EypUr4TgOqtUqBgcHMX/+fFx++eXYunUr/vznP2Pq1KkwTRO+7ycoJg1x3rRpE2q1Gj7xiU8giiJwzjE6OoodO3aAiHDWWWeht7cX69atw0EHHZTEi0zTxMDAQHJOHdOKogiMtSC9OrjcaDQwbdo0TJw4ERdeeCFmzpyJ3/3udzj++ONhWRauvfZa6Y4AkHUz8EWMWtBAt5sHceX6BBTKTuUdCSHLLcCEazuoNxvIZrIyZqH8/jr+VgsayLleAqBIN+2+dGwHMSP4YYCMZ8sEVRgQEHANCx2FoixW2N0NwACZaRYF5foBUG80gDBGLp9HVuUpCeyeh6aBDmAMhVwew8PDAAOCKISXzaJRqyKOYwwPD+PFF1/EOeecAwDo6urCz+76GX71618hDEMceeSRiOIIhxxyCObNm4cHH3wQveN78KEzPwgG4D2nvhtXHzQPv//dbxDHIb773Rvx/e9/H44jyzaMlsvIF0q47Itfwu0//DH6+/sQRCEc14VlOfjMZz6H76y8Ca+99hoKhQJefmULXNfFCSecgFq9hnnz52De3Nn41d2/QLUyiiOOPBzD5QryxRx+9os7MTA4hMGRUTTDJgZHBsEB7BrcBdMxsb1vO1asWIGvXP0VrPjKlbBcSedjMQtCg4LiCH6jCQhCd2cXXnh+My699ItgjGHXrl0IwxCvvroVixYfhvnz50MI4Jhly3DNNdfg5ZdfRk9PD57f/Bf8+Ec/wle/+lXceedP8dhjj2H//aZiv/32Q19fH4gYHCeDw5cswcMPP4zjjjsel156KV56cTNqtRo8z0O1WsWJJ54o168AGExUKjUEcYxSMZ+AKqiVlqdiORKimp56BgNGK6PwVIl3nehLJBE35XINQhDGjcslictcRDAMC0QSQFKu1GBaDPmCC52e1crskO4+zrnMhTPlzRAMRULLElBGGEUYHh6FZdno7R2HVGgbBAmaMRN+yzTwYu9ub3rghI4nWJaFTCaDf/mXf8GCBQvw8Y9/PBFgnidzIfr6+rBgwQKJaMtk4DgOisUiDMPA5z73Odx5551YuXIlnnrqKeyzzz44/PDDsWDBAvzqV7/Cxz/+cYyMjACQRd1kzoMMLusaPIVCAd/4xjfwgx/8ACtXrsRDDz2EiRMnAgBOPvlknH322Vi+fHmS76JRfdu3b8e+++6LKVOmwLKs5Fk456io0hIafME5h+d5OP/88/Gzn/0MEydORE9PT1sukGM7ECRgGRay2aws0BeFrXwgHkOz4JmmKctaQyLIsrYLx7JRqVWSJEpS8adCsYhms5lQBwEAVLVbrpBSAGDBhGs5MJmBpt+EJgUylLDKurLcxUiljEjxXcSCy+iARN0j5DF834eXySDruDqvE5qCCgoyrHesKIrAACxfvhwrV64EoNIRBMc999yDarWKZcuWwfd9iYw0TLiui42bNiZo0J07dybxzB07duAtb3kL8vk8qtWqZHUIQwwNDWHatGkAgM9//vO47777cPPNN+N3v/sdFi5ciKGhIbz3ve/F1772NXz2s58FMw3EQqI1/+kDZ+DrX/86PvGJT8D3ffT09CAIAgwODiKfywMAdu3ahdmzZyf1qwqFHIrFPNY+9DDiOERXZwds20RXqQMAwXNc9Pb24KsrrsTBBy/A6aefjqGhARQKBbVChEJ+QubFyWQkXHvttVixYgWuvfZaPPDAA5g3bx7CMERnZyd27twJzuVY9Pf3w2CyHIpBwGcuuBCnnfaPWLjwIFRGRlEs5DAwMADbttHd3S357kyGvr4+jB8/HscccwyKxTz+8Ic/4Kc//XEbMMhQseKYBOp+UxVKlAJK3W4q6tMCQQBI8gMFSYomDZiQRRTl70ZHa4hCLktvACqA2aKcYgyo1334foDu7s6E2QJoz3+MYzn2hqHBNoqHkEkyWssyMDpakeOYz2PcuI6kJpYmFDENs4395O+xqFZ70wspbXEwJhfG4OAgrrvuugRmHscyM/+uu+7Cxo0bsWHDBqxatQqbNm3Cs88+iyAI8I53vAM33XQThBB44okncO6556JWq8E0TRx66KHo7+/H3XffjWKxiM2bN+O2225TgXWC7/sYHR3Fsccei56eHtxxxx3I5XK488478eUvfxn5fB5xHOOUU07B0qVLsXDhQjQajUTA1et1XH/99TBNE/fccw9uv/129PX1Yf369VizZg1++/vf4fAjlgBAktAJAFdffTWuueYafORjH8XCtxyMWHA0/Cb+4ZR3Y8vLL0urCUCG2ci5GdRqtSQnxDAlTJcgUVycKx50QbCYgUImCyEEmmFTwr9JwIABCyYymQzq9Tp4ahFrpJ9AS/V1YSGrkIF1vy7h0UTQdX1zuRyICE1f0jIJw0xYFmLBJQDDNJH3MgkEG0y0Bdll9isDJwHbcRALjosvuQyDQyNYcsRbcdfPfoEvX3ElzvinD+JfP/dvmD9vPt77nvfhwgs+g/vuewBfufIqvO2oZVhw0MFYvOgwfPLsc/GndevxoX/+MPxmiPPPOx8HLXwL/uXjZ2Pd+kfx2c99HvVmAx/+6EewdOlSfPvb38bOnduxdu1qnH/eeYijCM1mHdOn74/DDjsERx11NEAGIk5o+iHmLzgYCw5+CxYdejhGKzXMnb8Ahyw+DGd+5GN46umncM4550CA8NGPfQwnnngizjvnXDzx2GO49JKLcMb7T4NjGRA8Rhz6MBjBBCGf87D11S3Y/PwmXHH5ZYhDH4hj+I0aDDV2BANcaOokScga8RimbcE0Gb773Rvx+OOPYvz4cXAdC9u3vYbLLr0Yqx9cg09fcCGWLz8WPeO6sGP7VjBGOO+T52BkcAjlyghOOeUUTJ48GR/96Efx0ksvQQiBK65YgS1bXsVpp70fQdBELpfD0NAQrrrqKpRHR1EsFnHJJZfgnHPOg2kylMtVWKYNL2ODcyFZN1JtN8APa/1FoQQhaOBMTAAZBmqNEH4QobOjCMsABI9gMonWYwqw7zci1Cs+SoUOmAZAIobBhMyzU2nmck4DMGTRSgEATLNmMkSRQH//MIIgwLhx41AoeFI4UYuIViMH25vxBv/e/M287LLLLvvvvon/ypa2MJ599llccsklWLhwYaL9v/TSS5g0aRJWrFiBadOmYfv27XjwwQdRKpWwdu1a2LaNq666Co888gg++9nPYsOGDTjvvPNw4oknwnVdXHjhhXjiiSewaNEizJs3D7t27UJXVxcuuugimKaJer2OarWKk046CccddxxuvvlmfPGLX0QYhrj44ovR1dWF559/HieccAKKxSJ27NgBxhiOO+44MMZw77334ktf+hIWL16M1atX47nnnsPEiRNx++23Y8OGDTj9/afjwx/+MCzTxPDwMLLZLIrFIrZu3YovfOELcBwHW17ZggkTJmDmzJm48ds34tRTT8W4nnEQggMGYFsO/ECSn1qORO9x4mDMQEAxeBwj62ZgKsYJyzRBBpN8dI4L07RkTgkItmUj8H2VYGknKD2AwQ9l/pJj2bCgSnMYDM1mExnHlSXbNekuANuy0Gg2ISDgWA6EWtSRkJQ3hUIBGbOF5Evq+0AlOCsSWEOXdwCQ8bJ47/v+Ec8+9xxu++Ht2L5tG1asWIGzzz4bhsGwfPnxGB4exg033IBt27bhW9/6FubMORBve9vR2LBhA77+9a9j/PjxuOmmm5DN5nDc8uV45ZVXcN111yHmHLffejsmTZqIY485Bi+++CJWrFiBTZs24eKLL8FRR70Vf3l+M5YuXYr99z8AW7e+hsGRYSxduhRbt2/DYUsOx37T9oMfBhgdGcW73vUunHLKKXjqqadw3bXXwHVd/PCHP0R3dzeWHX00+vr68JWvfgXNehM33ngjpk+fAdu0sOXlLVi8eDGm7DMFnHO8sPkFXHDBBTj8sCWoN+ro69uFE044AZ2dneBqDMCAF19+GQctXIAZ02dg6tRp2NW3E1/60pcwadIkLF68GIcffjh27NiOHTu2Y9Gixbjooi/giCVL8N3vfAcMDM9v3owrV6zAAQfsh3qjhjAMcdK7TsI73/lO3HPPPbj33nvx2mtbwYXAD35wC2bNmoEFCxbgpu99Fz/9yY+xbNky7DtlMk455WSsW7ceBOC445djeHgUhWIRlm1KaL0h60AhRc+UOOAYteVRhL5Ao9lEV3cJgKztVa/5qFWr6OgowctI97ahqiubKmfNb8YolyvIZQvIFywIwZV7TlbPZYoYWroXGer1AFkvA9uW6LwoIjSbAYaHR5DP59HZWYJpGi2CXqYQhJo4TEPPKf367+g+AGBEewgevMkajeFf0/Ed3er1Ovbff3/ce++9WLhwoXQjeR7OOOMMTJkyBVdeeWXiehvLPKDh7dpa0xaadq3pxNB0nlWz2UyobLSLTUPaASS/MU0TP/7xj/GVr3wFTz31VBKn8n0fU6dOxa9//WscevhhYGDgcZzAdUklnpqm2cZIHitmAyJKKrIKEMgwUI98ScJZLMJiJixpm6DKAzSbTYzPd0q4uFpFMQjDlVE4poVCrqAKmgCAIXOhmj48N5P0DQfDYHkInuch53hwFMQ9MoBmFMCvN9DV0QUiGS/TAqbabCDkMRwvC9O0wUBo1OuIowg9HZ0wlZuw9ZwiJRalthtxaS1LFgsGToQwlu6ynOvAtUzovGq9MZBKGNWbhmYC1/+JgLrvI4x4wptnW7KfgyCE59op+qP2DSdWYyWIAQZQrjbgui7KtSqYIJiOjVI+D84FLJVoK59H6s6SYdxouz9tOMax5OOT7jimc73bjuFcxUi4TIxtBD7imMO1LBlDNRmy2Swc04AuoMFjSav0teuuw2233YYnn9wASaMvmeFN00n6PYoiGYcjAhFX89/BFVdcgT/88X6sXr0Kcaw3a2kFExcwrNbNcs5gmAzVRoBavYGenk5wTshYKq9MxCrPTveOUMR9KjldZoJheMgHJ0JnjwcwQERAf/8gujqKyOUcCM5VwrHmZpT9PDBQhmma6O7Oo0VRJBDzUCVfS3JYZhpoBhwDuyro7e2Ca8s7GB0tIwgCdHV1w7bN5Fl1k3Ev6eDWec2agHdPAmtvbm964ER609GuPx3P0ULLsixcc8016O3tBdCibvnQhz6kSonLmaJzrbSLUCd36vdphnIt+0kl42qwg+M48Dwv+Q0g/dmO47Qxneu/Qw89FF/4whfazgkA11xzDfbZZx/pY+extG5SGyGRYiAwlPAUUiBqDjdNt2NAusMc24Hrxmg0Gir+IQWYbZjwVWlrrnj4YsElCKFQwMjICCzXgWe5ErQAwLNcxEaIht9EybZVImMrJgW0YgYWGGzDROw6KDeqyGfzamOUvINFL4dKs456vY5isQMxBPwwQMnLycmrsBSMFC8ek7+WUS4J+rBNC7p4fS3wpavWclDI5RMBpPvdSDJIpUDSfWqaDM1mAM9zIYTciPNeBqELVCpV5V4UyGY8ZL0MeCwgKIJlOiBI99BYLkAwgZgDpUIWsQA6innEkYzgDQ4OwbRaCkc24yVzIJ/Pq7wzWahRd6vJAMM2EXLANhgEA0REgMkQ+xEM24KIYjQCHwZJi5QLAct1kFGx01w2k3A3xrGAacm5owFAxVIJ43p7ZfyGUkzfQtIvMcYS1yoUu4dWEmfMPBBcSJftcKUCAwyubSCXzcC0WBvJqiBAEEOz4avNHHAszYShFCy9hlMbOSXzXykMUQTXy4AxSSc12D+MzmIJuZyjAEEspVBKo3JwsAwAiYDSk0wIwDKdFhuJBlEQwbRa1ExRHCKKInieh0zGbHPlkQqT6pIgUUQYGhoCEdDZ2QnPbaEp/i6gZNsrLKm/1sbWa9oTS7lmnNCWT7reDoDdBEhaUOzpvOlrjhUsb8S8H8vU/Xp1hNrrArHXvV8w6Uv3owB1vwnXdeE4DgyY4OCo1WvIZjxkTAcAwZS6LziAWthErV5Hb0cXLGYiiiNlNTKM1MqwDRPZbB4ChHK9IolXnQxcyE3GZAbIYGiICJW6BJxkbQ+m4LCYjC6TwTDUrKIZhdKaigXG5UuwDCmEmAnsXldL19NSzA0GUAsD1Bp1OI6DXMZDxjATQt3d5oRh7LEqbbp8ShhHEDAS4U9EaDQaAGRMLaOC/IIkkwIRQBBtbkmNqJSVgU05FiRATFYNjlRlYD8MErYJIgInadFTLJK5oC3pIAhgMgOGZULEHJyELIWeMqtcx1FoUc0sAfV8ylIEJc88VtHzQ1nqZCxTClcM3hqDqcveGwYQBJLVvh6EqDV8MNNCFPjI2QzjejrAGKnEbwOcJNtEGBIGBwfR3dMFzzHVPWnFQW3mggAjHf80kppoQQgM9A+hp6cbtgP09w2gVMgjn/fkDFHelThlHY+MVFRybZdKzE2VzkiVjE9/PjJSQ7MRoKOjAxnPRBwLDAwMoKenB44jiXoFSQXFYPI9j6TQHBqRYIpaNURPTycyLnavJ7aXtze9JfW32p7IZPVGoBdgehMA0CZctMWiv9Pv05ZVmuZoT6VBxp4rLRD3JPwsy4Lv+8hkMm2fp1+PZWNPfz9WaGkm8YztgohQVRu5ZuzWFFEw9aYrLSoCErbvarWKzmKHpG5S7re8l0WlXgOiJjK2YpOGLJEQ8hiuaclANwDLsJDL5VCp10BCoOTmpDA2ZH2enJcFGEMUcdipukLyP6Veq8/V/yjisGwTjShMBJTnebBVcUJdVoFIlrDQ7smkv7SrVCkGWklhjMGx7ASKbLkOYhKwrCLiOEat3kStLt26nuckNDimgiYzUnOPGeBRDMe2JOGvIQWJacpCjZbjyN+ZJsyC7ItAcDDIVAen4CIIAjjKjRtFETo6SoiiGEQCludJ/IimoLL0/IBKK4AS5FIgW2ar/9osXzWXbcdJmL51E9KoUlx50EhwREJARLFCTHLEgmDZHnp6iohiYDTmahOXLliDMQiwpFChH0rPg8WUuCSRDFiSjMAkXwoRA5hy2yoEaBBFMB0bpgkM7JLx2mzWS1yMjKnCjeqZa7VmAnDQ8twwkCg8BjMSN6phAFEEjIyMII5jFEtFZDwpgGq1uix9YimBpLkomebpA6rlJqrVKrp7O2FbDpp18TpcSHvg/9vL2l4vpNKCYaylkXbf7elYfXzCgafiQGlra6yVlBZcaa4/rdWlCW71ZpimddKxLR1T25Ow1OdNx8t009fTGzKgYOaCIxYCGSeDII7QaDSSWEvoB3BUkUC5WHX/SHQgs4FKEGCkWUWHJ6HNBhEc04brunIztV0Zh4k5DEeyV6fHgDFCxnAgMh6Cpo/QsJGxZVyDCw7bMJHP5NBkAVzHUXs5tYSU3LFSA6vWvGUiEAK1Wg0GY8h52WTTk/5/ghDKTaX6Q/eXyVqlWtKKg445bty4EcPDw2g0GliwYAF6x48HB4fl2Cg4LsIwRL3ZRCPwUch5MJkBZjJFNwXwSMamTFuW1dDX10qBLGRswLIMuJaJIJbKj2tIAWtnMxACyOQyref2JALOzTpJ2XSt8WvrJohjuJYlqXdkEa42ZUhbb5rwVL83TRNBJNGj2l1lmayt6xkDfD9CEDTh+z4sJi3NfD4PGCYcV7r7do2MwmQGPMVKbjADMQ8RcQbXsQEB+I0m8imS2rRCkgRslGLClNKUngVxGMJiBoaGZE2rUikn2cyTfjEUlRJDoxGhVqujVCrBMGSf6RierMirkKemJJoNAoHhoVHYjone3nGwLMVUT0Ct2kDv+B6YJpIYlra8/KbA0NAQMq6Nyfv0wkjtwHu3T+v1214vpAC0CZ2xQmhsKY+xoAgAyet0IcW0RQZgN6E11hLSMap0fGpsWZD0fY2Nf6XBGelzc853s+b06yiKknu3bElQ2wwD5DIeKpUKWFaCcUulEoJGE0TSEuIkK9SSYoi2mIFsNotavQ4/E0nBBan75d0sYsFRb9aT/hZK6CTCOokhEfK2B1MA1XoNZrGkSHN1KJwh72YUPEIBI5gGc8hzp0ETsu+AclXGjDo6OuAyIym8TdhdIUmPqx7/tKIBSBLaM844A/fffz8mT5yEfD6Pr91wPcaN74UuWBgDcDIyNlOrVJHNOMhkbJiQJTsMxmBaVpLLpZUJPb56LAlQrkALrqVBNspSN5mETwPgEYFZDBYDmGkkbkwjBZgQQvZOxtbAH45YxEkun35GLZx0DM227aRPHNtpgSk4IQqlZQFD5hSVa1VYloWurg6USsXEE6d1kpADUcyR8zIwGcFxDOW+FLBMB7rOZRhyxHEI1y0pslhKAQpar0EtCaxBBwRpdEVRgDiUwJbOzpyKP6o1bxpJmZFGw0elUkOxWITntaxEZhDiWBLg6rEQgjA6MoIgiFAslpDNuolAMw2gr6+MYrEDmYyJKCLYtgNBMYgYBgZG4fsBurq6kFfJxQR5T614NP7exrS9XkhpAaEZxrUWO9Zdl3bhDQwMYPPmzTjwwAPR1dWFSqWC/v7+JNlWn2PLli0YP348isUiOOd48sknkcvlMGfOHGQyGbz66qvo6OhAuVzGwMAAFi5cCMYYnn32WZl06zhoNBrIZDKYNWtWcg9amPb19aGnpweZTAbNZhNDQ0OYNGkSMpkMtmzZgu3bt2PBggUoFAqJ4HrllVfQ19eHQw45JBF6tm3j6Wc2gDGGOfPmybiIEHj0kUeSfKVZM2bCYLK4u6EsDF3PyjFMkGUgygpUqlVYxQ44jCWw9IKXx3B1FFEUoZDNQTN/61LmlIpzEQl4rgS2lKsVpdmaUkCyFFoOSBlO7a4Q7cITAKqBjyiOVV0pC0wAtqHrWslrpwUTMLYianuhzDiM8K1vfBOhH+CVl7dId2cuJxOYwfDKK69gYGgQQSxZRSZMmIADDjgAIoqxZu1DcE0Db1l4MEzPQ//OnRipVnDAjOkwDRPPv7AZlmFi2rRpYIxheHgY5XIZ+++/PxgDXnjhBRQKJYwf34tGo4n1jz4K13Gw+LBFcBRABUQIAh8vvfAiao06TMUGUiwWMX36dADAM888g4GBARx88MHo6pKJrLVaDa+88goqlQoMw0B3dzdmzJiBvr4+bN++PUGyOhkXs2fPlonNzEJP1zhwLvDMc89i0qRJ2G/6VMQx4dE/PQLbtrHgoHmwbRsvb9mCXL6I3gm9GB6pYMOGDZg9ezb6d2zDftP2hWlb6B/ox66BIcyaNRvNZlMJTzXeJGeKhJy3vBvahZbe2w0APIwgYo5CzkOplFOIwBaikAvAME2EoUC5XEUu5yGXc9picoCAlUJ+Nhsyed52TIzr7YRt2SBSrlMDKJd9cB4hX5Dl5m1bgi2aTY7yyBC8rIsp+4wHoGpoyRCcMgjbCzD+HX6eavT3RnEcK76tFmdWGIYUhiERUfJdHMf085//nKZNm0aHHXYYTZkyhVatWkXr168nxhjddtttyTnvu+8+AkB33XUX9ff30+zZs2nJkiU0a9Ys+uAHP0icc/rIRz5C73znO+nkk0+mqVOn0jHHHEPPPvssHXroobTffvtRZ2cnTZs2jU499dS2+9L3OXfuXFq1ahUREf3oRz+iuXPnEhHRhRdeSPvssw8dffTRNGvWLHr88ceJiOizn/0s7bvvvrRo0SKaO3cuvfjii0RE9J73vIfmzJlDc+bNpeVvP55iIvrmd24kmIzmHryAxk+ZTP/4/tOp2mwkXGSyYyghcQ2IqE6cdlZHqL9ebpHPxhFFRFSOfdo+Okj91VFKmPh4i3gz3f+x4G1cfwHxFo+f4k7TJLN6fMaeRxCRLwS9NjxIOyqj1FTHC3UgFy0S0j21MAypUqnQ4OBg+xeC6Ki3LqULP3UBvX358TR58mS67LLLEjLTI456G3X09tLhRx1FMAy68tprKSKiRYcvodlz5tGcOXPo0EWLiWJOX7/+Bpo5cyYJInrgwVVk2hb9/ve/Ty51ww030OLFi+VlY06L3nIIffXKq2jn9j4aP34iLVlyJB144IH07ne/m4QQFAQBERFt2rSJXNelgw8+mA4//HDK5XJ0wgknEOeczj//fJowYQIdccQRNGHCBFq7di0FQUD33nsvmaZJb3vb22jy5Mk0Z84cEkLQ+eefT47j0NKlS2nRokXETIN++/vf0fvP+Cf6l7M+QXFE9Lvf/pEAm278zvcoJqLD37qUps+YRQfOnkuLFi2iMAzp2GOPpU9/+tMkiOgjZ32cZs8/iO5fvYbGje+lTZs2kSCiY447ljp6xlG1GVLf4AiN1potYlYuueqEiBU5bGpIROt/i8C1Qf0DIwknHheSN0+fL4w4RbGgnX1DNDJak6SxPFZ8k1Ebbx8XRMPDDdq2bTghmJV/PJlHlapP27b3J9fQPH0Dg2Xa2TdE9XpTzU39HPIk+thtW8vUqLcmpJ7HexNH3+u1vTcal2rahaetpptvvhnTpk3DqaeeiuHh4cQNUy6Xce655+Liiy/GNBgbtwAAIABJREFUI488gs997nO4/vrrUa/XQUS48cYbk1jQbbfdlsSgRkdH8alPfQrr1q3DqlWr8Pvf/x4vv/wywjDEc889hzvuuENq4AMDuOWWW7B+/XrccccdGD9+PDZs2ICf/exnqNVqCWPGwMBAck3P8xIXURzHqNfrmDp1KlavXo1Vq1ZhxowZuP322/HUU09h5cqVuO+++/DYY49h3rx5+NGPfoSvXXsdnnnmGWzYsAHPPfscdu7ciauvuRpCCBy0YCE2PPk01jy4Gj+/6y48tn49DDBEYQiQrNEExhL2CgNANptFFMdoxIGqCCutoKzpopiX8SqhAkZp60Wo6LuhKugyAMVcHkQkGSyEZL0wjVaMBVCuHe3qSX3GATTDAIIBmUwmicew5EfquqSLibRX533xxRexdOlSTJs2DbfeeitEzBEFIcCA7Tt3YO3DD+HLV67AzT/4PlZc9VX86Kc/AQBs3foqrr/maqxbvRpzZs9F1nbxpcsuR7NexcY/P4tnn30WYRzhi5dfDsux4XoZjIyO4PT3nYaLvvB/cPzxx8sYEAEi5vDcjAy5GQZc10UY+oiiANddczXWPfwQVt3/AO77wx/x5ONPwLFsiJiDuEBXRyfWPLgaf1r3ED5+1scQ+A088qeH8Z0bv4U1q1fh4YfX4ox/Oh1nnnkmHMf5v+ydeZgV1bX2f1V16ozdp+cBGppBBqWR0QFBg4jRCA6IiFw1iVGcojExDolXESXEMRoDGo0KxjFGjZo4RM1Vg+IQmUScRZQZGrrP6e4zn6pa3x+7qvp0i9/Nvd+9z/M9wf08SvfpOjXs2nuvvdZ61/vy5Zdf0tLSwt///nfuuusucoU8okGiI8kp/zaHZS67iaImChEIKKCLYcC1114DCKGQyc033kxidxuffvox695fS3l5Bc8//wLhcJSKiipe+ttLLL3nd/z5qT9RW11JV0cnDQ0N/PGPj/PmG29TWVmt2E9EfO9VhY41P7TXHX7t9qjVOBC3LlkIGBrlZVEc2/bSbiosB+QtQQ/otLbtRtM0KipiquZJUwW2CoJv+yHjRKKLfL5ITU0V5eWBknGjvJ90ukB7exu1tVW+hEc2Y7Fzhzp/TU21UgnG8aMgHsanh+6adOel/nMvqicN1L9y2+uNVGntiq7rpFIprr32WrZt28Zzzz3HX/7yF0ANmrfffhuA008/HcdxuPDCC3n66adJJpOMHz+eSCTCK6+8wsaNG9m0aZNPmTR06FBqamr48Y9/zI9+9COSyaRPyXT66af3qMt6/fXXAbWwBkpQbL/97W+ZMGECkydP5vTTT/drtF588UVAkeM6jkMsFmPatGk89NBDnHvuuaxYsYJoNMoLL7zA5MmTGTp0KMVikUcffZR58+bx/PPPc/ZZc/1alLPOOouXXngBsW2+/PJLrrn2Gi688EKOOOIIJk6c2J2jsG0CpgleWEIcAuiYuuIV7Eh1YXuoKACEsBEkHA77E1M3DN+wqPoYxQ+ju0F+HZ2q8gry+Tz5fN6lZ1JNl//74C2IQy6fJxAIEDJDvjKvdwJdc8FiJfkmL+wnIjz44IOsXbuWVCrFnXfeiW4YmG6uMJVKceaZZzJu/HiOOPJIZs46iaeffppsLovl6n1pgKHr5LJZ1r77LrNnnayuq+ucfPLJLH/zDXRd5/PP1nPQAQcyevRorrnmmh4qzLFYjDVr1nDmD37Aueecw9q1KiTbv7mZTCbDd08/nVNPPZVisUg+n4cSYI6v8uxusEKhEMuWLePggw9m8ODBAHz3u9+lra2Nzs5OOjs7S/j8VO2eh+z08mPpdNrnoQSoqq7gtt8sol//vkw6dCLtid289tprzDp5Jo4og//KK//BCScch2VZPPLII8w8cRaLFi9m0KBBZLNZn0rslltu4ZprrvFD3MFgkKCr1eROwD285Z5IAylBHhiGQTgcxDRVTtO2PaSeQvPt2t2GruvU11dhWeozFU72xoOGt4cv5FV5gLtfcOupdMTRyOUUUXRtbTWBQIB83mbnznZSqRQ1NTVUVZX7DBOK2FbDMEw8I+PlVX3OyZJnKX2evbnt9Uaqdz4iFosxbtw4t6LfYN999+2B4isWi37OyltQisUi5eXlzJkzhz//+c/cfffdHH744TQ3NxOLxbj22mu5+uqrOeyww7joootoamoil8uhaYoSCNQg9WptoHuQeovo3LlzWbZsGa+88gpLliwhFovxi1/8gqVLlzJ58mSuvfZaamtrWbNmDZMmTQLgnHPOYfr06f41PDCHx9TufZbP5/3nL+YLPm9gZTzO5MMO44fnnYeOxt9fedW/H90wFGTaRVh5SqQGOuFgmGg0SqIj6QssGu70jwZCGOjYTrd8uDc3NUNHXCCEoenoKJrbyspKcoU8KY/Hz+m5ZmneVtpF6dkoWqR8sUDUBVpodKu1+u9eUzt0obufPa/5kEMO8XNTBx98MIJQKBZ8QmLTNP3aF69PLcuiq6uLuro6F9QimIZOQNd8z1eAVCaNZqjFPxqNcsjBE/ji8w1s27KVoBlUhb+2jW3bVFRUMHnyZA48+CAqqiopr4hz8U8vZvEdt/Nvp53Kr269hfrGBsVR6Nh+H/pkseiK2UIziMbKSSQ7MQJBRDTSmRy6DsFggE8++YTRo0crHsaAQdBUwBtxNHQtgAiEQ1GCwSDFYpFoOMKKf7zD44//kV//+hbyuQymoRM0DdJdKQxNJ2QG2bW7nUy2CJpBdU0NLSNG8Pqy5Qp4Y6tN1WWXXcbhhx/O9OnH0d6WQByIBEPd4L2SpmkGXo1Uz1IBXAZxt99NA8T2kaNebstxhGQyieXYLss+6IZX6q1hO4LjBNA1ZZiTyTS6IcQrQzhioWlK0FAcyOcgmUxSVhYjGg1TKNi0tu4iFApRW1dJOKL5Y0+BETW6aZwct9JQcfh5H6tHcvgmH9Xd9nojBfQoxtQ0jaVLl3Lvvffy2muvcfDBB/ukrZMmTaK8vJxf/epXAPz85z9nzpw5VFRUkEgoMs1ly5Zx//33c8EFF5BIJBBRMvUTJ05k1qxZpFIpNm7c6NcXPfTQQ2zYsIEtW7awaNEiZs2a5YcEoHsi1tbW0tzcTL9+/WhqagIUc/p7773HE088wWWXXUY+n2fLli1Eo1EuvfRSRo0axVtvvUWhUOCkk07i2Wef5W9/+xvFYpHp06dz/fXXM2fOHG6//Xa2bNnCzp07WbRoEaecPBvLsohGo0ycOJFDDz2U9vZ2Vq1aBSj0ICI+a4XXPJKaADpB0yQcDNGR6kRzVXw98lgNcSVBvrpTLGXb0F0vzNQDmOEQRcem6Dgq2QyuemlJyMTtK8uxyWbdouSAiQdcdhxU4a+HEnNDvKUKqh7wZfr06bz22ms88cQTLFiwwL8nEeH73/8+CxcuZPPmzSxbtow/Pf4EU6ZMYcmSJYRCIYYPH46m6xSsIpZjc9LJs1i0aBHvvreWde+v48477+S0007Dtm3Ky8t58KGHGD58ODNnzsRyZVwU6izDgAED+N73vsfcuXNpamqio6ODLVu2MHrsGI4+5jt89NFHbN68uUepBCiwR+mGp6OjgxNOOIENGzZwzz330NXVxfz58xk/fjzbt2/n+eefxzRNVq5cydtvv00ikWDbth2IiM/u74F8bNumsrKSZ599lhNPPJGmpiYSiTYMw2DOnNncf/99rFixgjVr1jJ69FheffVVAoEAEyceynPP/pUXX3yRm266iYaGBr744gs2bd7Kddfd4EcDbFuxlv9XHAm1WbD9hd8bD55n6YXS0uk0lmVRX1/vF3GrfnKRupqiMLIt6OpUlGA1NVUEDFWuUHAh+KmUQyLRQSwWo6IiRrEI7e3tVFZWUl4e8zdEnqH1w8xuU0Cb3s9AD2/qG0Ol2l6P7vOaB7sVESorK/nBD37g1ymFQiFs2yYWi/Hwww9z3nnn8fvf/554PM4jjzzC9u3baWxspLa2lhkzZrBx40ZqampoaGigoqKCX/ziF5xwwgmMHj2aww47jEmTJhEMBrEsi6lTp3L55ZezbNkypk+fzsUXX4yIUF5eTnNzs39/3iJUijY0DMMnlN1vv/2ora3l6KOP5tBDD2X48OEccsghjBo1ing8zrBhw7jttts477zzME2TffbZh7lz51JXV8fade8xZcoUCoUC06ZNY+7cuTz88MN0Jjs4+ttHsXPnTkaNGsWFF17YIw8G3byAvieCKhANaQECIY1kVyfpXIZoOKIIZd2iTZVL6J6EpetRjwntHmKaJtl8joJtYepBlafZwyKmYOVq02GGgpglNVEeG4LiB1QM735NTQn3oWVZBIwAEycc4tNKed6Sg3DlvKvYuauVyZMnIyLceP31HDd9OkcffTS/+OUvicRiOMC+I0YQjEaY/W//xj9WreSkk07CcRzOPOMHfO/073LfffcxYsRI0OChhx5h6tSp3HvvvZx33nmgQV1DPf2a+/sS54MHD6auoZ4bbrqR6dOnM3z4cI44fApHHXUUkUjERX6CaYYYOXIUgYAa0w0NfWjq10zzgIH87u57WbBgAVfPv5bRY/bnsUf/wOzZs+ns7OS1117jmWef90sgzjzzTCZOnMju3bv9uTF+/Hh3IS5n4sSJXPCjC9F0nbFjx6IbMGfObNa++y4nn3wymmYwe/Zspk07iof/8CiGEaCuror77ruPhQuupaWlhZaWFq6aN1/B7oMhhg0b5j5LqdfrFQ30bk5JMNkbgx7bCP49ay7LQ1dXlq6utCrWFbAcB0MTDF3DEZf3MGBgW9DenqJYzFPfUI1uOFi2g64HCJomnR15Ojs7qa2tJRRWV2rbnSBohikvD/vDVkSwLc334oour6InB9J7k+Y4vazUNw3gG1qk0pBaKRtEqZigFxIs5drbunUrDQ0NRKNRRMQvxvS60wupeUSb+Xye1tZWGhsbAVWMe8IJJ3DggQcyb948vvzySwYMGAB0U+9ANxzau08pKRr2oPN5N/eidqDqehs3bqS6upp4PO7/3TAMEokEqVSKpqamHnVZW7ZswTAMX9/Ku2fPGIbD4R7P6MO0PcYGuivzvWYjZK0CqVSK8miMSDCM7vaP40LZS8EO3lLU20hZCHlsOjo7KYuWEwuY6G6k0V+7lPVBdA0bSLhChrWVVf796CX/ao67zRVxdap6LYKi6pm88KPpQrwdcSjaNmbApD3RTjgYpCwaU5IXIogLlFEyF6rwNxAIEDRMkh1JHMuirkbpRAWDQT9hrzjkIJ/P+psA7z17myURRWiqodGV6iKXy1FfW0ehUPBDuYonErduTi+BVKv6KtNUdUG5XI7KqjiGpnPAAeOYMWMmV155JZlsnmg0zC23/JqlS5fy5ptvYlkW1dWqH4uWCnkG3IImBwXYCQYMVQ9kOwTMEJ2dKUQ04hXlWA60t3fhOBb1tVUYugor2+Jgmia6YSj/x4bt25WKQDRsguZg7KEeqruVGq9eIBzUZkVEQ9OVdlQqlaKxb2MP4I3jkg97dEepriJdXWmCwQDVNYrb0aNDEoG23V0UCgX6NtVgWRAIKK4/y7JobKxBBByxVTizBBpv22AEwHGsHptMN5HAzh1K8DEeN9C0rzPKvZ+9dFT/67a93pMqZX0ozU953lNvaiJQIaFBgwYB3UW6oVDIX7y9UF04HPaNWzQapV+/fj2Yyr0dq23b9O/f378fj5B2TxRHpdRNXp2Th4IyDMMn6Rw4cKBf2+LdG6iQTVVVVXdxputBNjU14bFbOI5aPLyCYOheqPfEOdijifgejqFBOBDEjkRI57Jg6ESMIOLRxPyTzXFDfN476nm9buNYotBAeTRGKpUi1ZUiEosS8GqyPP41v85GMWh4zS66NXJuThJXwsF2v6dUiNXx1VXViC04oilONh3ylk11dQ3prAorFQoFt88MKuKVqrhWIBgKIQJGQCm3ejokoXCEoqvkqulGj/o8rxWLReJl5ZTHlBZZsBdNUWkXeQSqIhpB08B21LiMRsMUrSJGQGfu3Lnss89QNE3zz3XY4ZNxNPU8FRWVbiGsEDSD3e/ZDckGzaDSYzJMt0paiMViaJqBZYHlqI1dWVmUQsEmFFQglAA2pYtsJpMjFPI8QsHQVY5pT82fke649nI9AiVkjAqUkOzMkspkaeijDJTPOm7gMpqr/FJXVxrLKlBWHqGsPAQIjqPAI+mUQ1dXmlDIpL6h3Ffb7eoskM3k6d+/Hg0Hx7EJGGb3Teru/A14410FxQ2jp3FVWCELFYf4ppW2vd6T6k0o23vx3RPXnvezZ5R6sz+UMj/v6Wdv4dm8eTPRaJS6uro9Lvq9PyvlFywN/3m/eyEp6Cn9If5E7r7P0iLmUnkR72+Ab2xLaZ6+0ko8KXB3jp6XAjiaYKHRlVP6QhXlcYJaAB2XwLTk+1/nSRURLIS2ZDuV8SoiuoHh4C8CimS2mxan6Aimrnj+OtMpAkGTQCiIaQRQ1LeCXmrRSvvIQ3e5JLNFS/Wjg1C0bQJGgFxRoQ0jkQhBw6Tgcu/tqdlufqxodystR8MR5V0FzR7sF+Ko0JMO/iJYGrbyxkPpu/Pek6+q3OvznowZdBe/uvBnxyUEVrQ9ruBh0SIQDJDJ5sjni1RVliOuR+Y/lzsWBSUZosJbyuOzCooaynuniUSGdDZDfX0twQAuG4ZanB1USEwP6LS1deI4UFcXRwcKxQIhr197eVKeP6718iRKFzMRSHZmyGbzVFcreHguJ6rgtkwZ23w2Ry5XIJtREYWq6rhS4HXPJI5GV2eOdDpPWVmUeNz07yGTydGRzFFZGSca1XEcq2T+6G4erGckRgFYPdkXG92VCdm9K+0WUUdUr4i+Z0Cj377xpPaaVhpO8yiRSiUzSv9eSpHk/Vz6t94Gr/fP3gLiLSJeeK/UGJWyG5Ry/Hmek23bPcJtpcal9P5KaW687/d+Xu8+SkOH0L249aZ58v62J4PWYz6VzC7dpYuJhWPkbYtUIUdFKAaWjW70HH76V87j2TAP+tDzb6UflRo5w/1i0DSIx+OksxnS6TShUIjyUFidTyupzSr1VHyMuzrG5/ND9WnRKnYn+BGioSghNxRo24ptXHNDPoZuoOk65bEYtii0XaFQIJPPIcU8xS6LSCiqhCBDAQK6hiWCoalF2xIlmKJpJXyJHkbEg9NrDmpT7ihByoDyPhTUuXtT4b8v17vw3qMeCCiaJm/3j0L7dWXydHYqpKLtgOmGI22niBkwe9A2lb5BsYWAaSoqp2AA21ZAllKv3BEbTXPh1+jgSqkXCooZxDOmymv7J2qBSoyvN4DylpDPFUins/TtW0MyqVjkHRsKxRypVMDVedIJBkM0Vse7Q3OAY2sUi0JXl2JFb+xbjaZB0VERAsuGXe0J4tEKIlGdQt7BDAbc8GChZG64YB7LIRjU3VxbiV6ZN5xL5ug3rWf7xpPqZVh6tz3lrErDg94xgB8u6y3noWmab3y837/O09nTfZW+olIvp9SIlhqP3ve2p5Bmb1Lc3tf07q832e2e+uor9+/mh9wPfW/KwiGZ7iSARl2sopuBnK9PFwtq0Shik+hIUhmvwkAjpGkegZ86TlM5MK/yqliwCAYDSpdIU4zY2WyWgK4E/Uzd6GZzL/F0SwEUpX3nIGi6QSqdIpVJU1fXQFuyjdbW3XR2dtLc1I+mPn1c8UCVFPc3Bm4+w6b7eR2Up1DIq5AgjuUjC0OmktFQxsmPoCGo2jHH+eq7dixbiQaivBwjEOyRy/IMcelmRCEbPSScIhn2oNe72hMEg0Eq4rFuw+j2tddvtq1cMl0HxxNZVAMCx90IpDIFEh2qBiteHnJRmTYBXWk2W2joBEhn8nR2dFFTU0PA1BTHoVPwc1+auLhQf6B8BWrjGynHgVQmRyqVUTIYKSWfUlFRQSCgkc3msAtFMvkcjuMQDgfJFzIYhkZdXQOGYZBMpMnni8RiEcrLQ+AiQ3WUAUzsbicUClFVVYZlgWmA7Si4u6YJuEb4iy82EggE6d+/P++ueZ999xtGKBRUxsyxXGkZg/a2LCJCbU3UNbjf0CJ57RtPSu8plVFK8vl1YcDeC3XpYCqtRfJasVj0c1zeDqvUQO0JuFF6jdKC096GxfN6So1S7x10Kbu6dz7v89I8VmlflDKkl/67p/aVyaT5/wNN7fpNTXkjldE4HR0d5B0HQ9d92Hpp6wYEd3tXAVd/wctV2K6H5mk/eceKKIMVMAMuMS0YAlHTJKAbdKU7SaQ6ld6TEVQaSCixQ8uWbtJXXHCHuxYGdIOibZFOZ4nGyrjy6nncdddd1FRWEQgEWLRoEeXl5Uq2oay8B5mwJ6royWAUizbBgEHIDIIZBKLKEBdVDjGfz5NOp/16Na+wG1QNlGYYWGqQYAD5gkUo6E1lByMQwHEsN+/Rc6PTe/PSXbejqZCam4cCFJQaD18iiFuH5sm0aK7yr+PKXYhnJbRu37dQKBAvixGNhShaEAyAoRvYthpzGroLSBHQIWB651ShVc09R9AMq7o8dHRdXcMR3ByTG+50val8vkgmlcLUTfKZLNFwgMrKMnesQjAQRtfCTJv+b7z11lvE43FAMXo8+eRT9GlsQtc0aqrKCYUUAMIw8Fnl85kcsUgZ8XgIBMxAd3gWND/aYRg6H374MTfccBP77bcfmzdv5vnnn8NxPP0qDUQ9bygU8usZe6IavfavH9b7urbXG6neHo/XSr2iUqOVTCZ9NV4PvRWJRABoa2vz0W+BQMANXSij8uWXX/rACdu2SaVSvuqvV9gbDAbp7Ox0J41ikYhGowQCAdLpNOFw2L9ma2urCl+5LAGpVKqHGKJXdGoYhn9fHtGtpy5cLBaJxWK+Qeqdd/raPNQ/00pyPV6/+lrAmkbRcclyS7/zf3GpNFQYr9Sr7JEkFwVttzXlsWiuB4KLuXAEgoZOPF5JKp+mK50iHzApi5QR0JQ/IboXulSFsR5DuydIn0wmqaqq4v4HH+CF555n1TsrKIvGqKuuwUYwAwaW7bBm7btEIhGGDh2qgC2mSS6XZ8v6TdTX11NdpQhI23cnyBVUIbUjQk1NDU7RIqDplLnglkSig/aEUorN5/O+enQ4HCZgGOxua6ehocYt0tWIRcLouk5HRwcKdWr54IpiseiXLHjjeveuXeTyeQwjRG1dHTZqHKv8WRUIJDuSaCiATyRaRiQSwbYV+rOjo8PtJwW2yaYzmKZJRVU1nV1diGiqUHjsGMyAAQ60trVSHa/EMHQsS2hrb8dxHCLhoOutqXe8ZesWHMtWYXHxQmIO6zdsJF5WTm19HblcTm16ChbhcJhEolOF7Q2lG9bYR8loJJMpRGyqqyrUGxXYumUTP7n4Is45+zx27WojkUgSL68kHA7TleqgKhRD1yBfyNPa3k6fPn1IJDv4YsMmGhv7kkqlMINQXV1JIGD4lGVeEX8ul+OwwyYTj1eydetWpkyZQldXivLyMrZv3+nWamlkMjl27+5UcibuWFchUTVfera9JxflN/mm+eStXislnLUsnw5VEomEjB49WmKxmDQ3N0ssFpNvf/vbIiLy6quvSm1trfTt21fi8bh861vfEtu2ZdGiRdLc3CwjRoyQww47TDo6OmT58uVy6KGHSjqdFhGRn/zkJ3LllVfKu+++K6NGjZJCoSA7d+6UUaNGyaZNm8SyLJk6daq89NJLIiIyZ84c6devnwwcOFDuuusuWb9+vcTjcenTp4/069dPgsGgnHrqqZLL5WTOnDnS1NQkAwYMkBtuuEFERBYsWCCGYUhtba00NzfL0qVLRUQkn89/hWj3/7X553OJaYsisqMjKYlcVvLu745ID7ZXj6zVKvm5KI60Jtulo5CXYun3vOtY6n6LIpLIZSWRy0q6qMhALcvxz5NzLMmJI2mnKNuTbdLa1Slpx5aCS/ZZKBREbEcKubx/L0VxJGsXZfPO7ZK1bTniO9+RqxculLPPOU+OOvJoeeqxJ0UckWSyU46Zdqz0bR4gfQcOlDMv+KGkbEteeOUVGThsmAweNlwa+/WXPzz6mIiIHHPMdKmoqJDhw4eLpmny2GOPycLrfinTjztWHBFZ/+VGCZeVy023/lruXnqfoOny0iuvSiqXl1QuL/fc93uBgPzjndXy71fOkzPnniUitqxdu0bq62vlnHPmypgxY6Rv377St28/qa9vlOOOn+F3dTqdlv32HSZ9+jRIY2Nf2WfIMFmz7kN5/Km/yJB9W6QjnRERkblz58r5550jxx07TebNmye2bStC2KnflvN/eKFMOGSS1NfXS21trTTU1cu07xwjTz31Zxk77gD53vfPksZ+A6Sqto+8+c4qyeVt6T+gWZa9+nexLEuuvOpaKauol882bJV0pugTxJ597jnS2LeP9OvXV0444TjJ57PS1rZLDj74QBkwaKDU19fLHXfcIe+//740NzfLgIGDpb6hj1RU1sn5P/yxLFhwkxx11PHiiMjO1nZpaOwnZ/zgLHecK4Lalpb9Zenv71N9kclJLq8IY1esfFeGDW+RouX472nMmHFSLNry2GNPSHVVvewzeF/p09hfRo8eK+l0Wn75y19KbW2tjBw5UlpaWmTTpk3y6quvyujRo31S6AkTJsi0adOkra1Nhg0bJp9//rk4InLTzbfI2LGTpL09J7Y36MV2R3Nvgtm9j3B2LzLHe25SEtazLAsRYdmyZUyaNIkLLrjAR2R5iedUKsUDDzzAypUrueaaa9i2bRsAH374IaFQiNWrV7N48WJ27dpFLpfj448/5uGHH+aDDz7ANE2uueYaDMOgvb3dB0JkMhmy2SyFQkFJILjhuV27dikpcEPt0sLhMNdeey3t7e1s3ryZl19+mRtvvJFPPvmEzZs3M3/+fKLRKGvXruWOO+7gxz/+MV988QUffPABjz76KAsXLmTVqlXs3r2b888/n127dnHHHXdw2WWXsXVtd+1cAAAgAElEQVTrVoLB4P9qHNzbAxqGgWXbez7IdZRKB6Zf31QSsvRrUFwAgR8yBbK5HNlcjnQ+R9HVUPKYrwxNiYIENJ3aimp0XSeRSJDL5XAcFyihaSQ6khwzfRqjx4zmueeeI6ArCqPdu3fz+eef89ijf+Too49m+vTpnHLKKbz91j+48fobKBYKbNn4JSv+8Q7P/eUZ/uOvL9LV0cmc2afw6ScfM3fuXBb8ciECbNq8mVtuuYUPP/yQAQMGsHPnTrLZrCLUtYX5V81TwonptCKd1XUeffgRwqEg0VCQPzz0MGgKrZbOdNHa2opt2/zsZz+jtXU3ffv2ZfXq1cybN49wOMxbb73F7373Oxd1Buga2VyBP//5GbZs3cq4ceNYsGABkUhEScR4opO2TbFYZNq0afzpT39C13Xee+99Vq1axdlnn82yZctYunQpqVSK559/nqeffhrTNFmzZg1jx45l48YvOf300/nBD35AoZAj0dZOwNTZtm0b119/PaZuUMxnCbrAg1tv/TVPPvkky5cv5513VvLxx5/yt7+9zBVXXsWQYcP5YsMX/MfLr3L1/GvZtmM769ev50c/+hH19Y18+OGHLFp0G+lMF23tuwC47rqF7NyxDdu23boxJfEeiUS47LLLOOjgg5g4aQKXXvYTNA0sq0Ay2Y6I8NhjT/DXv/6VYrFIoVCgra2N/s1NvLduDdddv5CdO7eTSCRIJBL87W9/47333qO6uppf/epXhEIhdu/ejWmaLF26lLfffhsRRZicTCYJh8O+x+4xdigoujcV9mq4gN/2+nBfaVjPS5yfe+65rF+/nrfffpuJEydy2mmn+YWvAEOHDqW6uprm5mbfwGUyGaqqqmhoaGDAgAEYhkEwGOTGG2/kz3/+MytXrmTbtm00NDT44bq77rqLeDzOqlWrOPLII/36pNLiTO8/z0AuX76cxsZGbr/9dl+sbsWKFUybNo2+fftSUVGhaHk0jZdffplFixZRUVHBhAkTOPHEE/nTn/5ETU0Nr776Ks899xxPPfUUM2bMoKmpyY+lewl8kf/35O2evh8IBMgXCn4B8H9WZe8T0rqgD6f0Gx6e2ruee03DVCjKREeS8lgZIR8SrcAHmnveymiMYjBMV1eX2+8aZWVlLL7zt7zw178CcOONiuGhLBojGo6R7lIEs8efOANdg2XLX+eue+5mw4YNBE2T+VerjYidzfMfz7/A4jsWMbplJBdf9BNefuUVzr/gh3RlsuSKBeoa6v3auHA4jKHp1FRV89rrf2fjpi844vBvkUl14lRX0qexng8/WMf2bVvZsP5zMukuhg0diq5phMwggwcO4sknnySfzzN27FgSiQ40TSMeryQUjjJo8EC/nzxORdu2+eMf/8jyN95i7dq1XH/TzUSjUToT7fziF7+gtqaK5cuXc8SUycyePZvLf3YF27dv56WXXqKlpYXRY/bHcRz69etHNBql/4BmAkGTXC5Hc3MzZ599NroOP7n4xzz08IOsW7eOyspKCoUCl196GXPPOoO33vwHmgiIA6Lz1JNPcNpppzF40GBsx+b9Dz5i165dnH3+DznssMlcfsVVxKJlZPIFvvxiE4GpJo2NfYnH4/TpUwuoPHBdXS1vv72SZcuWccqcOXSlOjAMjS1bthEKKkN8yimnMHv2bHbu3MlPf/oTUqkUF198McFQwN/E/eCMs3j99dcJBoPouk48XkY0GqShoQbDMKiqquGyyy7jiSee4A9/+AOff/45LS0t5PN5YrEIn332CXfcsZgzzvgemzZtIhIJkctluOWWm2nq38wzzzxLZWUljuPQ1VWgvLxn3dteFdrbQ9u7n95tpWq7mqbR2Njo52Jqa2t9Q+HlbjzvxnG6a18KhYIPs/UEBrdv38748eN56aWXqK+v93MUHlhhw4YNrF+/nmQySTAYVNX3ut4tUeBCyb1FTEk1FHxPq62tjfnz5zNnzhxAFeZ6xaPFYhERoaysrEdxsVesm8/n2bVrl4qzJxI+48T/NqJIQIETRPA4zT11Wq95d6D3+tnL50nJuXqfWx2sqKzCZohoeRmdqS46Orvc8+iuoQJNBM2BoGFQVVWJYRhkcllsoGlgMx6fUr9+/fz6qUBA5SCb+vQFDbKFAsFYBBuhYFtUVlXR3NxMZbyCxb9ZxLnnnquS60aAIUOGMGjgQDZ8tt5/B15eUtM032Nqb2/n6quvZsGCBTQ2NqLrOp3JDkbsux+TJ09myT338thjjzJr1kwqKyt9YM6GDRtYtGgRN998M+Xl5S71loNl227uRqkj27aLRDNM0BSreWVlJaNHj2b58uV+jrRQKJDJZBARstks1TU1jBs3jkcffZSXX36Z0047DY8pvVgs+s9UOoYikaBPERQ0dAr5LBUVFSxdupRMNsXPf/5zdre1EjB1VRemdW8cAYoFG8PQCMfKKBZt+vZporn/AALBEDfdeDMTJkxU79VHq+J6xAE6O5NccsnFXH311TQ01pFMJsnlCkQiEerqFODlgAMO4FuHfYtZs2ayYMECVq1aQXv7bqqqqrjyyisZN/YApkyZQiqVIhDQaW/f7aMqFQI2xHvvvcfYseNZs2YNEydO5MADD/SZ3CORCJdffjkzZszwz1O6Bnh9pjYMRWKxoO9JqTH3zRK91/eANxk85odAIMCDDz7Ieeedx5IlSzjqqKN6FM6WHusZFBHhzTffZMKECb6xM02TFStWYJom9913H6eeeqq/COVyOZqamrjllltYuHAhU6dOJZlMIiLkcjm2bNlCIpHAtm3a29vJ5XK0tbURDAYZNWoUlmXxwx/+kMsvv9wn//QMpmdcdV1nzJgx3HTTTRiGwa5du3jmmWc4/PDDSafTHHHEEZxxxhlceumlrFy5kuXLl3+lpuqfal69zn+hBQxlpEplKf6Z1oOx3lsHSxZEcX0uH8UIhAMmlfEKDDQ6OjrJF/OKnQKXaV0Dx9XDKiuLEa+qpL0zwcxZJ3HT4t9w6ZX/zu2/vQNw68WA73z7KH732zvRgJ3bd/Dnp57m8MMPZ8yYMSS7Ojlr7pmcf+EFvPveWgJBk0WLb+dvL/8HF110IccddxzP/OUvPP2nJ+loTzBkn2HYDgg6+YJFrCzO68vfpF+/fhx66KG0trb60P9kMsm5557N4sW/4cUXXuAHZ5xBKpXCtm3i8TjPPvssBxxwAOPHj6e9vV152gGdSCSG4whd6QztHSlVi6VrfnH4scedwBlnfI+xY8fy6MMPkWzbTV1dHQsWLOCKK65gypQptLUnAZ3TTjuN6667jq1bNnHC8ccqwAqaHwHw4O26YbBp40aWLFmKDiy+7ddUVFS4Hl6CRx55hGuuuYZAIEAmmyUSjSrqJsvhqKOP4Zm/PMe2bTsoFAocdNAE/v7yK3zn20ezbdsOzjvvbE77t9NZs2Yt2axi87csG8tFJeo6lJeX8+abb1JZWcnxJxzLrp2tREJhwuEgFRUVeENvw4YNbN22mU8//ZR7772X/v0H0NjYl3Vr3+fll1/myiuvpL29nUg0RDqd5cUXX6SlpUWNN9EImCE+/OgT0Axu/tWtHH/8CXz22ef+pnPt2nV89NEnzJs3j87OTj+lYJoml1xyCT/96U+YOXMm2WzWVSRw3JCf8024z217fbjP84hKa0f69+/P7bff7h9TCgv3RN+87/Xv358bbriB1atXs2jRIkB5LCLCUUcdxeLFiznooIPYd999SSaTDBkyxA/t5PN5H71XXl6OaZrk83mmT5/ux8BPPfVUwuEwyWQSx3G48cYbmTx5MuPHj1fIsVCIk08+2TeYsVgMULvRW265hZNOOonJkyezbds2jjnmGI455hiWL1/O7373O9544w3FqD16NMcff7y/o/fCn/9TXpX4CSS3P91/bdvGV4lTB/pGp7RWV3Nh5X6ZQOnJS0qzfDUgR1xousvKHjAIlpeRzeZIpVIEg0FiEVUrBRAI6BQtBwnohI0gZrwKB+GCH17gQ6ALdpFgwMQSuOGGGzjllFPYb9i+ZDIZTj1lDmd893tMnz6dU0+Zwz77DMW2bfr06cPPr7iCfYYMYe7cudz3+9+zfft2zjjjDK655houueQSmpoUV2JVVRV1dXV0dHRgGAY//9m/EzCU7LtpmpSVKVTdoEGDGDlyJOPHjaO6qhZdxyeXra6u5oorrsC2baqrqwlFwi582qC2vp7a2lra2ne7XHyVBAJqpz9r1ixM06Szs5O7776bhoYG32sPmirsXFdXh23bnHrqqfzsZz+jpaWFpqYmisWir3tWVVXl19Z1dnYyaPBg3nnnHRYuXEg2m+WRPzxEPB5HRDj//PMZO+4APvr4U6pq69B1xXoeCOj8/Of/zocffsihhx6Krus0NTUxadIkBg0axHe/+z1GjNgfq1Bg5MiRVFdXk80qPS01TzpdJKNiBFn4ywXomk5lZaW/ebFtm1BQp7a2lptvvpm77vot2WyWAw88mCX33kdnZyegc/HFl1BbW0k0FmbgwIHceuuv+Pjjj1myZAkiGuFwlFAozJQpRzBkyAMcdNAE9hu+L9FolEikGzV7ww03+POgsbERx3GoqKjwi6sdsaipqfHD7bAH+q8es2fvEDv02l5fzLun5lEMefmZUh69HTt2UFVVRTgcJpVKkcmoQsFwOOxDx/P5PIlEgvr6evL5PKtXr6axsZG+ffuSTqeJx+O0tbUpCKqu+7veaDTKli1bAHypDA8qHgwGqaurIxwOk81m+eCDDwAYM2aMb2BzuRzJZNI/r3cvq1atoqKighEjRqBpGolEgra2Np+Qtrm5+b8PNf8nmrjGx3ZNiQ2kc1mKxSJV5XFwbIJayfV7GB73nSAUxSHR2UV5eTkh3XCjcT1JbS0g0dVJMBQiGgxhgituqE6Ws4t+CCsYDBILR/0dq/KwvOupcZC3VBGwKvoMUxYK+YXA77+3jkgkxrBhQ1SxrqMUYd9b9wHZbJYxY8aQyecwQ0G6urr4+OOPGTx4ME19+tCaaKe2qtoPae7anfA3GPm8khnp6lIkufF4HB0VFqqrqfXFB4PBoKtnVOY/U1WVIoLd3a7KDsrL4hRsoW13O/X1NaTSGbq6uqitrSUYNNi9O0E6naYrqcZr3z4NFAoFksmkYgt3x4vKxcRJp9Pst99+LF68mBNOOAHLKrhelEV7ezu1dQ1omsb999/Prbfeytq1a1m3bh39mvpQXV2Nruns2rVDGd1oGbsTKTZt3s6I/YYqOiJ3n2JosHr1e3R0JBg3bhyWXfCh8+vWrSNkBhm+736IQDZvkXeBR1VVCg6eyaRVf9VWI2L7LCFVVTXYtipXaGtvp2jn3HkepK62DoBczmb79u0qLFhTQ9HKk8mk/D5XpNJQLDi0JzoJhUKkUim2bd9C38Y+1NfXkS9kCYfDtLcrr1TXdbLZLNls1i0wTqmNaTBAVypNNq1qH6ORCNGoGl9qCnvMNlpJ0MDxaaz2hvaNkfovNi8k1pupopTxoXeBsPc9z2PrzSbhnc+LVfdmtvA8HE/i3qvT8tCBXi5tT3VOpSwRxWKxB92R17ywD3QX7f5nTBz/5X4D30g5QKaQV0zc8XICaAQcukN3Wk8vyvu9IDbJLsUWHTWDPvhB8wN46tyJrk7lfYQjBASfMUF0VUNl4WAVCuTzSl6+rKwMU2n3okvpYtAt0p23LbLZLHYhT0A3iIbDRMIRN9+i6rDcW1fUN6iiXUscJcUuQiCkCIWz2SzxigosyyKkB9E1T53VK0YtkMmo3EV1dTW6rvm0o0WXid4LTZcyl3jNI8N1HPW8ut5t7FNp5U0qr8fwi3HTrjKvrn2Vb9K7xtNPP833v/99Jk+e7CtWqwVTyVh4z2yaBr/73T3ceuutfPLJR6rY1x1KVlHlczVdR0Qn0ZlD0CkrCyoF3aJDJpOikFO5K9M0XAZ/DcsuoLmeoaZpnq4tlktV1NvxV1gM2y80VnPNYxNRx9tiuQzoOoWCKjAXgdbWNqprKgmZBpquWCTUOVSeyLtUV8qis7MTwzCorq4gFOwW5RRvLHxNwb7qPRsRDV3T2bE9QTQSoaIi7BYm23gCj2oZcUU9PTLfvaTt9eG+/6yVDjAR8b0ar5Ual9JiWu/z0oWkNHxWSt7a2/j0RtaVXj9QEh7zmCc8Q9jbUHkGqlgs+iCMUjok73ul5yx97v/pVuqpeNe0bIuAEUQ0UQgvz7D7FEuun6OpiewlnDGDPVF+pdfRNLAd5WmVuGPigKYr9gojGMLRIJvPkehIEg1HKAtF1aJtK/48b2HQNY2wESAUK8eORkilUmSLBTrzWVUMHAhg6rrSC9INxWJu6AQMA110ImUqTJgr5DFM0y3STSiUo7uT98ZQPpcjEokQDod92RUNjXxehdVMd+x5C51pmv648+ibDN1wDZTKPRWKiojVNCGbzbo5EQNdA1sgkUgiVpHKyrgKPzlqF++9gkAggGULI1r254knnmDixImA47s9imhWMT2EQiapbIGDJ07iwbHjlYdpWWi6BppDwC8cVyHgTCaFLeCIiho4lk0oZFJTU0MoFFA5Q0edwwwEsSyFsLUsC81QYUY0yBeFrq4uDE2jvLwM09SwbQcz4BXq9+ad1LvHituCQZ1CHnbu3E1tbTWhkMpZ2rZS+3WHoxoTukZnZ550Jkc8Hqe9vR3LsgmGDDQD7CIETPWcnoijdz2Vj3VcbSkXZenQQ63A+7y34VXv+qtkwv/K7RtPqlfbE+y692e9yVV7a02VGrHS7i2lXvJaqVHpLWjo/V5KW9Sb7Ry+ynxdyh3Ym7m9t+Hz7tGyrB4L3tf1xX+3dYf83OcGkl2dBE2D8nBMScVLN2WTR3WkiYv+0zQshFQuR75QoDZe4ZGg+yE/jxi9I5PGcRyqy8qVB+J5UigvSjQwPDoeIO8USHel0ByhorySUMBA62UBPT06RxNX+FvoSqco5hVDRDAYpDwW68ZzlNhZ2xY0l0zUcdQCV9rsEk9Dc6/V6xD/fI4nR+zIVzgiRcTvt7wr4Fd6rkymSLIjQWVlJeFwEF2DguUyaVRWENAUdZNnpBChaKmyCNvp9shEBMdWGx/verg7/qID7e3KAFdUlGN6fVC0MEwd8aIDuqKtSucK5PKKo89xHCoqYz6mzXHAsZVn5ji9KJDc95kt2HR0dIBL2moXi/Tr1+BrPXnd6NEwddNEqTN4elhmIEixKLTu3E1NTQ2mqRNwCc+VhIaHIFTeWzZrsX37Thoa+wLQ0dFBeXmMsnKTQsEhZHazqShvtXvN8IykpilPSkNRL3V25Mhl0zQ01GDZRUzTcD23nvPVsgq+oOXe0P71zfB/sX3doly6W+0t3VFK2lqq8Nv7nHsKBe7peqXSG17tVOm5epPKekalNPRTCvbwPu8pGdDzXrzvlQJI/kfCfV9TBqUBAUORmvpFvv/JqTwmchHBFiGgaa6RUhfQUTkpr97NBx664RfPi7LxpOzVN8O6SaSimoJVoKOrE03TqIiWKYLaooMRUMzmmq7UXHXdwMamMlYBMTU2Ojs7yeVy6KYqFQiFQuio+7M1Id3RhYFGRbyc7Vu2u55CUNHluQCPgsuirmtgFSzMoFFC0eSTSqkx43aWN34sl+vOI7Y1A4ZLeKph2cqD6urqIhKJEIkE/VfjaY45joNueshQr8M1P7SoGwbFou3THxklO3hlIJXH4aBhO4JuC7obvhRRfILiLvbdRMQOsYhJJGKiifhEvMWi5crHK4/PstQ7EBRqsGipusRMJqOY6KNRKuIxcjmbtl27FATd6Cac7XFNPGRut2cTNINYFuzevYuy8hiRqCezoe7dr89zVC7IKkIikWDw4CZsB3JF1Y9qziqPDOnekJRuDkvJAxxHcXbZjq30yErmtpqPamb09rr+x+fo/+ftX/8J/5utNCTm1Sl5rVRLygvbed/x/g49DV5v41aaLypltRARHn/8cc4444zuBdmt+O+d5yplwgZ83kDv3IVCwTdy+Xz+KwbKu6Z3/W42h/9h59r1kDRAd4F+unu/juNgiYsH3oOX17uV6mXBV+2fhqrDckSwcInSuzfQ6hwosT5xHNcLU4SmZsCkuqqKUChEMt1FW7IDLaBIXS1HZdRM3cCyigQx8E4bCgSoq66mpkYVd2azWTo6Okhl0qRyWQK6ztq1aznyyCO56aabmXnCDLKpNAhYRRtxCWiDhpK6QBzFvuAZXy9/STds3yss98agJ95XCiLxPLa2tja/2Lyiotz1htS4SafTaAGDUNBwc2LiErmC5dbxqHEGpmn47wyUl+PlMzUN5Q664y4YDPqbBE3TcFzkmubGEb38qI5gFXIYGq5/6vihMU+/yjCU0bAs2LVLgX4cRyiriNPQUEdFPIZl4Qt82raXj1LeWKlh6I1c1dCwLGhtbSUSiVBREVPhRdtB05TBzuVy6LrO/fc/yH77tXDwhAM54ogpnHjSKezY0UYwCMViHjSvfsr2yW89I+eNaw+Cruod3RC4qP72+tZ7D169mmegSteJUvXuf/W2dzzlf6F5xsn7zxtYgJ8v8jwQ6FbD1XWddFoVS5Ymnr08kbeYeJPeMAzS6XQPw+N9b+vWrXz44Yc9ZCM8A1QoFLoLHd3rAj0MmWe8POVfy7IIhUI9jGcp1LWUMNdrpcbzn+o3epVLlX4ggqrX7T7CoduoFm2rx9e+Eoinm3XC0I0e7B+l1/KPMQxsUWq6X7kNx/HvR9d0dNEIoBHUldERR4hGIpRVxHEMjY2tO0jmsmimgYPa9YaMALrtoFk2AVDqvJZDQKA8HKW+sgpTN4gEQzhFi7a2dg488ED+fd5VZLJZ7rz3birrqhBdLcQBQyObybjepYYmSkLDsYsqrOb+LrblLlgOQdPAsgpqDBgGtqPGRMG2yObz5AtFikWLDRu+pNo1oKGQiaaBZbvj2h3f3fpl7rs3DBzbJuDmUb3wX7Fo9/AKvLGjoNO4dX0JKioqKCsPu4u9Gm+5XE6d172IV1eVTmcJByM4lqCJ7m8ebMvyw42pdIZksoPdu1sJx8JU1lRihoOEIkHQoCuTQTdAN9zreBFI18iUzhlvvtpuuNJxw5OKrDmGIzaFYsYVPrT9uQM6W7ZswbZtFi5cyB2/XcyuXa3MnDkT21aK1wDZbMENT6otkq6r8Fw2m3aRkIoBXhVaW6TSKQKG0t3y1pZ8vrT4Xvx344ULvfxy6Qb5X7rJN22PzXEcnxzVay+//LK0tLTI+PHjZfz48TJkyBD55S9/KdlsVo477jhpaWmRCRMmyBtvvCEiIps3b5YJEybI2LFjZezYsTJhwgTZsWOHtLa2yvHHHy8tLS1yyCGHyMqVK0VEZMeOHXLSSSdJ3759JRaLybhx4+TBBx8UEUV0O2/ePGlpaZGWlha5+eabRUTk7rvvljPPPNO/x7lz58o999wjxWJRbr31VmlpaZF9991XrrrqKhERWb58uQwfPlwOOOAAGTp0qFx77bU9yGT/u8SyJfywPT9wRDGGOl6fqo/ytiNFEdne2S5tuZQUxPEJZXufy3EcsUUdnxORXaku2Z5MqOO9E7rnL4pIWhzZnGiTDruoiGpt9Z9/To/F1JEef3AcRyxb3VteRPIi0mkVJVnIS9a9Z48M94Kzz5VhAwfLmFFjpbl5oDz77PPiOCLLlr0uY8cdIIMGD5GjvzNNWne1yfovN8q4gw6WLzZvEUdEfnrJZfKtyVOkaDmyYtVKGX/gATJw4EA5+pjvyKpVq+SY6d+RffbZR0aPHSX77ruvHHnUVHnttddkzJhRMnLkSBk0aICceeaZUigUZMaMGXLPknvFFkcyuaycePIs+dVtv5ZPPt8go8er+xh/wEHy5catsvS++6V/80AZOWp/GTNurDQNGCg333a7T9j79+VvyKB9Bsvo0aOlublZfvKTn0g+n/e76/MNX8rYcQfIyJEjZfTo0TJo0CA544wzxHJs+cuzz8iIUaOlsd8AOWracbJx6w6xRGTlytVy8MEHy8DmATLl8G/Jp59+LLZdlCX3LZVhw4bJkCFD5LxzzhWxHVn/6WfS0rK/jBw5UkaMGCGTJ0+WRLJTrpo3X06aNVssW+TjTz6T4S0j5bkXX5JXXntdho1okSH77ieHTTlSPvn8S/n7sjdkzNgDZeOXW8WxRU466WS58cYbxSNmff/992T06NGy//77y6jRY2XggCFy6mnfF0dE3vrH27L/6FEyaJ+BcsSRU+TT9Z+IiEgulxPbtuXyyy+Xo48+RrxlYeXK1RKJVsiWra3y2utvy4iW0bLPkGFy2LcOl08//VQcx5K1a9fIxIkTZPDggTJp0iGybt1aERF5/PHHZcSIEdI8sL+cfMpscURk0eK75JjvHC/iiLS3t8vYsWPl3nvvlVdfXSbf/vbR/hg97rjpcs4553xlffpXbXu9kfJedLFY9H9/8803ZcaMGTJ//nzJ5/P+sbt27ZIPPvhAfvazn8m4ceNk9erVsnnzZpk+vXvQ3H333bLPPvuIbdvyySefSFNTk7zxxhvy1FNPiaZp0traKtOmTZMLLrhARERuu+02GTp0qBQKBTn00EPle9/7nlx33XUyZswYeeaZZyQWi8m7774r9957r/Tr109WrVoly5Ytk6qqKnnhhRdk0aJFMnnyZP8Zpk6dKosXL5YXX3xRKisrZfny5fLOO+9IU1OTLFmyRF555RUZN26cbN++XVauXCl1dXXy5JNPioj0eNb/7QngsYu3ZTOyrTMpWbFdzuee78Nrlq0W0ryIdFlF2bSrVfLeeUreneMes72rQ9qyGWUj7W42ddu3SLb6z1afiqM2ArZtiy2OtHd2yA8v+pEcOe078trbbypj59iKFd8ROeTAg+TfL/+ZvP/eOqmtrZUlS5ZIsViUxsZGWbx4sTiOI6eccoqceOKJsm3HdomWxWR3e5u8vXKFoGuyz2fhaXIAACAASURBVPBhsmXHduk3cJCcMfdsWb1mrRxz3PEycdJh8spry+See5dKvLpKbr/jTnnznX/IX194SZoHDpC//ccrsmLVSunfPFBuufU2ueaaBTJ8+H5iObas++B9MUNBefudf8hhk78lP730EhERueqqq2TcuAPkk08+kZUrV8rMmTNk+vRj5LXlr8s/Vq+VVN6Soog88ednpaquXt59/wNZsXK1xCuq5LbfLJaCo/ru7ZVrJFxWIXf87m5Z9sabcvT0Y2XcQQfLZ+s3SLyyXK67bqFs3LhRpk6dKocffrjk81kZPnyoXH/99eI4Ij/60Y/kkEMOlnS6S4466ih5/PHHJZPJSTxeKfff/6C8++57UlVZJ88991dZsGCh1NbWiyMiF1/yUzn4kAniiMiIkS0yY8YMERGZPXuO3Prr34gjIifMmCnfPuo7YjsiR377aLnwwovkr3/9q9TV1Erb7lbxjNQ777wj8Yoqeezxp2TZa2/KzJmzZMqUKdLR0SHV1dUyf/582bx5q8w48SQZO+4AsR2Rosuif/4PL5Tp048Txx0rDz74sNTWNMrHH62X/v0GyY8vukQ2bPhSZs2aLePHj5dCISdDh+4j5553lny5cb3Mnj1Lpk6dIl988YWUlcXlN79ZLJ999rmMGjVGrrxynlx/3c0yZJ99xbZF5s+fL4Dcdttt8tRTT0lTU5OIiDzwwANiGIaceOKJIqI2lV83V/9VjNheD5zwwhk+hNdxOPvss/nggw94+umnGTVqFDNnzlQ1PZWVVFdXM3LkSNatW8fYsWNpbW1l9erVTJo0iUcffdSvtn/rrbfo27cvdXV1HHLIIXz00Uc0NjayZs0aVq9ezaGHHsojjzxCMBiktbWVJUuWsGnTJp566imefPJJRIRjjz2WY489lkWLFpFMJrnooosYO3YsmqZx5pln8sADD3DkkUeyefNmHnjgAUzTdAksIzzwwAOcddZZTJo0CYBLL72UJ598kssuu4xUKsXKlSvZ6jJfH3jggV8BaHhov/+1fnf/DQaD5IuK0SFghLAcR9VN7QFhqJV8T9d18paSMv+KCKXgKsd2h0O+tkZfV/kSXdeVGJ9jY6Bz5x138NvFiwGFTHv5pb8hmqrG6kp1kcnlOH7GDFr2H0l9fT2hUIg333yTro5OQmaQhx54kOZ+/Xn4D4/w+WfrqaqqIpVKMX/ePKYfdxydnZ28/PLL5HI57rzzTsyAwUMPPcT27dvZd/gwBgwYRHV1LYcdPpmWEfvxyqt/x3Lg488+RdM0aurrmDx5MlWVldx2223kcjneeOMNDjjgAPr27cuKFSuYcfwJ3H/f76mvreP999aSSaUZP24M/fv1I5VOM3HiRDq60j6yUCH2DD766CM6E50MGzaM/fcfTWciiWmGyKa6qK6oZOrUqQwePJiWlv1Zs2YNf3/9NRoaGrjiiisQG37z69s49rhp/OGRh2htbSUajfLww49QUVHFihUr/g97bx5vWVHee3+rag177zP16dPdpwdooOluhkYmQQYBCYooTh38gK+aGzUmcs3g9TWaxOm+10QkqAhBboyaRDG5ccjlEmOuCGguCOgNRGQeG5ruhu6mpzPsc87eew31vH9UrbXXPud006AiQYpPs87ee61aVbVq1TP96vewbds2rr32Wn7wgx/w55dcwhFHHsmJJ5zErbfeytq1a3nNOa+hv7+fK6+8EkH8ZtlJzr/gzTRqda6++moQ+OrffoVbf/wjvnbV37F7926SJKHTSfjiF7/IG9/wBr71rW/wN3/zNywcGSFNEs9TGNNoNDjhhBM4+OADuP22k/nB96/nxhtvJIoi/uRPPkKtFvHpT3+WI488krvvvo8jjjiCZrPJ6OgoV331q5x77utotaa56aab+NIX/5bHHnuMZrPJRz/6URYvGeZTn/oUp512GpdffgVZlnHRRRcxsnCEL3/5y2gd8Kd/+qesXXM47/uD3wcF119/PYODg/z5n/85wwuHuP/++7nhhhs488wzmZx0CToHBgbYtm0bn//85znrrLP2C3X7i+bhfK7Kr7yQgt7stnmel0g4kS4LeUF1JOKSvRWkkLt370ZrzY4dO5iamkIpxcc+9jHWrVvHhg0byo22BZBhamqqJHctEhV+/vOfZ3h4mDzPGfbJ7sTHbxYsWFBSIg0PD5cxrkWLFvHwww+X97755ptRSrF169bynP7+/hIkMTIyUga52+02P/3pT5mYmKDRaLBt2zYOOOCAeTMH/yKL8bGgPM3I0wxrYtAOd5eLLSHp0IVRW1xcIQhDOklCIwhRurpp2p0XhiGtVotM8EH5YtNvd8NwD0bYX1zsKYvj2G04tWBMiMUBCeIwYmZmhk2bNpVjWiQVbDabxPUam7ZsZmqySa1W4zOf+QzGGIYGBvnc5z7H4OAg73rXu/joRz/KdLNJI64RB4Y8F4YHB1gw4IANkQloTU0TKIcsHOofoDPT4tGHH6FWqzHUP8CTTz7JS48/llWrVvGVr3yFW265hfXr1xOGIXEYsW3bNjZtfJx6vc5nP/tZFi1aBBjyzIH3jdI0J8bIkjZ9jQE6rWmyTpvb/+3HdFoJ9VpEuzXtEgUqxeJFC0mTNkYsoQKbOmCOg18PeYRhyMDQILVajcnJKay1PPnkkzz66EYajQZXXHGlY9DQmg0bHuMnP/kpU602US1my5NPMDIyUsaRCuBQrVbjgQceYMeOHZx5xq+hlGJifJLXvva1oBXnn38+ixcvZvv27bTbCStWrKCvv5/77r+Hw488AnCZnGs1h1QsGDWsPYB2uw3KMDPTJopqxLFDPsZxTK1WY/fu3UxPTzM87IiAR0dHectb3sLU1CSXXHIJJ73sJP7mb65i0aJFZFlGu5X5TcghTz31FIODCwgDF9NyfH4uQ3fBLpKm7l02RpV75z7wgQ9w4YUXcvvttzMzM1MCUT74wQ/y+te/nsWLF/ONb3zjF/ZePt/Ki8AJKBfkgiDz7//+71m/fj0XXXQR5513Xgk06HQ6ZbC42Jx7+OGHMzQ0xKmnnsqf/dmf8cEPfpCRkREWLFjADTfcwIIFC0oAQrvd5vDDD+eggw7i1FNP5aKLLuJDH/oQURTxspe9DGst3/72t+nr6ystuxtuuIH169ezdu1avv71r5fAiKuvvppXvOIVJEnC8ccfzxe/+EW+9KUvcdJJJ9HpdDj11FP553/+51LYfu1rX+Ooo44iz3MOPfRQPv7xj/PZz34WY0zJU1gI6mdMMvszFMktSxeOuCyvUxPg9y/l4vawuJO65yu8cPOZZlOsA5T7Ta8+szhRgRy0OVYxb5p6FL0oKY/i1Frzvve9jz/6oz/iDevXc/HFF4NvkwDf+973WDy6hJUrV3o2BMPk5CRHHXUU7Xab3/zN3+Tyv/gL3va2t9HX18eyZcvYvHkzX/mbvy3HfM+ePZx11lmMj49z3XU3EBjF3/7tVznv188r+xkEAWmSOLBDmrJkyRIu/tSn+OQnP8nxxx3Hxz/2MfJc+J3f+R2uvPJKfvrTn3LeeecxPOwYvs855xz+4oor+C//5b8wPDzsGP2tBd1lGV+0cIShgUH6GjX66g2GFwzy55+6mCs/fwWHHHQwf/2lL5KnGZJbt4HL5gQFHF4JkuWceeaZ3Hvvvdx77/0AfP3r3yTpZJx99tlEUcT555/PX/zFZbz73e8uU1JceullnH/BBXz7O9eQ5zl///d/z1133cVLXvKS8rkkSYJWmmazySmnnMLjjz/OD37wAy6//HI2btzIXXfdxdVXX80f/MEfsHDhQjqdDgsW9PPf/tuf0tc3wJ/8yUf5rd/6baDLpzk1NYX2wkZr0DpgZmaGl770pWzdupVbb/0RADfccAPGGJYsWVIqSjMzMxx11FG8852/yYUXXshJJ50ECl760peyefNmbr31VqIo4Nv/9B2y1PKOd7yLxx57nH/91xsBzT/90z9z4YUXctppZ3DvfXez8fFNhKHh/e9/P3/yJx9h5cqV3HbbbYRhyNvf/nZ27tzpqLv6+rjvvvu47777+PjHP15m5f6VKc+5g/F5WKrZd0V6/bzzHb/85S/LG97whjKD73e/+11ZunSpnHfeebJ69Wp5xzveIf/4j/8ocRyX8Z777rtPBgcHZc+ePXLttdfKgQceKOvXr5d167o+9muuuUYOOeQQWbdunSxfvlyOOuqo8rennnpKjjvuODnjjDPklFNOkdNOO01ERD7zmc/ImWeeWfbjnHPOkUsvvVQ6nY6cdtppcsopp8jpp58uxx13nDSbTbnxxhulv79fXvnKV8rJJ58sBx54oPz4xz8Wa22ZQbSI8fy8svPuq+QeMDGTJbJ1bJfsaLr4VEfyLjBCRKx/RLl1sanJLJXNe3bJZO4y9eZ5FwBRACy2ju2R8U67J9Y1X5kvLpnl7l6tNJPdzaY0Ox3JROSeBx6UuNaQBQsWyOGHHy5r1qyRRqMhg4ODcvfdd8tFF10kg4OD8obXvV5GhhfKpz55kTy1bbsA8uEPf1jyPJdrrrlGDjzwQBERufjii2VoaEhe99pzZWBgQP72r11sa9PGx+WAAw6Qhx98SPI8l9v/7TYZGBiQ4489To499lhZNrq0BNVs2fKkRFEkr3nNa1yMLs/kK1/5igwPD8vrXnuuLBtdKm99y/9TZi/+wz/8Q/md3/kdyWwuaZqWz/3aa6+V0ARyykkny0vWHSUrli2Xf/nn75Tgl3vuuluWjS6Vhx98SMSKfOhDH5LjX3qSdHIr/+8ffkBWHnyQnP3q18jIoiVyzTXXiIjIpZdeKsPDw3Luua+XkZHF8nt/8PvSTlpy4stOliPXvUROPu0VctyJJ8u5r3uTaBPLqlWr5Ygj1snKlQcLIO985zvlQx/6kJz+ijMkyVL57ne/K/V6Xa7/3nVy9itfJcccc5y8613vloMPWSOvPfeNcs/9j8jAgsVy483/Vzq5yCGr1soXv/TXYq1Iu53ItddeJ0uWLJXt23eItSIXX3yJnHTSKZLnIh//+P8ni0aWyuvOfZMsGV0hl11+paSZSJKKWCvyX//rf5NXvepVIuIyOHc6HUkSNzH/9BOfkpGFo/L61/26jCxcKld99R8kz0Quu+wvZNGiJXL22efI4OACueKKK0VE5G1v+w1ZtmyFnHLKy2VoaEjuueceueKKKwSQW265Ray18hu/8Rvy4Q9/WG699VYB5Bvf+IaIiHziE5+QX/u1X3Pvw3Pwjv6yy4uME5VS3bBbuP2KIhWo+OTkJDt37mT16tXl99u3b+f2229ndHSUE044gbGxMfbs2cOaNWsAp4U99thjrFmzBmMM27Zt4+6772ZkZKQnxcf09DQf/OAHue6668qYWNGuTqfDLbfcQhzHnHjiiQRBwMTEBGNjYxx66KEAPPLIIwwODjI6OkqapvzoR04zPP744xkYGCiJTguX4qGHHsqiRYv2ubn4F10sUrJF7JkcJ89zRoZHUAhBsaepZFwAqyBBHJ1RPaYvahB6SwrlNvQC7GlOoo1hqNFHUPm92s/ZLB9FyTxLxHS7TbPZpK+vj/5Gg//zf27kbW97G9/77r9gs5w8z6nX67z61a/my1/+Mm984xu5++67efD+B3jJS17CEUceSdLpcN8D97Nu3TrCMGRiYoKnnnqKgw46iDiMeOihh3jooYc4+uijOeSQQxy7RpqyYcMGVq5cSaOvjzRJuPfee8t8TStWrGDFihWgNWmasXz5Ui699FL+0zt+07kfg5ANGzZw3z33Mjo6ysmnnOL6K5YtW7ZgwoAVy1eU3yk0E5PjPP7YJjqdFkmSsXr1KpYtW06SdIjjmHa7zYYNj3HYYWsIw5CtW7czPdNm5SEriYzmllt+xObNT3D66adzwIplWOvcyxs3buSuO+9j1aEHc8xxRzsrXTTXXnstW5/awW/91jv4zbe/gyzL+NRFf8aOHTsYGRnmn/7pn/i7v/s7fvjDH7Jrz24OPfRQNIoHHniAelxj6dKlfP9f/w8jIyOsOnQNrVaLqZkWU1NTvOxlxwGw+fEnabdbHHjAcprNJo1Ggy1btrBq1SoajRo7d+5mbGyMNWtWoxTcf9/D3Hfffaw8+CCOOeYYDxkXolC5/k43WbNmzSyWmQytAn7yk59w55138drXvrZktzcG7rv/AR599FGOOOII1qw5lCef3EatVuPBBx9kz55dnHjiiYyOjvLkk08yMzPDoYceijGGjRs3EkURw8PDbNy4kTVr3Ljv2rWLyclJDj300F/aO/ucll+WdHw+l0Kznm1RFRZXob0UaLA0TXussSpKLk3THpTNfNB2a62kaSppmkqe5/KFL3xBTj31VEnTtKwry7Ly76It1TYlSTJHqyo05OJ+rVZrr/0trq3W+VyUAl6eSWEBWdk905StY7uklaeSZKlT5MWWCL1EHIJv5/SUbJ0cl3ZZmTvkHo021m7J1sk9MiN5F6ouXRTgbJi7iEiWWck8miuxIq08lyd37pQdzUnpiMhtd94prz73dZJKBWEvVtavXy+33HKLryMrj8UzEOlae1mSzoHnp53EweizXJJ2x1k9lXPzNCvPt1lefn/zzbfKMce4LQ6Tk5MOqp9n3Wfo60/aHcmSVIopYsVZiQVyLy3G1n+uNM1ZZ93bS6udyK7dE9JqZ7JnrClbtz0lW3fslKl2R8abbWmnUlqi5XhUBruAtc+0Utk9Pi2ZiPzRH39ULvn05/zvzqL9/ve/L29+85vdXPfjnFc6UFiGRTeTVOSpXRPSbFuZTrp9mmy25Ikntkqr1em+e7kVmznkp1iRNBHptHOxuUjSsdKcbEmaFO13c6K35JLnac84NafaMjWdiLUinY4bs2KHQ5aLTExOyWMbN8nOXXskSfN5518xT2Z7cETmvs/zrSUvxPKiJeVLMQzzaSWztWyYn5Kkyts3mydPPBNEQUBb1FvEgYo2KKXYuXMnu3fv5vDDDy/BGtVNu9Ud7LPbV6U7qn4uNhFXuf2KOop/UtHK5DnU0KwHNeQUyeQV7cSxdQ/2uwyzjnxW9/DfzaQJE1NNRoYXUke5Df/aWVuioJVn7JkaZ9HQQmootOdBs1LhBtxLXwXIBJLMpfZQgaG/r79EGol4gl9PPKpRPeS9Raky1CulPOO221RcjHn1menKPBPPYVgcCyYIbQyZz+P007vu5qabbuKtb30Lo6OjZDbH+DQmeZ6jcfcuiF3Fd7qgYKpSFBZM7llmsb69buOrY4soQCUiUs7zOAip12Mycd6HnTv2MDQ0xNBArTtQdJkfwCFpBdixe5x2q8PCRSPUawEGR+5bYDGr8zzxSM5qv5TWnjJKY8UFHnftamIRFi8axApMjk8xPTPFsiWjRGE3calWjojQenaKglB3165xkiRhyZIlGANWBGNUyWxubcEUU8xdnxPKwvR0i4mJSZYsHsUYZ0W12hm7du3E5XsLPat9d5wV3WdfvJfVuHAxN4u1A+YywrzQLakXhdSL5ZdaZk8+5/ZzL6dFmBgbJ67XqEUu0WSBzisE0faJPQz29TNoIrRnnBUcA3iGsHNyjEZcYzhuOCElgii6FEz7aJfFE+GOj5MjDA4OEmvHPIF1DOO6PF96FJ2inXtdPjz7hTLPDrvUfW2LO/jPZb+8oBTdhTwq7+7EEcEmSUonSbCqQrUj9ChGBbFxwRHp2FIcDVIVjJIDnU7G7j0TDA4O0t8IXfoM/3tBEFsqb0oxNjnN9NQMCxeNUIt0mVur6J9jHt/b+HT7VygdOTAx3iKzOQsX9jM9nTIxtofFSxZRjxyJa4kSLRQD6+YRwOTkNK3pGUZGRohiXbZ5X/d3aVECrHVuv92797Bw4UJsDlNTU1jJaDTqHgw1t5YXtnj5+ZQXIegvludV0XSpkRSKgaFBpqamSNOUgYEBAuWZvb2QCsOQmU6bvoZnhfZrl9FuV1UYho4uKi5WTLfA7q9mZnCZb2c6LjaVBCH1ep2wsGxt1yItrKSiiONq6rFOC+GilX7WAqq4H3SpjPC5hgqo/ayT/dELXwutVptWu00YGQKtUcag49AJIuU0eaPVvPzAMus4u03FLb1hO+t6S8GOq9BYb4X0/lJ8evolXKxF+3E0uMy+nVZCs+kSFS5evBhjCousKyy1zxuFZ3YfH5+i1WqxeNGikvNwf6jx3DN3qd4L4T02NobRIVEc0GgMEoa6rKtQZgpLyahnPwd+VcqLQurF8rwoPRo0eCEFoQkZHBxkcnqK8fFx+uoN6rW6YwrHCZDJyUky5VjRHVmsq8tiacQ1JiYmyL1jRpcCY16KwDklzXLqcUw9jkmyjOnpaSYmJogCx7840HD7XQTBip2zaThQ3ZQNqO79q+VncWV0q1Mlie/8J/Zek2UZWZ6waGBxKdR6Ekj656DnqbEQPtAdR1XW3U2Zoiq/a99RJ8icOKq6qHstJrvfLixVeZ4oD9vvtNEIA3391OOuWxcc4zw4S7y4xfR0x++FGiYInaDJcykJbvd5f38MtAENw0OOwy8IQqJI9cyzwtVoquSCL5anLS8KqRfLL7XMfk2LHLvi2cnBWSjD/UN00g7TzSna7TYDA0MYozHKIMBMq4WpN4ioLHdWCH1Khnaa0BfW9nrf+YoGl5PJf46CgGhoiFyETmuGdrtN0m4TRRFxHLtN4JWapSJ+CgFQLN4lk755ugQl+y5VIbXX4ldK65M+igLlXXiS5+hiMRaXLkOV1c2hDXZt7hGGTqwVFnB1j5377Hs8zx7qIHBJC9M8Z96lSOTpH5Q3iwthEGhFFIc0Gg36+qIyr1RlGHp6NDXVzVTcaESlYHXZfJ9ejlTjidZaavWoJxeYcgb9vPsOn8u473/k8qKQerE8v4rqCioAqeRSqoUxwZBjj5+cnCTub2DCiEajn6TdIrUuM27x3mvtrJg4imgnHRpVIaWqS7BFzYp9FItpkTTQbTB2AftAaaKGg6QnnYwkSZhoOgb8KIqo1Wole30OpbAtlimNExKK3jV4X+Cd/S+2Z0EsrNKi/kK8GBOAOLdeIVitdEekXEBntWWOUlHxBxapZwrm7mqbZseWnCDQaBXMOb8bj9r/cdAeMGOMYuHQoM9HBWFAmURTKbe1oHDLTbUSxpuTDAz00WhETojTdfPt+zEU+dq6fS+TMUoXjFEUB04q+lkdj70Rdr3oBizKi0LqxfLLLQWkrKJ+Fgg/cKk5pBJsD41haHCITpaxZ3KCuK8fHRiyIi2HuIUztznaaCyOVqfZbJKSYzDs7/qngMDHVkSsX9B9Hi6xaKUdBVEc0qDPARE6HZrNZgk2aDQaFPmWilvmuJgazL8QzkZZlu15hi6wcjB9KSwmgRJlaq1FlEYplwLEBWkEhQFlkRyUdvuaUNYf/Wdfm3iTQxtQOITa/ENs/bWqFAZFUsVcCvqqWec/bSpMShNJK0CrMqFhbjO0CWal1nHuyOnphOaU58Xr7yvde0Xi4/21cqpxxi5Ktvf3vbkv3Xcv4taerrwopF4sv7zi/EGVv+cJxgNK6Z7zLYJoxfDwMGPNKUgVaZaRZCn1YO6iFpuIplK0kw5x2PAp6We7fipouOLG+EA3FStEFYAI74rSDqruYNkhURQiQCdJ6HQ6jE2MA86qKzj1wjDAI6Z70or3uMrmg8U/G/eQX8BlltQIQy9s0eBdpmiXrrxwSyIKVbgCFYApwSfduhRO7JqyD7nPUKtVoWx4rKQfM6W6sHtH/dRxgAZT7ecz6WLXQtSquyk/NAEFykYqAJbpmQ5TU9OEUcTQYB+CSxBZWD9l0kaZD4Qy62PFQhKxiOgSeCGSVwRRcU4ZffXX738/f1XLi0LqxfK8KoWbT1WXhwqEWvnfYm3IgcWDg0x70tMSdq1Bi08s7xdpozVZkkJYWEY9xht7c6+4BdMlgJycaqJ1QF9fn+MGxC01DkioSktOFNSjiJrfS5RZS5Ik7l+7U7qGjDE04hpaq7ItoopFV/dIbFGWovd+oPyY7KXNxYcSKeDg7nlhLPn7OOZ/41xT0kU+Ki+Mquj13udUfG+76HcUol0CyHz2iCqoIvaKtbogkZ0bstGVa/bt+ir2vFUFXzkOWvl9dc712247kucwClk4POjv1EVG5rkt94Cpp4WB2h6B6jIqFIqELY9VxGVXyegVVj9z2Zt3QKDcQPhMrnselReAkHILU/dRz40t7Ou64vz9jwdUfMiin/cP+GmLFIf53Ur7WAv3p9punfOdVPV2FHGk+c7slSY+SC/+qBiKahDVAFs6h5QXGlo5l99ArcH4+DiduI8oDHqefk88atbttdKOST2M0GHETKsDQcLkTIsoCOmvxS4dvVZl0N0WA6CdWy/UmrBWo69WI7cu22uSpaRZxu6JJqIVUSBEUUAQRwQqKKHbRcwsx0HdAzHOFQdd32Yx5vPNYZs74e7NR63cZZk/L89zdBR2hRGUG1d7hmMfE8Fl+XWxwyiKaCdNOmmGKdLAi3QVCL9PTXs3ahQbssmMLLNEgfYWT1BZXOlZSGe/504OuBOKLQBlhuHCovGkxVlmGRsbIwxDFg0PurQs2pRwFoX3OVbf8aeZ+KpARhSt0pTXFwrO/FX0rj97L3tNMgNVRaaQ/7oyXOJ/EDu3H1K573xy8nm0rr0AhNTPp8wnnJ7WvbIvDeU/WPl5ooyk2DBLN7a09xs/8/oLa8pZDN6VVIou71bpEXqKWhjTV++nnXQIwgDF/ujoXYtLoYjCGp0ko97XQERot9uMTezBKO3TPNQJAy/ylJseysPerHLatNEGExnCKPJrq6Kd5iSdGaanp5GpGWcNGAe+qNUDjC7wc2CVQougRPkVurLCKB+4L4ZV8jkmkCfucMjFMCwZ+uftu7Xe1epqFB9Pml+PcCjIwmWXJAl1L6REaZQP9ogCRLu6cKwMgdJ+L1vs3bu93SqFlX+ac9bU0mXsY1NFkwVyBkG6MwAAIABJREFU78ITgR07dhFFIYsWLSTLLEFg5umK2/e0/8e9l953ar7re2OOc695BsVrNUVtbmrZymBZr9a5k59HMuhpywtGSD3bQRfpbsZ0pbts9U6YfU/IX26Z3bb90c70fsU4nn5c546L6lnH9ubO2D/hPp+7qfteV5+Zqhwp404okNzFsIwJHclovQ+ju1aDVpVxqFgM4mMouUeHmUBhbUaadmhENcJGA9uInGXU7jDdbDvLKQypxQ3iyLkkC2un6vbR+P04QC009IUDKAZQ1i3wM1lCK59haiJHYQiMs1KCMCYwikD17j1ytFLlOu1sLWUqGrX4PrknZn0cLbN+b1fh5qPrIVRleK/4pThWFtsKaEGAUBuM0iStFN3fVShQBkQ8aMU9K8EZLlGoyJIOmrh0Q5bKTWENVB6365P2z9ZTXClnVeP7L6q7cTdNhV27dlGr1RgcHMRat+nXWnzCx+7i/UyPT0fYM1dQVY/7I5T2/Z6IF+AWXfGGWEzPYDk2jkJIKbzB+GzdJPyM1z7D8oIRUs+27L/mMr8m9Msv8wnPfbXPlsci7vAzlb0FLZ627J+7Y75q534328/f/VQGxRXU6xGtVkCWJpg4wloh1D3Rr16t3d/IeJdOPQhp1Ou0Z1rEYYRRCoMiDCLq/TUsljzNSdOUVnua1ozjWyvzj5lCxe8uFtXeGy8DanFEWIvIcUIsy4UsSUmTlJlWE1FCaALCQNMX1TB0BUoxNkVOYiXW89x5MIQXzlo5uHy73e4i6/z9u0wZxSIs3vLp/rPeiVaMXCH8gsDRJ6Vp2q1P8JZfL3igeD5BEJCkne4+Jh9L8jV3x6xAghadlcKt2wW1KCD37kqtIcsokwm6xIVdd6DMRpM8i/J068e+ZNjeLt1fRKcAGdZ7E3oVILe5XNzfqhBQPueav7gbe3x+lxeAkHq2wmL+fQr7niBzNaFffnkaTavsTxcGW3XH/cw9mWXiyBwt8eks0Kqw2n83i1vobC90ej53CoWV5F7YMDRMTzcJw4WeOqmwD2a30+83UqaMb+WSOwaLtEmeZZgwIKCrpyoUNgyJw8DBqm3qBFZnhqmZHExAHMdEUQ3tSWAD/69AXYgXL0YMprivUlCL0HHkgv95ykya08oy2lPjLp1JGBDFsSPjNV0rCy9gLY4kNhfliVsVYRDQygWbgQkrXjPrLRJnjgHaCZlCLCnteBCVphoTA+e+iwJN0k5JkpxaXHGpzUJOWn80YUDamqadZtTioLTqCsuosMd06eL11YkDgwg51vfNKIVohRWFzS07d+0kDEMWjgyTC+RZ7jZoezRhLnt3d7qyr3k4q1/zlH0JAScjZ0kxRyz5NG2qtq5AvlqUCLqgnPLWpcVZr8E8ls9s58G87d/vlvziygtASP1sxQWJVbmAz7tvhYqzo3DL/+xK2HNSuoK2As1Wc5v+bPbjuAt11/pQs6wSYP/E4DN3pc4OWM/btOodvO+nVquRJG0PMw4Ah2yTefz0JdINhSPndlyAygppktMIIwxu75CI1+e1q8mYAIwmDl0G1Uxy2u02M+2E6ekWRkfUwpBaYBDjXJEu0O/bIcptK1LuJbXWCVytoRaGmDB04mwgJ03bdNKE8aSFbYMODLUoJI5jL0T9hl0FVllyH2W3cU5Hd5i209Qdj7zLxaUBcm+dzFLiysHRuM0ADnVoVQFQMGSRkAQ5E+kUJh5EqcJq9+dSnOtulsWQBBlNO4NmAFEWDeSkaB1QwNi726GlUFXcObiYn8vA7P5rZY5JgljTNzzo+qXABpoODjBhyVGzhQTekiyt3dmuzurRC9KeMdq7p6XrjqtaiVDMfzfe+7Kc5hMnGiFDoTFKERRWqgdSuNit9bKw4gJU+xZOz6fyK8+Cbvej91Y5lNbz0dn3TErhTrEVIVV9R3tjSfsX55oPUeaNgrLOn7XNPZpB5bg/dc+hhQOm223SJCfLEwb7hzDGofPMPtpdjIYAY+NNMhEG+/qII+PcbZX2igcJuA3IjtNPRDDalI3pdCztdosknXFM41GMiULiwBAo4y0h5+YLwxC0s9YySbHKIARkWHIyMs9MKEBKSocOWZ4hYomCiBBNjcgv9sXi60TMhG0S6oA6cVcrpzoP9laKhboIyCsfF9G06dDOOhhjGFR9lVods0d3afapV7A08ybGKPrpL913govHFW0p6ikcW94RWWm38vVa2iS0Wi1G6iNYrK/HQfutT4upy7e5ugioHmGg5tlM3Pv7fErZL2eF0P6fwVlOocJhZ6Bk8VDKLWa5h8Ybwue9rv0rLaQEt4hlFmyWk+Y5SqSLFZsHTNEtvegeLRVh9hwd91nUXOskrwAllDIoJdTjoLLPo3dx6m5G3NsY9JZiPK2FPLfkIj2v7LMR8vNNzx6B+DTT1/pzjDEOyaZdqokkybA2Q3JbpqAo8xdV6hQRlDFd6h7vImwnCUYJYWAwKIzSfu9T6WHrcbX6i3tgyYXLtZ0mTHVapKnLJVSr1ahHsdOMAchIaJORkiEkCFNMszsZY2drJxOtJtOtGdJiP5Df/5TlOWIzjDFEJkBy68ACXliJVuSSlbnGiuvMLCh37wPpXdKchaoQcUIK7Rgn8sxZlNp056p44IRD+7mq8swSxBFZJyG1ubd0kzm52pTt3ldJJa7lYfSgy7xpaZqi0J7Nwj17clvmUiv6GQRBmVetaN/smSmz+jt7vpWbr2eNVVFX7/mzPksvwq/3OD/6D28ZFW+qsoFro1bUopAF/QMsG1nMwaNLWTq8iD7w1rSLeToGFUsxJ00p2p6/5QUspOYG5gsOL3Aab5pa2knuEqZJ3nXjadUNOIqUk2k+SGlpSTC/Q+AXeXQdKfz887vMCgRfEVcpks+V8SJJCaOAWhh1iTh7nF+2cn7v4gBdHVQEOpkl6aQlq7UbT93Tbq0qDhSRUlPdFxR3b1O0ytAwH41QzziU1XVHsHBBzb7P3jRLodc1DDghQLcdxhi336ka46Go15Pn2mIMIVdFizJEhFY7odXJya1heKiP2OCtpTaTTPIIG3lg1yNsGdvCWGcPiUoRZZ27TXyivKJtWkFeiUVai7LKxZcKF2XgFnbbXatLIa0oNtq68aouvGKdm0u8Uoe3osQrUWIru89sJUWJOEdikbfK5trF58TZZAVTeF6406zqeaYiqqKgubYjah5hokqhWHwGULZXICBFH3vnz5z6bJGEcPYc0/556lnt7D23uo5076O7z8zObj9z6nN/uBhc0R5NiLU+Waj2SkNmGWkMsGJ4ESeuPYIzj3sZK2v9NICQYuVK0GgnpIp2Fa6W+Uo5l+f9+hdafqWEFHS1/TTN6aQZVsKea5QyiOTly9nV6J6f2oaaRbMy53e/kFsKYdX7ojjgckagNUFgCEMXo1Hgd/BXhZp7eWe79jLrBH6WZV777sYbqmU2x5kLEvSI3GdRin7vu455R6dErO3lJ3rHb74S0KUzKsfJgBPuOWEUoLUTXrP2JJcIPGstnqWIxMePnhqbRpSlf0GIImNj9jC3b/kJj0w9xmQ0TRqn2DD1rhtnSYgHrohIucgXCD3J3Jw2KvD8hZrcWpcNWbnxU0qVAkXEKxPilA2scm49K87DMGuxt0UcRzQ50mP59J7bFQbKKhR+I7GVHiPNMteaKxbyqqWhbFcoludVhKkq/fm6a8mVggMQZ4nMvb4qHHUpZOZaO8oLjPmFZHmuqJ52l220vcK/e321LXP7J14bEOmiUK2ff9ZaJM2IUsFMdRiN+zn7hFM599TTOCBuEGBpoFGSoUT7eKXqvTH0Cqx5hFSvMvuLKy9AITU3liIVDUEEksTSThLnCgjqFW3Ru2LU/PXN5w54tgvs02n++13PnMvn6jpKqXIBKNwS1s9LjWBtBpKjNdTjiCjSPUKqp/aKkBIgzSHJXGpxR27QJfgstEHtGajnaJbQ49aZL771s4+Hr1vNX7/M9tP4MvvlK59TKWnc0XjL1KquMBflxtRKRk7u9+24+wShdvudTFDosT3uz8zX3AG2Tj4Bgwk/2fMT7tp5B7vYjarhqZ2EXLJSyKjCdeQX18zHwZQO/IImaNH+PIWyPpW66VqZ1trKYuiEjRaXYl5L8dm59Zy1ZecIKxE/1/JuPcrOXvSLhVahMA6iYQvXrCotca21T+/eW3ex6PsvnScEZtXvLafSSugVGi7mp7EEXWumKkRnCcT53XfufapaYtW+9dZDz+9O4CkMpvfaHnh8tx9z6/eWmaV0c2Z5ini6rTwTyISaCtBJhm22OGThYt71hvWcceBqamnOgrCbz6t8T6vzvmpZvWhJ/TzL/AF/wY15lkGrk5LnuYMvq4DCz9ddxPBH736ouNJmu68KTXMvsf1f6HHeMhuNZZUXEgoptCyrvDDBpd5WgOSAJTSKOI4Ie3CfVUGtKpobtDpCmlk/nnMFlBvHXmuvd7FQjpdO9LM6zo52qR627t7j/NfNM4R7GdqiLwIlfrqwCB2TgnIuF0C8JRXHIRhBxJKmHbI8KRcZF9QOUFaI44hMXByvlbexDcueYDc3bfoBj6UbGY/GUAPOMkiSBK0U2oQoZdwz9Yu5S+bnnrloRZZaT2brXFLKKocatKpMG1/4z5zrzM0V6y3uPJtlTdBrdagel1rX2igWVV1ZZHuWGm852WpMpBQWqnK9drFNLyTnCDurulZcZW4Vv5WCxwqi9ByhigQOcygFXLv7fAsL0n2vnaUC5dHdo+h7VYioWZZXpc3l+BRCz7lei1h4YRkq69GK0qssuPOc4HfKh1f0xGIRMkDQWDSBCkg7KaHSRMqgWy3iqRl+45Wv4V2nnV3Gq0zFHU3FI9C7f9A3n97yopB6VmXvQirPoZ1kJEkGaEwQkecOcVQSbed5udArJT4vUHex1aJ7JpFBPSPAwzO9rjtZnyFwwpfC9WMtdGNr3pVSxEdM16LSSggCTT0OSrdfdVwLISU4gT/TTsmtq6/Yf1N1fTlXmPUMEHnp+iqRRtYi2i1mVknPMceWnw2653f3Ms+V3G5RdAtDYb0Vn6vX9wIAes3FKlnOHM25cKXlzlVmtXGLn8x9XZ3RlVGPw1Loi7dwHLGr2++VJBli3aZWqxKyRsaTbOP6R6/noexR8gU5uemQph2MdkI2FSd8JHW4NV3G9rrjL4At3JUi3rXjFRcMSrncT1p3F3hbvV4ECkuscCfOEkiOyFdTMLcUwrscNm8xzLZClHXux6zc4CvY3CHutA4gxwEdVNAjJOa44bywnQ/gUFg5oOfEwrrnKS8clBcGxXtHKSR6f9fleV2LTtNrDVWEI1VrSKiCJYpxcePmBYB/blUh2XW3FsqxKt2yqpjkuXVAGKNIM0tmIVABNR0iiZtzoRKCtIMab3LBGb/Gb73yTQwCYakqFKqMf0az5vPPw9PxbMoLfp9UN3NmgTrzk0O57wo0lNP8LVoLWiuCwC3SQeA9z7Ofi5888+6rqqxrs/a6Un30+/OsZ798e7t2bxZX2e8MUmt9/zOnvaFAda1M97K5xdMtXntvoBvLvMeycu2tCiiwNvfj6PYOmcBR+nT7sa9Y3/5lrS1AxFr2PqbFM6n+7jTT+YV+97xq3/x1FqwVcoFWmiFUkiZWFyu8MM0cLVNQ7MfSoDzJXWZzanGExm3SFWNosoebH/9XNiaPkg53aOs2kubo3D8srZynR7lU5Mq611hZD93288zifk9t7lx92rmXUOIspDx3mY0zLySUewcAtDJgvOvNvRwgrn4XcxLXQ68UdIEKFUZz0f63br2IcuPllYzCzaQxGOWUJmM1RgeO3DcrHKBeQQIvrCruzYpLcK5Fpctrq8fCorLMBobgpYVG7Kz7eMEXlvX7GF35zP25FeE4x03YE9eqTlZVzpmybvH3tb1WWTEXRdx80iiUWPLMvddGBzi1TmM6QppmhLWY3CZYJfQP1fneTd9nSMF/OutNBH6uWC+sCjvRO4bLN+CXlUX4P7yQKqbi/gxfnuel0EI5P26gnYbmkH/iGKsjQ1jFU7jZ0FOKRbh7SkVLnK+Bs77f35jUfP2aF/lWLgy9R+cWgkCDsZo0zclSwUqOeDYFK6DEgyrEaffWv3zdWxUowkKoSQn9LcEbXtqV6cXFcaOFoSEKHBuBq6Kwyrqa5Xy5k/bW5+L34raq8g+Zf3zKF60yooXyUSwPvTeYe9/iT21wC7iAEkOaC5JnvkZnVVlv0AleeIhzKXnjEbEOTWqMwYolSVJUbBlnjB/uvJkHpx+gvaBDFmTYLCVWdYIwJEtSlECkQjpJSmBirFXYLEfyIqbq3H0GSG2hkLi+5CLuvGLhs6pMUqi1RitN7lmztSgHsCjH0C3ULsWUcx+LOGShEpeyQhC6bokuAKPrTtfubz84ISE2xXmbBUiFNO2Q5mkZs+tZoEuAhRcIufV7GLtCoJwf0itACstntuDout+69XbdcvRcX43ZQV6iEasCBCjBFGWf6Z3vRd1dYEcxZLOumYVu7ApT91zS3BKagEAUYlNEu++tBWMVymoCY5huj2F1Tqwt5MK73/pWas02Dzx6HyMDQwwPLaAR1zAe9FQ4w5VP9qmK92r2cvUcyK3/8ELq6UrXldHV/I0OQCvy3LtcyFHFYhpqjPEWiE8X7iZFsSvcP6wiFtHjOti7wClNc3+9SHF8ZmwLszN/Fh/E/2/2MbdFQj1NYEApg9aKNM1IsgxFRAnuUQqx2o1TMDfxnEjXVHEuK/HxrWofi7os1mY06jGhoXuOzfxOf+8K7AlQ771Ux68qmEtBVdEj5j13b/WWf+0Nwt/7uSq0tNLUIo3OILU5We6SxSvvVrJKgfhUH94y9es7BE4DzvzzD+KQCSZ4QB7ipzvuoj3QIQ3dptxAh5BClhfZhi2SWBpBjbRpiUxIHNeJ+2OMCUmShPZ0m5lOmziqkWtLZnIHssgtAYbBsI9G2IcyQTfxotEkWcZMu0Ur6ZBlqROySsrRsX5yqSKO491TqjLWzqIqdBa/HaGwZMi7yoxoIhuTz2TU85CFfcMMjywkVCHkUEw3Efd8lVXlIm/9HCsh5UWMsBAuyrWjYMGvAmeo1FMAWvZueblJVvZPen93CRW9EC8ssKqlJLpnDknlXXHt6/UWFIKw9EbM6o+fhWVbyvlvxfVFuSzVyiqMcm7TTDKIAnKdkGcthoziuFVrODgeoTk9QWd6hic3b6HTSanX6wwPDzPQ109g3B7AQLzSo/173H3R9s8d9DOW//BCau4QzYWcV8eyTCUtxeJt0R5y3lcPy9XdWuuskBJ9ZrpWGMVkErQ2JToGXDK7+UqWZRjjNg9q3T2nWl9xLBbwQkvTWpfZRqHqwiySutkSBl2tTymF8r9lWeo0ZW2II0eU4xBojoC0JOnUCkSRWctsd9vsfWIOlOHCrlasV6Adyig0inocEgVgc0HpbsZUrQLft66AK6Hevm8lOKPa14qQLxfW4rN0n00xbsU4Fps4q+NUPVafb/Hd7HEs/s6yvCepHkphQnd9lqTYvJucUBRobXzW4A52Ji2T8oVhSBCGbmMrkGOZosOtm29jrG+KPFSINURak2fOQhIjWHKSPKEeNMimLMtroywdWYKqadp5h047pd7XoL64zu7du3lix3Zyk2GjFAkUYgJ0J+Sw0TXItKUlCXF/HRFFmqYkYcqBIyt5ZNOjNJNpbGixytEf2cKCEsFI13rQAlhVWlpdIe3fQckp4i8a5dnJDUEeopuwIlzKq17yco5YvIY++gmISW1SJipM6RAREzjHFtaPV0ZOTEhGhnNkBjhbzu2/y8kJUeSS4xjhNRkpIYGLd9JlDi+OBXtFl/WiFMEOug9k5Bhfv3tHpLwKXIwwI8W4DQqk5Vlu20EAZM7xW7HwKe/k3qLC3db9vrjb7ISSJfmA/1eFEuWVehxhcca2sU0sjusohEWNIXQ8iF04SpoLu8fHeejRjQwNj3DIyoMgydA2p+4zSitFmUHguSr/4YXUfpU5gXJKbcAgJFnGwEB/93SlMEYxMzPD1q3baTabZbZOYwxLlixhaGioFEha63Ih3LRpE5OTkyxfvpwwDNmxYwcHH3wwTzzxBGmacvDBB5eLrDGGTqfDpk2bUEqxdu1arLVs27YNgBUrVpAkCZs2bWLNmjU8+OCDjI6OMjw8DMDExAQ7duxg9erVTE9Ps3PnTqampsqFuVarsWjRIkZGRhy1DoWbzhIEGp124b6uFH/rUns2Pd/3Fqt0V7jRdQcoJQRBSBC4Bdj4FORFGyYmJpBSSZByXGu1WlnP5OQkSZLQ399PGIbMzMwQRRHGOJbtdrvNzMwMtVqtfDYTExPUajUajQZp6gRCq9Wir6+PNE0JgoCpqSniOHYcfF74dDqd8l5V1oLx8fGyzUX693q9TpZlXuDr7jYv4/optsswBw6sY1EEUYjxLuZOljLdbgEQmIg8yKFuuX/qQbblO5iuzRBql/jPoes0mZ8vKCFWMZ3JhFVLVrGstpRdT+1i6+Q2Ui3owAmBmok4cMVKjl5zFPc9ej95lqFCRSfLiOsDTE1OsfWxJ8lCWDg6QqACtu/cwfT0NIesWU1gDGIdxFy0YEsPnutw10ooPAxeSarEfhxirlAmvAvZL6c2F2gLi80wbz7ljayNV1DvxNiWIjIGkRqiISMjsDGhcqnglRXHFIFG64hWZ4a+OMbmijxNaUQxuVg6eUotDrGdlFoQkCkhzzs0wsiDiBwzRuGZLBSPJEkIAu0ZRizGhGRZQhyEJEkLay19jTppu0VkDFYJnbRNHEddN1ye0x8FZFkHKyGRCCbwTCAeqBKqYpecdw+LYxuxaaGMeli4V7TSLCOKQtJ26vrrgTdKwISajk3cO+bjeLGJSG1OEMbYTAjFooKM3dlupDmDGRB2jj/FUG2AWq2GMSEYGF68mCMXDHH3PfexZDRhQVTHdlI6aY4oRRwab13DcyWq9hW1fkEVj7ydU7Isc0ScXlwrb1Zv3ryZk08+meOPP55zzjmHc845h7POOosTTzyRtWvX8sMf/hARYXJy0qUWn5xkfHycz372sxx99NF86Utf4s477+R973sf4+PjnH766Rx22GFcffXV5QIH8MADD3DCCSdw7LHHcvPNN2OM4dOf/jSf//znAbj77rt51atexWOPPcaFF17IrbfeWrb7e9/7Hh/4wAcYGxvjrLPOYt26dbzyla/kVa96Feeeey6nnnoqq1at4nvf+57TkpPEC2AneorF/edRemM3RXp055pMEvcCXX/99axdu5YDDzyQJUuWMDw8zIIFC1iyZAkrV67krW99K81mk+3bt7Nq1SqWL1/Oxz72MYwxnH766Vx11VVuD0ie8+53v5vFixdz6qmnEkURH/7whxkdHeXwww9n165dxHHMww8/zGGHHcZdd91FGIY89dRTLF26lO985ztYax0BKfCRj3yE448/HqUU1113HWvWrGFgYICVK1eyaNEili5dysjICCtWrOCCCy5gfHy8VExE3EsUatOlVrJS7kJVCkJjqEcRA7U6Q40+Fg4OsXBoAcODQ0QmQAfClJ7k4d0PMCOTYDI0mWO1NmCNkBqhbTPSTJC2ZvXiVSwKF7Lryd0sWriUwQVLUHGNLDYkDcsePcE9G+9hfPcujjnkSGqJwbQdW14rm6FdS0kGc9Jhy8apJ3h8+gnyAQiHQzKTIjp174RysBTt4ydaVOl221vcsEDM5UUMR7ow89IytZYwM5yy6gQOjw+h0YrRbeOojLAOvKQ0Jg3oD2sEKiAIQwgCRGmCDFQnZyDqIySgFhjqcexyRWlNPYywWU4UBWSSIZITRRFJkpCmHQRLGAVEJnA7FDJL1kmJTIhkQmRCAhUgmXVHUURRjXq9D5taAh0SmohYB/THfYgotI7QQYiJYlJjyMMYMQodmDL+GBoD1mKsQeeKEJcQMg5CIq+AufcndKEJP9+DIEKLJjSBSz0jEAQhWoeIaLSJMSamZmL6gjoaQ6hDJMdRdpUoT4UJQp7cshWL5r4nNvLvjz/Evds28fjYDsaSFiaOWLhklC1bnvT51hwMP8lSEj/nn8vyq2FJzVOKOKeDQxeuJRDrrIzvfve7zMzMcP/99/tEaW7RqdVqvOMd7+CrX/0q7XabSy+9lKuuuoqzzjqLzZs38/3vf59Wq8XmzZv50Ic+xP/4H/+DTseRbdbrdd75zneS5zlvf/vbHcdZnjMzM0MYhvz6r/86V199NZ/73OeYnp4mz/PSGjvttNP45je/ySmnnALAZZddxvXXX8/111/PJZdcwo4dO9iwYQMLFiwoBdLg4CBvfvOb+epXv8prXvMasiwrLb5et9czHLt5xrIk4/EuxwIZqJQThs1mk9/+7d9m4cKFfOQjH6HRcBaSSE6n02HXrl1cfPHFLFmyhCuvvJIrrriCP/7jP+aOO+4gTVM2b97MZZddhohw4YUX8uMf/5hjjjmG3/3d3+U973kP3/zmN1m9ejWf+MQnuOyyy9i+fTsbN27kqaeeYmZmBoB6vc6nP/1pjj76aJRS1OtuI/f69es56qijaLfbvPvd72ZkZITPfOYzXfekt8h27drFJZdcwvLly7n88svd4hF2XaKhNlgsOV2rsoiF2hysUQ5iDUReUYj7A6YRttFkR7INGhkqECR1e6usKKyyEGhsrghShbGGkf5F7N6ym6WLlzHTmWHF6HJ2bxonkZRUJYR9LobwxPZNDPY1WDayhC17tmHiAB1qcmXJjSVRKXnU5azMbIIK3CbuJG2j4tC5tt3T9G49Zx06ja7Cp1TCV6RHgBVu0YLZQIsiF03DxBx1wGGEqUFSwWjIVEpucpT13wUR7XaKaBe/0ZEhSToECsLQweM7SVJaQgrHfoJWhJEhzRIwznXf7kzRiPucZZLmjl8yhygKyTILBdGwCWl7yzvQLt6IgixL3XMOQ4eAFYvKLToIvGAW2q0OzdbVfZq9AAAgAElEQVQM9f4+pqenWbZ4IWk7R6xFtGBEEZqgTLyYeDq2ticSVt7atjanVgtpt1OMCV2GYeVY6tMkIQgjktx5iAyKJLPEoWFmpk0cRigEExgQ0AFknRwVG8YnHcdjXy1m6aKl7ElmiBp9xEHEIw9twIimXutj9WFrue+OO2lNteiv1VBGkWYJJs2Jg/1D3f68yq+skCqKtZbIOIvCvZg5QaB5/PHHOfLIIznggAM4//zzeeihhwiCgH/5l3/h5S9/Od/61rdoNpts2rSJFStW8K1vfYvzzz+f17/+9fzVX/0VF1xwAUophoeHeeqpp2g2m3zjG9/gFa94BR/96Ef5yEc+wuDgIJs3byaKIq677jrWrVvH7//+73P22WdzxRVX8J//83/mmGOO4aabbuKss87i937v99i2bRtXX301WZYxNjaGUootW7ZwyCGHsHz5ctavX88jjzzCggUL+Md//Efe+ta38rnPfQ6gjFkVcZ4wVLST2QSbz6zMFnJFHKhI2Z3nbsHbtm0bTzzxBJ/5zGd4y1vewu7dY0xMTBCGhpGREWq1Grfddht33XUXeZ5zwgkn8MY3vpFFixYRhiGvf/3r+V//639xxRVX8J73vIdXv/rVHHfccbzrXe/iH/7hH7DWctBBB7F69Wre+973YozhgAMOIAzD0mrt6+vjve99L0oppqamuOOOO8jznHXr1nH66adzzz338OSTT3L55Zdz3nnnMTY2xszMDCLCihUrUErxb//2b9x5551euw16qI7Kvnv2bsTNqUwUodY+NtCNdVif1EiwbE03M2F3OwoL6/diaYcSzK0FlROoCJ1rlgwvpTnZcqwSNeHBB+7lyCOPYnRggI0TY4QDEUknITIhWT3j0W2PsfqQw9i6YydRLUBbBZlCUidkrXIgGKUVRmvy1DoXURCTgmPQKGOH/r0p+iwFYKD7fRXAgo9ZSu7iUMri3HZAPW7QF/QjLSEzGUEjIlMJjgXQIImgI0tkIU0TREGaa+KBOpo2uW0hnYC+uEar1SKOY5I8Iazk8zKRKhGPcdwg7aRkae6sDKsI6gHtdAYdhoRBQJ6kIBD0BaAUNnGb3YO6RhMRKpieTghrEWmSEitNlieYKMJqqIU1/uWG69g5McFJJ5zIssULMcZlAY5jgyRuvMIIphNLUDdEkbMzJyZT6lFILTQkbZiasdQaIbUajI8JtRhqfQECTLchiBSxM8xoGEPagbBRQ8SSZYK2Qm6hg8X0BTSzJi3bQQcBO6cmmHliA5OTkxy9fCViheFaH4cefChbntjKQ/c/SFxvOGUE5QBXfp9dT8DsOSi/skKqiqasWlJR5GIQnU6HOI7Zvn073/72t0lTp0X96Ec/YsGCBUxOTtLf38+GDRt485vfzFVXXYWI8Lu/+7s88MADHHfccSxdupS+vj4effRR8jznk5/8JMceeyxxHLN582ZOP/10/vt//+/U63VOOOEE3vve93L22Wfzpje9ieOPP57bbruN973vfYyOjpJlGffeey/vec97OP3007n77ru54447+MIXvoCIEIYhmzdv5n//7//t95bAD3/4QxqNRil8wgquPssyjHctFPGEn31MlV+YdSmkgqC7w15EyjE7/PAj/ZhnnHrqqdxyyy0sXLiQJ554gvHxcY488kj+5//8n6xfv56pqSm+9rWvMTw8zM0334y1lr/6q79Ca0273ebGG2/kggsu4JprruHlL385eZ7zhS98gTPOOIMjjjiip31JkhDHMbfeeiuve93ryPOcyy67jPe///2l+29oaIhNmzZx+OGHl4zcp512GjfddFMZHyvYtKELzJmzrUwJ1hHLOXcQ3XhVgTqzNifTCdsnniAxbSdQ/b4fpQMH7NEepJI7VF9fXx+tsTa5cfGikUXDDPX18+AjD1Jf2E+r0yYiRllIjWXGtskzoRY06GQdRCtCHRKHNaayaXSsyWx386zRIYjbriA6cJBywfEYWOfOK9BmBaKti3StDEKRVLLyveQe7ZcLcRRiCJyVoYQf/+QWptUUYBmKBjlyzVHc++/3ktuUVQetZMnoUrbt2MGGux4lV20WLhxm2aIVNHc3OXTlambSJikZG7Y8wYErlpGJ5dEHHuOww45gw8OPMDk5ySGHrmJ08VLyTo4yirsfvocDDjkQrQMee3gja1evYc+ecR5+bAM6iDjx2OPZMz7GHbfcgyhYvngZRx99NLffew9rDl6F1QFxLWbDlq3MdBKMMZx0xpn0Lxjip3fcyRPbd7N8yQi5KG697U6OWLOWOI65556HWXfsEWzZvpubb76ZhQsW8Oqzz+TxHRM8+vAGXn7ySwn6NdvGU/7v92/jnFe+nEef3MP3f3gjI6OLOOecM3h0w3aak5M89thjjCxaxOmnnoDkOVpyoiBCBOLQMc138pR23sG/dKw6+BC2PbENYzUTu8eQHMZ2jxOvjanV6uyYbDJQb1Br1BDr6nBbFAwl2FnxnAiqX5mY1N5KIaCyzGu9mbMsHM2/+7uKsgMnwBxiLmNoaIjzzz+fIAj4+Mc/zgc+8AFOOeUU3va2t7Fs2TJuv/12zjvvPJIkYd26dQwMDNDpuMmyfft2vv71r/OXf/mXvP/972f16tX8+7//O8uWLWPt2rWMjIxw9NFH853v/P/snXl4VdW5/z97PENOcpKQhARCCAkECPOgzPMgIg6tI1qtOJZbcdZarYJVei0qt61isQpVQbS1WqGORIoyqMigMs8kDIGQeTjj3nut3x/7nAOovYO39vd7Hn/reXhy2CfD2cNa73rf9zv8DdM0mTt3Lr/73e/405/+xGOPPYaiKLz55puAW1ITwhV5TQYj27bPCD7JQAsJdQPxVcTe/3yk4LffAPlWFJc87ZZXrMRu1sOxY8eQCa1AKSX79+8HSNlptGvXjt27d3PhhRfy1ltv0a9fP9ra2pg9ezavvPIKmqYxffp08vLyGDZsGB07dqSioiJVzly5ciU33XQTzc3NAOTk5LBy5UrGjh2Lx+Ph5ptv5umnn2bbtm3s3r2bQ4cOMWHCBPx+PwAej4d9+/YlmuhuuS/5GTMyMnAcJ7URcM/51Pl+vU+TeJHIHlJfZaJ3p7p5VSgecpU/pI4uzVTPx3EkmjQwUTGki22LOzHiukVNUw1O3MKreImFHdrnFSGjBoRNgnYQI6KhYBCyBbYiMbxeInELw+NFSoVIOAaajlC1xD8VyxHEbVcyzKN73H5SYgetOgqqUNGFC6nXBJxSovjKP+VUH+r0ZyMJC09Cx5PqHiJukduuHXX11TSGaskrymHdpo+wlSg5eVms/+xDwlYTR2oO0hipw5/lY/+xvRxqOcjOul1ggp1mE0+zWL93HW3eECs3v4edJti8awsnW0/Svksua75cx9GmajA1IiLK5n1bcAI2qge2Vn7OwebDvLuhgoyCDBqtBt7f+CE7T1ZSH2+h+8DefLj1Mz7Zt5VPdn5JIzZOugfHA+u27WTH4WrWf7mN+rDFweNNPPnUszSH4wgNYorKqo83ENEM1KBGxcbN7D7WxOJX3qCkZ19qW6K8snwVR1otHnnmefbWtuGYsGLDFhateJ8DdVFe/tu7DBxzDg0RlTff+YT9h6t542/v0PesIXy2fQcVaz/Bn+7akrh9UYmIORiqgl/Xiba0YEodDwZp6HQvLKZzQUcaGxupPHqE9Jws1m/exIHqI3h8Xvxp6WguG8AlPScy+1MPPl+v/X8H43ubSSVHEvbs8agJaOypieU4Dvn5+fzsZz/j0KFDeL1eJk6cyLJly/D5fCk4sW3beL1err76ahRFYfLkyfTp04cHHngAgM6dO3P//fdz/fXXk5mZSSQSoUuXLlx55ZU0NDTQ2NjISy+9xIEDB/jwww8Jh8MIISgtLeW2227j5ZdfprW1lVgsxlNPPUVDQwOXXHIJANOmTeOtt94iFApRXFzMfffdx4EDB0hPT2fq1KksX74cTwINlKylJ5v+6j+Ay/+PR1LiiKR6/GlvJXpfuq6flnnI1HU/HbKf7CsArFixgiuuuILCwkLOPfdc5s2bx4UXXsigQYOwLCsFJvnyyy+ZNWsWK1aswDRNbr31Vvbv38+mTZvw+Xw8+uijrFy5ktdff53NmzfT1tbGkCFDqK2tpWfPnkgpGTt2LEVFRUQikQTgQyMadbOaJAIzudBGIhEUxVUksayEIWGSnHwGOOBM8uM3bQZkggAkcYiIGHEEUrhE8+S11DHdBccRp/p9Oqi6gmJqnGiso6ioiCP7D1NUUoowFcJWlO6FxbSFW9l17CCa7qCpBpZj4fF4iMViqH4Fj2EQwiLu2DhSRdcMV6JKVdEU1d1YePSvfebk2iS+YX/z1SDtkNSBg6SEkKIkANlCEhdxTM2LwKS8S08ONewlr1MuGcEMmkLNjBw5Ci8aJ+qqOHh0P5ZqkV+YT59uPTlWdxQ1oHK0/jBvfvQ6puGl7/D+KAF444PX6ZRfSJduJayqWMWE0WMJeNKpbjtJ5fGDFOV2QdoQFVHWblqHRzcIORH2H95PQUkHepaU07GkmL+9vxLLUGmNhtl/uBIz4Cc7P59W6zNeW/4mujQZP34S3ux2WJaDmZZBW9Ri/YaPGTJsJLG4jaqB1CAcd/jb+++jGCYRFLbs3k1Z93KGDCyhZ68Snl74MrklPSjp2YuN23eRXXQWe6qO0qP/AD7+YhvNUYsDVUdpDkU5UlVHaZdODBoylLIuWVw2/Ur+9NILTB0+DENzleWldP3OHCee2MC59yY9PYgQrlRUZnqQzKwcLFuArhGJ22za/DmW5eA1XSBK4q6hJuasVNRT2Ph/wfheBKlvMjWHr2cBSeIgQLdu3Xj11VfZuHEj119/fSqbqq+vZ8WKFfTu3Tv1/5deegmPx8MFF1zA7t276dmzJ4sXL2bFihWUl5dz2223sX//fnbu3EkwGCQcDjNw4EDmzJnD559/To8ePVi/fj0tLS0MHTqUYDBIdXV1qqwEcN555/H4449TVFTEnDlzuOiiiwiHw9i2zc6dO3njjTfYvHkzN954Ywp+3dLSwtKlSykpKQFIgSbAzVqc0+CObr8qwe/5Fg/f6QvzGYRX1e1LJUc8HqeoqMjtH8TjCCHo3r07QKqv0NbWxgMPPEBpaSkXXngh//Ef/0H37t3JyMhg0KBBAFx77bXU1NRw8OBBZs+ezY4dO7BtmwceeIDBgwezefNm+vbty9q1a7nssstYs2YNo0aN4siRI1x11VUYhsGBAwcoKipi2rRp6LrO5s2bAQiFQvTq1QvDMFLIxPLy8tQ5nJ5Zp/p8OKlnTKoJTY0kXFtxRXQlp/PuXDKwlA5CAUuCk4DqO8llQSZU1oW7KNjCAVWhNdxKtj+XE0otR1vr0AN+Cjq2p2rPLjLa55Cb3Z6dO74kLZDBwNL+bNu5C00KYvFWLNUiPS0d1bLQpEtkR3UQwmXwCGmjSOFKFCVVNBK+UbYiURMoWVt1z0tzxNfm1hmadLj9Lh01ZajoZohutqZJ0KSGtC0sKUBoxKKCuA2qZhITEkM1iCIQhoGj2KgoRBwbXTWxLIvcglwmDZzI2o3r2br9S0yvgeHRCEdDgAtCUDWXSWU5cXTVQCY2AaqiEPRn4PP5OKbWuDJSsbjLuRISabuEr8yMTLqWdKO+rpnDlUfITAsydvRYohGb91euJLdjZ7ymD6mqvLXib4yfNImao0cRtgMi2UowycrKwvCncaypBYGDY1suKF8D25FEm+sZ2KsncQF/fm0Nvbt2oa21lbjt4M8I0q1LMVk+Dx3GjuaLLZ+jSleQy4k7LpJPA0W4EljCAlsChkFbNETYjmPZgkzTRPV4iEXimIqGE3fQJAhHEGpuISs9A6/HT7tgpgsskbi29AlTTaEkRO6V/65w2f9ufC+C1H81TpUjThFFL730Ul599VXGjh0LuIur4zikp6dTUFDAggULqKys5LrrrmPevHlccMEFtGvXjrvvvptp06bR3NxMly5d+NWvfsX8+fM5evQos2fPZv78+aSnpxOPx1m/fj1z585l2bJlRCIRsrKyuP/++7ngggs4cOAAr7/+OnfeeSder5eHH36YLVu2cO+997J48WLWrFnD+PHjueeee9ixYwd/+9vfGDNmTCoDFELg8/nIzMzk0UcfTRGCk4TVbyIdu0H7n7s9SmZLSXh2S0sLZWVlVFdX09jYiM/no127dgghaG1tJRKJEAgEaGlpSWWphmGwbds2vF4vtm2jKArnn38+7733HoZhUFhYSGtrK9OmTUNKyaZNm7j77rt58sknyczMZNOmTbz33nvs2LGDkSNH8uKLL5KVlcWECROoqalh7ty5vP/++/z5z3/GcRzq6+uZPHkyNTU1NDY24vf7CQaDOI5DPB7H5/OlVN+/dr7/w+qpq9ru9nhc+5RkwV+44q0JxQKpSFRdQ9gObW1tdEgrJMMXoJUoB2oOoWUXUlBSSKglTPXhI1hWjKysLE4eqaVTXkfqmuuJKxa6rmLH4+he93epnMpqHOlgJgjnSV6ZxZlqHgI3IZJfOfdTagxnbrFVSYIflSgDCgVU0FQj9Ww4jvs5VEdBixvIsEK2notfT+fLz7eTkeWjvr6JTp2Kqa48xLgx47HCDkpMx+N4CNWG2LP/AKGmCEXtO9Pc2MKkUWPYsGkDW7/YRlFBEZ+u/4wOhQWcPFLLkLOGggOaVNFsgwHlA/HiZ/cX++jaoStr16xjS9oWjh07TvuMPPxmGoea6mg8UU9rbRN5wVxC9c3s/nIndjxOXlYWphQQj1J/7AgyFmbc4C4s3LIJOuRhqMmF3mbkkCFkZet8sW07Z/Xry1+XLWX12mx27T1A7+6l5Af9NNbE6VZcxG+f+h3/MXcuL730Euf+4If87fAhWmqPcfLYEaxICL/X4KPVFRR2yOPvqz9iYN8+eDzQFo5hagZGAoUnVWhpa8Xj8dAcauT48eOctGtwLIEuFQL+dIqLOqBq0Hi4BctxEC2tBMrAanMBNWpCtkriEqNT4Bi++7bU9z5IJZUIhFBPU/1WycjI4N1336Wq6gjHjx8nPT0dTdMIh8MEg0FycnLw+Xw89thjxGIxXn75ZaZOncrJkyd56qmnUovtz3/+c55//nnGjh1LRUUFffr0oaqqCtM06du3Ly+99BL79+/H4/Fw4MABnnzySbKzs/n1r3/Npk2buOuuuwAYMmQIPp+Pe+65h4aGBqZNm0ZWVhYFBQVEo1EqKirYtGkTJ0+eTGUzuq5TVlZGYWFhQuniFD/Ltm1U7bu//clstXPnThQUtOfhhx+mqqqKzMxMvF4vjuMQCoU4cOAAFRUVzJo1C4Dp06fz2GOPEY1GmTNnDq+99hrLli3jiy++4PHHH2ffvn2MGzeOa665hptvvpkHH3yQnj17MnHiRCoqKlLXf/ny5SxatIi9e/dyzjnn0NDQQEtLC5mZmcTjcWKxGNFolKamJgoLCykuLmbevHlUVVWRnp5OIBAgFothWRb79u3jgw8+4NZbb031z/6RwkiKO57gkQtFPV2GNtWrOhWSkou/7S4E4Mp9SuGW/9SEHJKURFsjmDkmGVoadU21SJ9CZetx6mNt5KbnkhvsQEeziLqT9diOSk52Lrt2b8cxBIpuoAgVSypI1QO27XKCVBCWQNig6x5iioWTZBUkFHgVSaqflnJs/AZbimSJ9/TtTlLtAxICsZpKKBYlbNsEAL+hgyXp1bkX3jQvum0wadg57Dywk9bGJqaOnkq4LcLw8mF08BfQFm5lUPdB+NL9eDr7MWyD/l0G0LFDIbl6Hj4rjdG9x3PyRB0d8jty+FAlocYQ4wdPICs9CxkFv5rGpLMnoId04tiMHjiWgvR88ib8gC1bt9Ih2JEBffsRCkXwxg3ijWGG9OhLec/edMku4PjxY6AZDBw1iIaWNqRQiHfpTFpaGiZw7ujh5AXSkCGJX1O49LxzSRM2MqRz6cTxFOalc+PVV7Bhwyf0Ls1nxLBhNDW00SEjQG5Be351+79RmA7Tp04iv32AvEunsenTDWSYJmOG9WL1Rx8z5Kz+1NccY8TZ/Rk5tB+RqMT0Gi5I1E7YwrjpFcK2KMzLoyC3gA2fbqSsWzl+f4Dt23ZQ39REQVEhjZEQmqrQubADwoIUlE9xlUeEomCQyKDOUGz57sb3Pki5AYoENDsJSJIpjlIsFuOee+6hoqKC9PR0rr32Wl577TWklJimmQJXGIZBY2Mj7777Li+99BLZ2dmMHTuWSy+9lEGDBhGNRgG45pprqKioIBAI0LVrV1pbW12uRyzGxRdfTFNTE6+//joej4fhw4ezfv16duzYwbBhw2htbWXBggVcccUVRKNRMjIyiMfjnHXWWXzyySc89NBDrFmzBq/XSyAQoKmpiYEDB/L3v//9FIkycc66rv9LSsrJTYBhGDz//PPcc8/PuO+++/B4PGfIFXm9Xi6//HJmz57Nvn37WL58OaWlpdi2zRtvvEFTUxPr1q1j6dKljBw5kjFjxjB27FjOO+88rrvuOmKxWEoRIhwOM3z48NQ9fOGFF2hoaODiiy/mkksuoV+/fgnwhuTNN99k//79CCHw+/0sWLCA22+/nYcffvgMwEcSmDJ9+nRmz579tX6amxF9iwukJBxvT8cwJfyvBBIlYe8uhY0CGLqLJrPiDm3NbRQVdKLNaqO2sYlYyKKhugFDGpimSU5OHvmdO7Bt3w5sTbiqEbblqmIormKDKTXCrVFQVHR0RMxBw0xxc5AKUk0EIcUtRCrSzb/EaQjZb0KHKiQVy5On6kIgpXDlndqibVS31pKflUNbUwi/rlOQ2xFQiLXGUA2d/t37gyoQVoTMzGzwq1itNl7dR2FOZ2zbJqc0N1GK0ohEo5TmdsVy3DJtsGM7bNumd/d+CNtBCImISVSpoagqnTuUELctNEPHn+cHG3IDaUwaPd4FUoUlXr/JqLMHuwagNlgWlHUupLy0EFOFcNghPbsdUgVDTVgCNcUpL+nolmttgRWO07trZxwL4pZNeZcOxG0I5GVx2Q+mggA7LmgfDKBmBUBCn64diYUEPboU4EjwZwYo/cFEHLcCiR1qpl1GGudNGkE4DnbUQcFBSUguqbqCpmq0RNuIRaJ407zEo2HiVpSs7GwCGemouo7u8+Dz+vniiy8IZGejazpe04PigKa66FSBg1QEqqqjpB71fw0G/XsfpIBEU9/d3Qoh0TSFpUuXMnv2bLxeP6FQKNWsX716NU8++SR79uxhw4YNrFixgp07d3L++eejaRqzZ8/ms88+Y/bs2Xg8Hrp27cr8+fO5/vrrOf/886mqqmL27Nk0NzezZs0aXnvtNVpbW2lubiYYDDJt2jQ2b97ML3/5S3RdZ8qUKbz99tusWbMGTdMoKyvDNE0WLFjAkSNHuPTSSzlx4gRpaWk89dRT1NTUpIJXJBLh2LFjXHjhhSxatIhgMHgGDN1x/pOL8k8cbgnSZsqUKYwbN4GWlpZUJpIEVDiOQzAYRNd1QqEQeXl5zJ8/HyEEOTk5KIqC1+ulra2Nyy+/nI0bN9KnTx8OHDhAXl4eTzzxRApE0tjYyFVXXUWvXr0YNGgQQghKSkowDIOlS5fi8XjYs2cPAHfccQfhcJh+/frhOA5Tp05l8uTJNDQ0pEqmtm0Ti8UIBAJkZGSkZJGAU1DcbzGSWRS4ZTFNqK5GXkKhQQC24/4tQ9WQlo0QDoFAgPRgkG49e9DQWk/77PYUZTtEWyMYQkdTTDKyc6hvbWLrvu202q0oHvfv2LZNMC2IoihEWyNkBIPkBXMxPCahUJia1hrsqIUVd1B1V/3BVWuRCcNIt7+rnpZluaW/RA0iIcCasq9PnF+yDCqSqZiqEsFm9bb1dBrdkdx0P1bYgZgL+dcMl0RstVnoiopjSVQjIU+lQdwS2I4ER0HoImUp4tW9xNviCOlWEmzcflSkxd0keg2v69GGi3Z1LImS6L+5WoEK4bBLvnfP2f3cTiyxsXNcc0FNaMQigpjloBsqjnAS56ai6joeXScSjmOgIh0Hr2lixyXCcvDoOk5MoggHIRViUmLH3fKqpipEInE8ho4dE2imQWtrDNPUQZGEmhNVElNl1NlD0VSFWFgST/RzkaBrBop0iFoWmmFioxAJRdE8JqFYnC3bt6MIg9xInObWBiLROMP69MSjmpysq0G1BUG/DylchRIhbRThYOgaqq4nlOm/3TP/bcb/h6AnShOO4wYpTXOh5RMnTmT06NHs37+f2tparr32Wm677TbeffddGhoaWLZsGXV1dcyaNYuFCxeyevVq3nrrLRoaGpgxYwYPPfQQDQ0N6LrO+eefz9tvv828efNYuXIls2fPpqSkhMrKSu655x4WLFjA2WefTb9+/di4cSPNzc38/ve/Z9asWcyePRtN0+jXrx+vvPIKo0ePZv369Vx++eVkZWWxZMkSnn/+eS688EJ0XWfbtm386Ec/YsOGDQwfPpzOnTuzatUqotEohmGkQBXA16zhv8uRRMyZpklubi6ZmZnk5OSkuFETJ04kGAzy5JNPkp+fz7p16xg0aBAjRoxg06ZNKW5acXExe/bs4a677mLOnDmUlJTw+eefM2LECFasWEF+fj49evRg+fLlKX2+Dz74gLKyMoqLi2lra8OyXJQbwKZNm7jxxhs5evQouq4zceJE7rnnHvLy8pgyZQpr1qyhoaGBqVOnomka8+fPp3fv3qkMGnDh5IlSWHLx/ofOyacNF16QKPYl4NykLN4T9uKGKwTsOCKhRgDN4Va2Hd7O1v3bOXikil1791FTV0tcWrTEm2mNN7Ft71b2Vu0mpEQQXomjgKK7skONrc340v106daV4uJiuhR1pn12Du1zc+natStZ2dmuy6u0Ex5TCTQmMiUyC7jySN8wvppVJf9vCxfMLJRE5cILe5oO8vqmtziuNWKnK4QDClZAJxD9AXIAACAASURBVB4AJ11BBjScdA2jXQZhA0JeQSRNwQlq2OkqIlMn6lOIBjSsdJWwR6JkelGyfdjpBpZfRUnzIjI9kOkjbArsdA0R1FCzTMjyoGV6cdJ04mkaVkBFZprIdB2ZpkHQQAQNtKAHmaYhgwYi3UQENERAgywvatBEyTQhw0Rm6sS8pH6Pk6kjsz1E0xTCHgU7QyeWBk5AgXQdO03DCeiY7XwoGQZWQEFv58FO13AyDCJeMHM9yHQNJUNHZmjIDJW4BzI7ZtGuIJOYDt52ftSAhpNmEvWqxP0GIugnnqZjZmVQ3KsPnqwstIwg3rxcyAiy49hRdh4/ipKZzvbDJ6lpqicjI4PMjCBeHaRjo0gHRSZkqkwNU1POBEv8fwj6dz8sy8KfZrhW6olyn6qqdOzYkUmTJvHXvy7nkUceSSlEPPXUU3Tu3JnPPvuM999/H8MwuOOOO3jllVeYPXs2HTp0YM+ePcyePZu///3vZGRk0NTUxOrVq7nhhhv405/+xLPPPsvOnTtpbGxMQcTnzJlD+/bteffdd/F4PJx11lns27eP+fPnU15ezj333MPrr7/O3r17OXz4MCNGjCA7O5slS5awYMECdF0nMzOTP/zhD2iaxtChQ9m6dSt//vOf+ctf/kJOTg6Q5Ee5O09N/+5v/ylEoZsJPfvsH9iwYQNer5dYLMa9995LNBpl27ZtzJw5E4/HwzPPPMMtt9xCWloagUCAwsJCHnvsMf7+97+Tk5ND586dOXHiBIsWLSI7O5tbb72VX/3qV6xdu5Z4PM68efOYP38+Xbp0QQjBkiVL6N27N7NmzSIzM5Ply5ezfft2Fi9ezPvvv8+AAQMYP348Qgh+8pOfUFVVxcyZM/nyyy9pbm7m2LFjfPnll9x4440MGDCAO++8M9Xw15R/jG9KBSrpBq8zSPoSUAQKImXf7Vo0uEAK1QFNSqyE7JCmqOhoCF0QExZRqwF0Bc1jYEubpvBJnFYLU5cIy8YwTKSpEZMCVBVVCuJx1ybF4/Oz7/gh8rPaUxtv4GSkzhU29Ziohk5NYzVN4QY0U8XCSkDlXdRe6vOLJMPpzHQ8hZhNWmiklCpcQJJUEy0tKVFNhWi2w9rjG6j+qJqu7TtTVFCCgY4Ss/GoJrZI+p7pOEKgG65ArW3HXdShoqDqBrYl0VUNxXHntOHzEo/H8eou+drweV1VeieREcqEyLOhE4nF8Jrmqc8oJVpCpcKy3V6aSDzHVkLrUzgOSCUh0agipYXp9WBZLmhJ9+iuVibuZkhPBHtdN7FicSSulqBlJwRzLYFtx9EMV5svFom6AJ3EBiFJmrYTgB1N0RPakRKvYWLF42i6TkwIdM1AUxUcx0Koid6p7gaZuBSE4xZRR6OxtZW2aAv7Wk5SmJbF8D79qNqxi94l3Vw1dQkezUUKqrrmiuQqyb6kPI0E+N2O732Qckm77ms10adWVZUNGz5hx44dPPvss4wbN47777+fV155BXDh4CmriIStQ21tLZqmccMNN3DHHXfw6aefIoRg9OjRhEIh5s6dy4QJE7Btm+bmZkaNGkXPnj356KOPuPbaa1m1ahVXX301zzzzDFOmTGHAgAEcPnyY5uZmFixYwK233orX62X8+PHU1tby29/+FkVRmD59OosXL8Y0TdLS0giHw1x33XX069ePhQsXsnDhQiZMmJAKTkkbDHdCfrtr9g/2z994NKnMYFlxTNNk3bp1vP322+Tl5XH8+HFGjx6dgnRPnz6dN954g9/+9rfMnDkTIQQ1NTXs27ePlStXUlVVRfv27VO6hNu3b+fRRx+lZ8+eFBQUcOmll6Zg92vXrmXjxo3079+fF198kRkzZrB48WIAfvvb39LQ0MAbb7zB4MGDufrqq3niiSdwHIcf/vCH/PznP2fhwoUA7N27l/z8fAYPHkxFRQW9e/dO6S6qqvqNp63K04AT/+WQCaBEIoRJF5ae/HHXtFJDWA5xx+2D2YqDMNxNVTLACVWiahq2tFA9CjE7jhQahuEhZrt9CnQFVTWIWjGE3UJjVaMrdaO6cHcroSrgIBPHXFSeqiR8yVBTzrtOYtEVuI2p08t6LmE38awId065yuUydX6OcJCqgq3F0bJ1DoWOcvjgCeTujeiOhlfqYDlIXSUuHCRuViwdAcLCMDTiTjyR8YGCAY7EwD2faMIexLATKuKKRAgbFc01OnUS1hWJOaGjuPwxw1VhsaJu+c1J9HJVqbrKGLgB144ngoVmErcsNF3FSviJyRS6BBTMFPFbUdwAKYTA0Nx+p1QM15VAUVP8RYRA0xJBTkva1bufOeUk7rgK7eBWfgxU15tMM7GlwE6U/2zhglRUCbFYBMUAVdNxhAfNMIg6YXQhyDG97NixiwuGDKV9uwCaBYGgCTYJJ+mvCHT/iwIUfI+CVLI1/dV1OZlVGIYL9bVtG9PU2bt3L/X19UyaNAmfz8e0adN455132L59O8ePH0fXdS699FKOHz/O2rVrefnll1m1ahUXXXQRQgiWLVtGOBx2MzW/n5kzZ7J161auueYaZs2aleIClZSU8LOf/YyuXbty4sSJlEpCNBpl+/btKdBGMBiktraWX//61zQ1NTF9+nQuvvhi7r77boYNG8a4cePIy8tj1KhR9OnTh2g0Snp6On369OGKK65g165ddOzY8QwAxVfLfYrybXhSCURXYmOlyDNryKf8mXQsy+GFF144ox/105/+lGeeeYbs7GwmT55MNBqlpKQEVVXJzMzkww8/ZMSIEdTV1XHbbbfx9ttvp9TbpZQ0NDRw/vnnp1Q8klB3VVUZMGAAa9asoU+fPqn3pZS0a9eOdevW0bt3bwKBAAsWLODDDz9k+/btnHvuubz//vtkZmbS2trKo48+yuTJk9m4cSMAs2fPpqioiGPHjuHxeNydpXImFFcoXw/kX6uMKadeiNSTKXF35bYLqJASHImqqFiJkouD43JUVNcTCSlREnbsiuPq1FmWgyJVV5PSUtEdgfQooKjE4wJDMcEAHddfDKliCwfN6yEmbBdUkJgoQiromou8S5KybcfBIuHem9D6S+VVCSKVYzt4DAM77uDRTRwHdMXjLrS47r9SguKAIx0Un4aD7lqTKAoxWyCExFHc8405MQzVQHckilCJawKX15V0kNZASCK2AFWA7iqeO4nilCMlqmpiWxJbVYnZFqphIKT7czoKjmW4CExNQwZ0HO3UmuDRPNixeKpUqeElbllu4Fa82Aquo7FupKS0dEXFcQRSeNy+bCLYOI6Do2o4jpkI6q7nlK7qKLa7Hlmo2NJM9AMT/mpOYtOCAo7AlgkEKBBPXAep4JaMg2lEpat6nnzupfSnXiM1bEBR0lFROdHQTFp2O4b16oHXAcO15kI9LUKkNh6Je3/m0e9ufG+C1D8ayZ6U+xpM0/Uqmj59Oo7jUFZWxtatW1m6dCmdOnXikUceYfLkyWzZsoXi4mLy8/OxbZsvv/ySX/7yl8ydO5crr7ySH//4xzz88MP8+c9/JisrixtvvJFbb72VsrIyBg4cyHPPPceSJUsoLS1FVVXGjBnDCy+8gBCCsWPH8sILLzBr1izKysp45ZVX2LhxI2effTZVVVXcfPPNKS2/vLw8pk2bxssvv8yoUaOYO3cuU6ZM4YorriAcDrNo0SImTZqEZVlnwIDPNPwjdeyfXWQ+XXEC4N5776WgoIDbbruNH/3oRynJp+bmZp577jkGDRpEZWUlEydO5KOPPmLUqFHMmzePESNGcPnll7Ns2TLOOeccbr75ZubPn099fT1Tp07l3//935kyZQoHDhzg9ttvp7q6mtbWVjRN4+WXXyYrKyuVSS5YsIDy8nLmzp1LOBxOSVwJIVKKErFYjOXLl/Pkk09SV1eHbdvMmjWL0tJSNm7ciJkoD50e0P+rK/d1G8lTyjLJzMvBdWF1EmoUWoIEqyigJCwakGDHLQzDgyptHEtiai6nzFHBNH0oUsWKWGiAz+OlMdaMZnoSaEoFWzjoquYutLqBJZ1TppBKYsFzBJqqIh23fKcqCtJ2ib+qoaKgYcXjpHl9REJuz1NIgURiegxikRiG5hJubUdiml6QpDI1IKXoIXQFIaM4SGzVJKqCYbrBRGgKwlAR0lXlcHf1CnZC5NfN1KNoiorX78NybNqiLfj9fkKxGJqiYgs3yBoenVgsgjfgoy0eQ6qae21tgeHVUdCIWRaKqROzo65BpyawiKN6FeIxG1PXiMYj6IaGriTU0XWDiG2jawrC4yL6FOmk5NUckZwLLvDCRoCe4MclS4+KQEgLQzeJC8d1TVaVlFKES0x27eKlI9B0ww1UKZWX5CYn6YZ86qGUp9nWu78qCXTRUFQNW9WwNQ0NMKRzOlni1Fz+L57v72p8b4ATSS7KV0ey9OXKiLjHvF4vuq6nUHfjxo2jrq4OVVXxer3Mnz+fkSNH8m//9m8oisLOnTu55JJLWLx4MUOHDkVKyYMPPsjDDz9Mfn4+1dXVjBkzhjvvvJMRI0bwgx/8gJ07d/LHP/6R+vp6gsEgy5cv57PPPuPjjz9m3LhxnDhxAnAVLUaNGsU555yTsuf4/e9/z+WXX85dd91FIBBg2bJlKci5bdvcfvvtvPbaaxQXF1NXV0ckEklp0IlvW+P7715n5evXWUpJU1MTS5cuZeHChaxdu5a2tjaWL1+e4izdfPPNKaPGyZMn061bN37wgx8wc+ZMhg4dSo8ePVAUhbfffpuKigrKy8vp27cv27Ztw+/3s2/fPoLBIBdccAEAffv25fLLL2fp0qX06tULgNdffx0hBPn5+cyYMYMbbriBGTNm0KNHj5R9iW3b5Ofnc+eddzJ16tSUYeXSpUt59dVXqaiooKam5mu6iN9mJNF9ruutxEkCBhXc5mgiwCsSdE3DERaWsDF1Ha8AI2yhRSXEJKQkvVzbhrhwEJrEVgWRWBif7kUXIGzLzaClikBD0zxI4fYLNRWQDoq0EU4UVROoQiJtB10DQ3cDl4GOYTtoVgyfqhIPh/AZOnYsiu44qMLBcSxUQ8NRHaQGXq+JlBaK6qBiI6WNEBYxO4bu0V2Cr6aBrmFhYysOUSvuSkEJBxGPoagSR3XLlqgS3aPj6CqOrqJ7zITlRcxFZab5CUcjqfK2sB3XdFIqaLpJLGqhCVCFBOmi6OKWRTwWAelgWS6iTioCVImtCGzpoGpgCws8KpYGUcdyS5LSQTWNBDFZQVMU9+/FLBRbJNyL3TKdioIjXasPdwMA0pHYcQddNdzsR9WI2g62LRCWg+64E0szPEQsG6lqqZ7U6fPsdOmx/+zYN/1McpwyI/1u14r/7vjeZ1KO4+DVjJQkkmU5GIbGwoULue+++/D7/W7DNKHT1tzczH333ceuXbsIhUJs2rSJGTNm8Pbbb1NWVsaVV17Je++9lyLTnip3qVx55ZWYpkl1dTW33347cCogWpbF5MmT2bVrF36/n+PHjzN58mSWLFlCJBJBSskVV1zBT37yE3784x/zhz/8gbvvvhuv10thYSGrV68mNzeX66+/noaGBn76058yZcoUzj33XLKzs89wDwZ3QbO/JQT9f7I0J/9mbW0tt9xyC62trRQWFqJpGqWlpezcuZPhw4fzu9/9jp49e7Jjxw7mzp3LE088ga7rRCIRjhw5wqJFi7jllltYsGABmZmZNDQ08Otf/5pHHnmEnJwcFi9eTHV1NX/9619pa2vjjjvuYMKECQwYMIBBgwZRUVHB7bffTk1NDbm5uZSUlDB37lzy8vK46aabeOedd1LOvhdccEGKJ5WdnU19fT033HADwWCQiooKqqur+eKLL77dxfvKcMvQ7j1xbS/cAo6juCUVXXczDdfnyERBxQ7Z5OhBMswAqAYxEae2rR6hKRiKhkBBUdz+iI6G5Tiohkk0Hsdv+JGWwIm5poJCAR2J0xLFNFTQDOLxKD7NSNhUuIoUIiFYqgkdQzNx4kmYtorqKDi2jd/rx4lbaIlelVBxy3uKgrAE0nJQVQWPbhCzHdRE6RAHsBxUTcWUbm/Fa3hxYhY6bgA2dI221hCGz+eW6OMCTVNwpKvmH4vF8OleFMtB2m4ZNF33YUXiKJpGwPBj2zY2YGgGjnB7TsJJ2KIIiSEVPI5GZmYmNS2NWDEHPdF3ikajCEXBq7llRE3RcJMhDWG7i7mh68RjMRRNc5XkHQdDN1xNyEQWG7csNM0lZ0sbsAWGoROVoBs6ig0xy+1FeVTX7kVTDRRHoKBgORY+j4GMfl3x5FS5Xp5RITq9QvI1ny95pjDwqeP/lMf7nzK+90EKTmVQSe05IQRNTU2Ew1HKy8t5/vnn+fGPf0x9fT2zZ8/mkUceYefOnaSlpbF582Y0TSM3N5eLLrooVSI6efIka9as4Re/+AXDhw/nyJEjKXPEBx54gPnz52OaJosXL6Zfv34YhsHjjz+Orut4PO4D3adPH44dO8Z1113HX//6V1pbW7nrrrvo1q0bV199dcqGIhQKMW3aNH73u99x3XXXccUVV/D000/zxz/+0Z1cKZdY5QwCraZ994l0Mnvr1q0b9fX1xGIxvF5vApyyISV/pCgKe/fu5emnnyYrKwspJRkZGaiqSiAQYO/evSmOVzgc5rLLLksIA3uoq6sDXIuNpH38XXfdlYKZJzcZp/eyVq5cydSpU8nJyaGxsRHHcVJWIJWVlSmU5uOPP87w4cO5/PLL+eCDDxgwYIC7SCWu4f+GcZ8sqaiA7ijozikIoK0JHClddJ6uoWkmjqMgLdAiKv269iHPl0NrOIqaZrB2+8dERRykga6oWE4bCPApXuIKtEQiaJqObJOYtk7ASMeKx7G1OI4QeIUfy3IImQKvmoYn6iLIQo6F6fcQikVxHPBgokQV0ox0rIgFUuIz/FiKxA7Z6I6OpqguQdbnwZJgWzYeqaEKHScu0XUNHZ1Y3MZjGiiOG/ycuEQ1DGzHIRaOYuoGxF1Vj5hjkZ0WJGTZrn8SJiJiYeg6tiPxaD40oaLGJV7NIBKyiFsW7dIyiFlx4pE4qgIeRcWRFiaAZaMrOm1tIfx+P0pMUODPZMKQcby44i/opgm2g6oJTNNHLBbDicbx6wYyJnEsG59qEok5mAEv4ZYwfsXAoxqE2qLu5jMew+vxIqSKE3PwCRVVSGxA2A4eqSEtC1ODWCyE6igE/X4isRjJSKGquou+1FSk7WDLODjSBUZIgUzQFdzxzfD/JNJUQftK5qT+w2zq/5WhzZkzZ87/7Q/xrxgSN0tyb2ailIJEV0HTkoi3RGNSVSgoyGf48GHMmHEdnTp14u677yYWi1FbW8sll1zCiy++SFpaGitWrCA7O5tZs2bRu3dvZsyYQVVVFfPmzaO0tJR7772X4uJifvSjH7Fp0yYWLVrEu+++y+TJk7nsssu4//772bJlC9XV1VRWVnLrrbeyZcsW7rrrLpqampgwYQLdu3ene/fuPP/881RWVnL++efT2NjIp59+ypVXXkmnTp0oKCjgN7/5DT/72c+IxWLcdtttdO3alWnTplFRUcEtt9xCRkZG6nok+zNxd50hKRDrrpISTQPDUJO63ny1Ii2EiwYjaYpGUqDXJUObxqkauKqqHD9+nJtuuol3332XN998kyVLlvDaa69RXl5Ot27dsG07lUHFYjEef/xxdu3aRVVVFZFIhPfff5/x48dz1VVXcd555/HJJ59w8uRJsrKymDdvHidOnODTTz+loaGBG264gYsvvpju3buzZs0arr76akaPHk3fvn1ZtGgRxcXF9O3bl5KSEt555x2mTJnCI488wqRJk7jooouoqKjgzTffZOvWraxYsQJd17nzzjt55513ePTRR9m7dy/jx49PZaWp+awoWJZ0EWFn1PQlhunacnx9WyAJEWZT4+c0yEZQJI7iuri6VlSuU6yQIC2BR/fhsQ26ZhVyfN8RKg8do2NhEXsP7aW0qAsDuwymU14hkaZmOud0pF/JAArzO9MaDxMORcgzsxjRfxgdsgsoKyqlqb6Rguz2DC4fQOfCYk7WNJCmpzOs11C6F/VAU3RETFCQ3oE0LY2+vfvTXNfE6MEjKO/cg/xgHhlmOlZzlKL2nRg2aBhFBUU0HqujrFM3RFSS5Q3So0MpscYIo4aMprSwhGhjlI45+fhVE6s1Rr+uvcjxBAmaAZSoZOqEKdRUHmPsoJH0LC2jW5cyDh8+RmNTM32696aDLxPDVhg2dDiHK48gBAwZdBYj+59N905dkXHoX96X/mW9yDD9xEMxpk4+l57delLWuZSag0cZM2Qk1fuPcM6YiXQM5mI1hrhs8jS6ZBeRnhXkeNURxgwezuHd+ylol0efbj0h5jDtnKn07tqDxmM1DOjem349ytmxbRvFHQo5b8xEctMzyfD4aaqtY+q553H8+HGamlsYOvgsJg4fTb8e5RR3LOLI/oNcedHF9Oneg+7du9Nc18CFk6fQr6wHfqmS4fHRo3MXDu3ew4Tho+hd1h2vptFUW8fFF15E5eEq4raTKMp9tb985tdT5IFTPWkARSroqoKIWJR3KmR89zI80kXznf79X19N/7P3/7nje59JnQ6aOP1YaWkpnTp1wjA8HDp0CE3T+MlPfkJBQQGqqvLaa6+xd+9eOnfuzI033siDDz6I3++nXbt2ANx0002MHz8er9fLJZdcQiQS4Y477mDMmDH07t2bhoYGli5dyvbt2/nlL39JIBBgzpw5XHPNNUyZMoVLL72Us88+G13X+fTTT1myZAmVlZVccMEFjB8/nkceeYRVq1Yxffp0nnzySR5//HGam5vZunUrHTp0wDRNKioqePzxx0lLS3PZ9YksKglkcP4FJefk9Y3FYhw+fJgtW7ag6zoDBw6ktraWkydPpr5n9+7d5OXl8cMf/pBbb72VcDjMihUrCAQCqR5d0l7jhz/8IS+99BJSSm688UY+/vhjtmzZwtNPP81ZZ51Fv379UmVS27bJy8tDCMFzzz3H6NGjKS8vp6ysDIC8vDzKyspobm5m48aN7N+/HykljY2NrFq1iq1btzJt2jSqq6s5ePAgHTp0OI0U/b+ZpMLtRyERqnQVFFQX3i1SmwXVlfyRAkVTkU6MuGMjvQ62V0CaQkxa+HQvOYF2VB44QDA9g/aeHErbd2P7lr0U9exCuuqnpi1KZqYHvw0ffraeXj170S27mKycdny6eTMFHQrpkd+dUGMYGdI4dOgo+XkdsU/YDC0+G0t1+GDHejTD9STavn4Lvbv1olNGDh1yAwTaZfHRR5vpUNiRs4r64lUNhBUBC7qYeRSV5xFuFUQiYcaWD+HYsWM4gSDpIZ2SjEIaYvVIVdCre1fKjELqMoooUIJ8uHoNw8+ZRJr04cNHhkyjT2EnRAfBp9u3YsVsjHQ/69Z+SscJ0zi0Zx9HDh8mTfViH23mrD59idVGyMTPa2++wdCzzmbigBEYlkqvdoVMKBnMx1s/ZfKQUVTuOURTu2aUaIwJA4eT7g3QK7czXQtKQKp0HTSCz9Z8iqnpTDhrJErcpk/3Pqxf+SFnF5fTt2MJH+w+SP+OJVh1zWR502iqrcdUVLrkd2Tfth0crzzC2LHjyTXT8MYFq9esZvSEiaRZkqPbd5Ph9TO5/9l88eVW8vM7ss+fTv/iUqqrq+mXV4hzsoE8f4BwYzOq358oySbnWiIzSs1t9YyvqYwpobWonH7sm+ZvQrvva095Aojxr0BTfO+DlFv2crMo2xYYuuqqNkvBzp072bLlC6ZPn86cOXOYOXMmgUCADz74gJkzZ3Lw4EFGjx7NTTfdxIMPPsiiRYtoaWnhN7/5Tcqy/cSJEyxcuDCl7Zebm0tRURFvvvkmGzZsSNnJ/+Uvf6Fdu3a89dZbBIPBFFLtrbfeYuHChUybNg1VVbnmmmvIyMhg4sSJDBs2LIUye+655/D5fDzzzDOMHz+em266KaUwUV9fn+B0aMTjLl/plDXHdzuS2UanTp34+OOPGTlyJJ07d2bp0qWpcllSiWLZsmWpQBoOh7n77ru59957U7/rnnvuYebMmQBUVVVRWlqayhyT6uiGYXDllVeeUYrLyMhg0aJF3HTTTSiKQrt27fjiiy8YPXo0WVlZPPfccyxcuDBF0PV6vRQVFbFq1SoeeughnnjiCYYMGcLGjRt58cUXU2oTX0X3/U/HKeDEN7yXItBKpJCoQkGVLgzZq/mQQqOppQ3HFliRKERsfBiE2lrIDKQTbotx4ngd/QcMIKLFEfUOHtVAx3Unjlpx4rZFlhnAarWpq24gzcykU3YHEIJQbRuxxiiedBW9TZDrD1Ifa6b+eA3ZHXMIhVuJxiJgCywnStfOpdS0NFJz5DiaotOhrJwjhyrp07sfXo+H2uoTBDLSaWpsINTSyqHGCBnpaWTnF1DQvgNO1CLcHGLwgIGcOHaC6mOHqT1eS4+u5YwdPQ6pGggButRwYjaFuR2pa6il+tgxNI+J5Uhs4RCJRQmHI3hNH106F1O//ygy6hDQTJpP1NFQfZJjhw4zsEdfcAQjh4/isy83Yig6qlA5WnmE7Mx2HNlfRbfyHuiqwYB+A2mXHuR4zQlUG44eOoJHNxjUqz+ReJh9B/cwbtRo0tPTOVpZxYnKI5S0L2TiyNGs3bYtoV4viYYjhKNRmlpbUBP3QShuayEabqO4QweK8jtQc6waOxJDWhb5Be0ZP34cwfQAK7dsYdTQkUwZO4F1n292lfi/kpt/HSThHle+8t6pTEvyVcxpsiclpURRk/SI/3sYu+8Nuu8fjSQU1nGSVuenjldXV/P222+zbt06Bg8ezIcffsirr76K1+tl+PDhgMtnysrK4qqrriIQCNC3b1/69+8PQE1NDW+99RbvvfceDz30EEOGDGHZsmX85S9/wefzoSgKlZWVLFiwgOuuu46qqirGjBnDunXruPfee/n973/P008/zcyZM3n11VdTIqdHjhyhkbweMgAAIABJREFUsbGRrKwsNm/ezLBhw7jrrrtSQqvLli1j8+bNXHXVVaSnpzN9+nTS09MBl7ycbKx+Fej3VS+of8ZIEhkrKyspKirizjvvZMmSJalgNH/+/FQ5s7CwkK5du1JeXs7IkSMpKyvjF7/4BaqqctFFF6XUN5I9oxkzZrBnzx78fn+q95Z053300UdZtWpV6h5df/31rF69mpycHM4//3yeffZZDh8+TPv27VPafnv37mX48OHEYjGqq6vJyclhxIgRvPrqq0gpGTZsGE899dQZ1vHJy/XtrpurFeeSZBU0mZRKAkU6IJyET6DrmqdJE0/UQ1l+D/L0jhTnlNCnU0+6pLenZ0FXMn1BQnYYy3RQ/V70oI81uz/mSOg40mMQkwphHOK6gjBMhOmlpqUeaSqMGDyKPiW9sMMxuheX0D6rHb26lJHvyyQ3mM6Wys840LCH4UOHUFJYTMgOE9YiWH5JyGfz1hcf0qiGGDV6CAMG9+ZQ5ASbGw/w1y2r2FZ/kJAnzsGTh/BmevBmenA8gjYlxueHdvHOutWEVBs1zSTD046Pv9yI5dfwdsiiUY3x5kfvUxduRvNoROwoZrqP9Ts3s+3wfkZPHI8lLeKKjdBVFI+BjUMwK4P0YAYhJ4qR4aUtFqGktAsTJ4xn6PCh/4e9846Sqsr2/+fcVLlzN9DQRBsRREbHhAwgQQYRR2FQQRHjUx6mMaBieoigMgYwjQnFMOqIYRhUUAFFkCAoCihJkAydU+Wbzu+PW1WA47w3b4I/1/KdtXo1dFVX33vq1Nln7/0NfL1tE0UdWvPtgT1s3LcTM6Cxp6GGfgP60aq0mJN6n8x3e3eTFC5/+uAdlqz/nJRfpaalnjPOHMagQYOoqq3B0jW+2LqZjkd1ZVfNAVrMFM2pJHW1DXSs6Mym7d+CT0eoCopPx9RURCREFIseJx9PvWMSxcU1DPJLS/EX5JOUEjU/jBXy8fm2zcya8ypVsRbi0mV3VRUdj6hk7caNaJFghm+WoQxkFOkP7UEriMPzoIz9S3aIQ3pSh67h/34v+HHDxs8+k8qeirPEViEOmvQNGzYM14UhQ4bk0DJlZWWEw2EASktLsW2bd999l1GjRtGqVSuef/55Kisr2bJlC8uWLeO9997jmWeeYfDgwVx66aXMmjUrRwTt2LEjjuNwzz33eOU3x+G+++7js88+o6mpic6dO3PTTTcxceJENE3j6KOPRtM0Hn30UR588MEcEKCoqIgjjzwSIQS7du1CVVX2799Pc3MzFRUV/P73vycSieT6UAdN+34cnhR4KMasUeHkyZPJz8/nhhtu4KuvvqKmpoarr74an8/HJ598wvLlywkEAiSTSTZv3oxt23z22Wf069ePMWPG8Mc//pHLLruM5ubmnOHkr371KyorK0kkErz44ousXr2a2tpaDMPg0UcfpXv37rS0tNDU1ET//v1zxpSNjY2ccMIJnHfeeSxdupSRI0dywgknoKoqjY2N7Nq1iw0bNuS4bEcffXRORf5QtKT8B2VilExZT8jDyy5CAsJTgnClp/CNCUhJq+LW7GzaR8JK4rMT6FGV8i7tWL3xcxrNJkTjHgzHoOlAlNpULc1VMZKWDYZCkxtn/e4tJHWHHfV7URI2++prKG/djqpdVcQbm2lf2YGauhrMeJpeld2w/S5bqzbRYqWoaNeFtOOwt2Y3ik9h9Y51aKpBg93C/s1r6NHpCPbv3sLX+3dCvo/6dJTV29ZTHi6kvqaWjopJOBxm9549OAIsFaK6xdod3+AkLfZ8ModGN8Gn33yBLVz2b/iMJpnkq23raUg2EioKsXn3ZkKKj8a6eirojO7XcYSL0ASrN6zFSsaJtcRRv9QpKirgneWLERJ21u6jRaZYvv5zNu/cSnSFy869ewmEgtR/u56mfdXg2PQ9uR9/WTCXrXt2ssdswczT2Z1qYPememqr6zj+2OOQrsuGDRsoKi6lsaWZ6nfnkkgkiBzYR7OdwtEVVqz7nKiVQg+GSadMVn6xBsuR1CdaWLluLX7DR/U364mpkhXr1rJ39x56du1GXn4ery96n8ZYC/h1gm3K+GDVcqrjUSr9Bis3rCPluthS/l3+ZX8L3ff9lfjPUir+XUPIn+qV/YvGQRocxOMmrps5SQgFV7r4NXClTTBoeAHKzpb/JK+99hoXXHAh+fn5SCmJRqPMmzePoUOHkkqleOedd7jkkktyKLI333yTQYMGcddddzF16lTGjRvHRRddxPDhwzEMg2AwiGmaNDY2ctFFF/Hcc89RXV2NlJI+ffqwd+9e5syZw9lnn83MmTO58847AWjTpg0ffvghrVq1YsSIEUyYMCEnZDto0CDmzp1LS0sLRUVFnH766SxZsoRQKMQll1zChAkTGD58OCtWrKCkpCS3qbquhwpKpCSOm/X78VJ/KV0MXRIIaJlCwOHpvgRsG+JJO2MzIRBSIhSZUe8QhALe+UdwEKTR0NDA4MGD+fLLL+nVqxdr165lypQprF27lhdeeAHDMHj55Ze56667SCaTBINBLrzwQi6//HJ69uzJbbfdxjnnnEO/fv1Ys2YNy5cv5+KLL8bv9/Pyyy8zatQootEovXr14sCBA4RCIRobGykoKMj5RrVv355Zs2ahqirnnHMOtbW1PPnkk5x99tm0bduWv/zlLwwfPpx0Oo3P5+POO+9k6tSpBAIBVq9ezdFHH813332XczvOzUkmSCXinnzRQRlOTwYoEFLQNfHXZF7pUCvqeea759hib8f1KdjC08uTAmzXQ3eproLigF8alLeqYPeualzbxbFMykqKUTTB/tpq1IAP17Uh5QVQW3WwAYni2W/YJpZt4w/nk4on0V0d6YDtmGhCIT8QoqioiG07dyEdl85lFaRSKQ7EmtCCflIpEwfp2T6YJsIVOLYnPqsoCk4y7VEvVAWhenYwtmmjZxx5k2mPVB7WA0gpSQkXRdWRloMuVISdIfiaNq7wIPCapnhcP0Mng/ZGOJ7UUiyVxh8IeGR128Wv6ah45TXbtjFTFj5Fo21JKzp26cz8pUvwh0MYiopp20hVw5GeA7JiuxTpAY4+uidLVq3AiASJZlChZiKJpngyUy0tLWgOBP1+HFugZ+D9nvqGRfvW5Qw7dQjzFrzHnmgTjqagC890VLqCgM9HMp7w5JB0H1IKHMvGb/iw0knPdsYXAM1TGlFVHSuW4oiOnTjt1MHMe+9d9tZUYYTDWI707NzJloYzZboceTcTxeTBIJT1/ZJSoiLQALspxqg+JzH1N2cQth0UTXwvu/pe9pTdWH+EntTPvtyXdX7N8qQ0TcnZmqfTaaT0oJ6BDD+joKCAW265hWeffZbWrVvnehi6rjNu3DjWrVvH5MmTuf3223n99dc577zzKC0t5YMPPmDZsmVs3bqV4cOHEwgEWLp0Keeff37OSn3JkiUsWrQop881e/ZsYrEYNTU19OnThy5dunD11VczfPjwHLk463n0m9/8JueRdNddd7F9+3YeeOCBw+SAsj2X7P9/DBX0rK3FN998k1MsP++88/jyyy9xHIfJkydzww030Lp1a/Lz80kkEuzYsYN4PM6sWbM488wz6dGjB4ZhcN9993HllVfS0NBAly5dGDduHA0NDSSTSV555RWGDBlCJBKhrq6Ou+++m+XLl+O6LsuXL+f+++9HSsmmTZuYMWMGkydPprq6muLiYlKpVE5x4tB+E8A999zDxx9/TCqVIhQK5fpT2Xn9Vw2XjO6dACmUnAKFlpHXsR0Tx7VxFJftu7/DFg74VLSgQVWslpp4I2rYR9IyEZqK63NxDAt0iaIpuKrAdB0UXUPXfcQbmxGuRBoSy2ej5Ks4AYdGJ8rGvVsxwy4U6exKHKDKbEaE/USTKaR08Osa8WgCXE/1wQhq4APXB0Q0HL+CEtBI2WlMaSH8GrYuMFUw8kIYeSEcQ8U2VKRPx9GAgEpScTB9kFBtbL9EDRvYukMaCy1k4KoSLaAgVYlrSFxD4Av5cJHouo4/GMBGknAsHFVCwMBXFEbkBdjdVMMnX63GXxSBkI6pSVxDxdQFjiGQhoCARoOTYum6NciIjygWjiFISBMt6MfWBFEnRbAoQqAkD0tXsHWFtAp2QMPUBUrIz/6mep589UUOxJpQdI8raeIifDoogpRpovoM9FAAqWqoPj9aMEgKieMzCJWWYOoqrq6DpuMKMMJhdlVX8+QfX6I62oIvEvnrAPUDUPLs+G/BEdmH5E8zHPzsy33fBxA4Gf7BSy+9wLXXXkt+fj7xeJxYLIaqqiSTSe644w4CgQALFizAsizq6uqQUvLiiy9SWVmZK6n17NmT6667jptvvpkePXpw2WWXcdttt1FQUEBVVRX9+/fn6aefzpF9Q6EQM2bMoKamhptvvpmpU6fyzjvvcOGFFzJnzhzKy8uZOHEiLS0t3HTTTSQSCebPn09hYSHPPPMMXbp0wXVd7rnnHiorK2nbti133HEH77zzTg7dlu2neIrO//75zW72pmkSjUa5/vrrueGGG0in0wwbNozbb7+d/Px8LMvij3/8I7FYLNfvCwQCNDU1IaXnN2Xbdk626PLLL6d79+5cf/31gNdD/Oijj+jbty+xWIxwOJwrazY3N3P++efTtWtXfD4f06dPx7IsAJYuXcqCBQsYPHgwmqbx+9//nhdffDHnxmvbNscffzxr1qyhoqKCESNG0LNnT0+3T/5zzqQSQKg4KF5g+h48GLwgr6kKhmJk4OCSsBKi0FeEa0s0w0P3VUfrQNVoX9KB/dX70UI6pp1ENXVv3aZt/P4QRB3Kgnl06NAaW9hsqt+F5ZrYKU/tACQ+v7d5mqaJVDxisc806NnpSPxSobaqmrQGeZEwimuzu24/ql8lJTz7edtxsRwH4fOBK7EtB2FJT84n7SJtm5Qj0X0GrulpOJrxJJqm4wHVVFRVIZVMZ5RA8LJGx8W1pWe8pyokEil0zatipKWDlUqhoeDTfBlggoONh6c2Ql7mZqfTaIBjegLBPkXxsjDLQVFUVEXFki4OIISC7go0xcvMsMHQdJLxFD5FQ0qBiyRte0HHwcFJWQgJRsTjVYm0iW7omAiSKRNdCnTVE3tGUZA4WOlMy0H1+E7pdBrhOkjT9dTwVRUpHU8BXVUxpYMqM35XmfUisg6U3yfr/iA0XeQ+m9L1KBI/5YLazz5IeQRXF007/BQxdOhQxowZw7PPemaBDz74IFOmTOHuu++mU6dO1NXVsXnzZjp27Midd95JeXk5gwYNysnrjB8/ng4dOrBu3ToeeughrrvuOgYOHEivXr0IhUL85S9/YdSoUSiKQktLC3v27CE/P58XXniBk046CSEEt956K1dddRUvvvgijz32GM3NzQwdOpQhQ4awYsUKFi5cyIYNGxgyZAgdO3bEtm1WrVrFqFGjGDBgAI7jcMMNN9C9e/e/sjr3+iqK1+f4N8+v67q0bduWSy+9lP/8z/+kXbt2xGIx8vPzCYfDOI6Dz+cjFouh6zplZWWcf/751NfX47ou55xzDrqus2LFCmKxGH/+85+xbZva2lrmzp1LLBZj165dFBYWkp+fz1lnnUU6nWbNmjWMGzeO0tJSioqKOO200wCIxWIeMiojgxQIBCgpKaGuro4vvvgiJxCatW04cOAAgwYNwnEcOnbsSMeOHQH+6SDlbQ/eyFVlMqi+bK8ha7TnONlSjqCkII+u5UdgSJ29e3bRqm05dSs+pXuP7hQWlNG8vwE7nSSsh7HTLkEjTFE4SDyaxC99nNjlOOxYlLpYPb6kIKIGcCwns3ZVHNfFNCGkhXEci5BmQFIQcnSK/WEa49UUFhTT9cgjsewEjbEWkk4Sn2EgTElQ8xG1LYQCPlfDp6qe8LDjfdYUxaAgo+RhOYKg6idcXIZpW9Q3t+QObbrrQ0f1VL0dB03ze6Ux20FxVfyajjRdHCSqESRUEoKkg6YoNNY3kh8K4w9H2F9fg+naSCCiBxGWg+IoaEIjkXQIan7KSgqJx2JEY3FCwSCxZApV07CFQKYdFBsKAhF8Qa+0GG/y1lBhcTFpx6Yh2ozqSloXliJth+q6WtqWlREQBjX1dUjpEAmGKArnUVdTi2XZ+ANBHEXgChtVeErl8XQaRVEoCeehq5nyp6JTX9+APxghXJjPrn37sVXHk846BKX3V2oSh/37f1qnPx3y7vfH/wWpzAcic7DJNb83bdpEx44defDBB2nTpg2jR4+moqKCG2+8EU3T+PWvf0337t1zTfenn36aCRMmoGkaEydOJJlM8vjjj+O6LldffTXXXnstyWSShoYGFi5cSHFxMX369OHrr79m7ty5TJ8+ndmzZzNlyhQeeughZsyYQUVFBUVFRWzYsIFWrVrRtWtXLMtCVVU++eQTvvzyS2655RYaGxt59tlnicfjjB8/ngEDBnDPPfdw0kkncdFFFwHkSoPZxawoyo/Ck8qWLktLS3nyySdpaGigoaEBVVV544030DSNt956C8dxGD9+PFOmTGHRokW4rkvfvn3RNI1PPvkE13W5++67mTZtGiNHjmTTpk2sX7+ekSNH5uSnxowZw8svv4yUkhtvvJFnnnmGTZs2kUgkOHDgAIZhUFRUxLRp02hsbGTp0qUMHDiQSZMm8dprr9G+fXtKS0vRdZ1oNJoLsPv27eP0009n0aJFDBw4kFQqlQtiyj9ZM/X8pNxDvKcUEE7mhEsGseV6fmc4SL9GfbqR2mgNhqWwd/8eKsrb06OsknK1FLPO5hdterB26+f88qRf0rCzjoqyCjRNx8pzidXFaB8oZ290J20Ky2lqSHJk124sXryYnj2740pBMBJmw5ZNNNQ106ZVayrK26OkTVpqG2iRJkP7DeHDlUv5dtcOXEOSVAVIFZFy8KVcXNckGPTjOA7tIsUc1bGS+e/Op+8pfYnHk5QUFFEYKUBrJ/jqq/Wccvwp1NbVU9a2Dau//Iry8nJWLV3ByDNHsHffbkwh2bJ3Jx27dGbnd7to16oNZixFp4r2LF+yjH6nnkoah0QiQbf2R1C1bz9b2c5RPbrj2pK68igffrGSpGXSv+9J1O/ahxI3PZWW55/l9DOGYFiegO6W73bQpk0bFi74kMsm/AcffLaCtV99SbvCVow44zfsO1BFRXlbPv90JZFIhI5HHoHjunyyZAntWrWhS0UnnJRXNSgrKaWlJYbey8+Cjz5iyIDT0TLVmM8/W80xxx3Lsy++wIgRI7Bb4pQWFLFg0YeMHXcBiViMRCzO0Ucdzcavv2Hnd7s47vgTSCXTVHVs4Y1lC8FnIPGQfQfxTtn1+DdkkL5P5v0JB6fs+GkWIX/EkT0tK8pB5QWApqYmmpqaaNeuXQ6+3bp1azRNo7i4mPbt2zNu3DhGjRrFHXfcwfjx46mrq+Odd97h1ltv5c9//jOVlZXcdNNNFBUVcdlll5FOp5k2bRqFhYXcdNNNlJeXU1ZWBkAkEqG+vp4LLrgA8EpUkydPpqysjP379/PQQw8xbNgwHn30Ua655ho0TWPmzJncfvvttG3bNich1Lp1a5566ileffVV4vE4zc3NvPrqq7nyFhyE3f+j++v/Zlln+UpZAdjKykoqKyspLCzMcbwuvPBCbNtm48aNdOnSBSEEgUCAFStWsGbNGsrKyvD7/Rx55JHMmzcPIQRNTU2cc845rFmzBtu2ee6557jxxhspKChAURTatWvHunXrkFJy6aWX0q5dO3r37k0ymWTu3Ll89NFHJJNJSktLmThxIl26dAHgqaee4rrrriMajZJIJEilUkgpMQyDIUOG8Pjjj+P3e6CBrLL7PztygjaHNLmzuD9BxlpeVXGEg4VF0k2yaddmtuzeQkrY7Ni1kxOOPAE1DU119bQqLiGshgk5AdoXVNA2Uk5ifwvt8sro2KoDLQ0tfPXlehxT0q28kiIln5N69KZDcSfCIkzrYBn9jj6FQcf2pYg88m0/YRmgVbiYnt16kE6bxKwk2/bt5Jsd24i7Fo7rUlxcQv9TfsWAU/pTFC5AMSW6LWhbUEq/E07hiHadCNgqsf2NxPfUUREpozxSitucZvXiFdTvrKZIz8NICY4/oicVkdboKUGREsaXVijxFRLBT74SplgNo0ZtftHpKHqUH0GyPsrqJSuwoimWLFjEsV2Pxm8KmncfoFfnbpREClBtSdBRae3Pp98vT8aOJgkpPoKKj08/WordkiIfH2FLZchJ/WmlFaHbAh86iunixk3ee/sdtq7fRNe2nTiiVQVznnuJr1d9zsATTmHr2vXs/mYrbSKFhC1BPjp2fQsRV6X/L04gUVXHczMfR4mn+eWRPWgTKeSMwadxZEUHwqhoKYtTjjmWY9t1o2F/NfPnziPe2Mz7897lhKN7QTRF474qju3enYgv4Km8SIUfMi/7YYeDHxaU/amHgZ9NJvW3/KTg8DdUVb1sY/jw4axbt47Ro0fTqlUrpk+fzrXXXku7du1oaWlh7Nix/Pa3v+XWW2/N2WNMmjSJW2+9lTfffJOKigrefPNNvv76ayKRCPfffz8A1157LUcddRSKojBx4kRKSko48cQTuf7661m9enVOvXvfvn0MHDiQO++8k3379hGLxbjwwgvZv38/r7zyCuXl5dx4443MmjWLF154gcbGRo499lgeeeQRGhsbueaaa5gwYQLLly9n/Pjx9O/fn7Zt2+ayqR8iov5jflLfm2d5+JLPzm1JSQn3338/U6ZMobS0lOnTpxOPx/H5fGzdupUZM2bwwAMPsGrVKnw+H9OmTSMSibBo0SLefPNNpJTs2bOH0aNHM2PGDObNm0d1dTW/+c1vmD17NjU1NVxxxRU5AeCRI0eSSCS48cYbef3113OOuvfee2+OAmDbNtu3b2fYsGEce+yxTJs2jWAwyIQJE9B1HU3TePbZZzlw4ACTJ0/m3nvv5f7776epqYnbbrstE4CVf8L/zdPml2Q3mwxnBYkKKBkreVe6OZNF25W42Fh+iWNJFEVnV91+TuriUhOr59v6HYQ7FXDyKScRVoNEo1HMZJpYIsG3O7ejB/zoQT+NiSjJhEV+IICm6KiagerzI11BOp5m/45dtG9XQWn7Spqbm3Ftl+OOOp6lG1YQaF2IHVBIWQ5oAtNNI1WFWDrG1zu/RRMqpu0BSzz3Wx3N8AMK+YEIFZ3a8t2Wb0maFrZ0sYRE8akIFWwrTUGkDe1atWHV2lVoqu55W8VNjISLGrfR0pJ02qGwXQHlZa1ZtnoZbn4AK6CQ1BzcgIpUXMxEivqWBj5f+zmpVBKfquLGU/Q7pQ+frlpJuDAfzadhuxaWrpCQNm4qRZf2FWw/sJ9PvlyGYWi4jicK66rg+gSuITzpctfrk1qWJ1aLIojGYzTFohSUFhNLJ9lfW01Jm1aEA0Fq6usQtusZN+IdPCL+EGFfkHQsSfdOlbRv34H5H72PGghgGzoJVaAEQqDpxJob2Vt1gLplyxG2i4bEVUBKBflXmn0Z+bfvBbCsdNlBBQpxkDT+E9Xv+9kEqb9nZFUnNE3hvvvu47/+y+s/NTQ0cN1115GXl8e0adMYOHAgjzzyCDU1NTli6ZQpUzj33HNJp9MUFBTQrVs3Vq5cyW233cbrr79OXl4eVVVV/Nd//ReTJk3yuCK7dyOl5Ouvv2bo0KE5GZ8jjjiCYDCIoigcddRR7Ny5kw4dOqCqKiUlJaTTafLy8njttdeYP38+r7/+OqeccgqzZ89m9uzZzJgxI6OcrVBUVETv3r1z6MQsSc9xHBT1B5jm/yaeVCQS4ZprrmHDhg0UFxczdOhQamtrKSgoIBwOEwwG+eijj2hqaqKiooJf/epXnHDCCfTo0YP169fn5kVRFK677joqKyvZt28fZ511FqeddhpTpkzh22+/ZciQIYwePZr6+nrWrVvHsmXLctJVXbt25aKLLiI/P5+CgoJcFn3qqady7bXXsnDhQpqamtiwYQNnn302HTp0oL6+nl27dnHjjTeyefNm3nrrLT755BNuvfXWTJnxfzcf3+9jeaoTMgPlV3CFgytAzbyu1zs0MKWFZdsomo5QFEzbQSguiqZS2fMIaqjn27ptpP0Wn238HMNV6XVkT2rqaxFhg4KKEvyRAJu2baFLm0r6DxuIrhps/WYTR4S7smL9CrrLo/GpOkpA0KZjOUbAYN+BalAEql+w26xm0/7t9Ox0PCY2FpZnS6Er2C60JOIkmuMIKUCoaIaGrcD+lno+Xr2CPidCQNcwVYlWFEHJDxDXPVHbFmGSUB3SmotREmHN2nWkUilalbbGCBv0GzyQQCDACYX5+Hw+vvj8c4zCCJ9/+QV1LU20btWZuHCIa5KUT2Hl12vpffzJtNW6kBIuqV0OSdfG0QXNVorlX39Jv0EDOKJXD6KOye7mOo7xq8Tx4PlLPn+btl074xgqaelga4KY9IKZ7VP5rmY/RXn5/Hbc+RgBP0tXrODYPidTmF9E1LbANiktbUV5184Q9rN62XL6DziVce3+A80wWL5yJcflh3n9L2979iS6RlGHCua88Qb+vDwKClqR1DTSukoUh0+//JzeJ55EJ7+OqUJ605dITf8f19/BwPPXASendv4TCUZ/a/zseVI+VaKoYBgqigK25QAuU6dO4ZtvvuH++3/PiBEjeP/99ykoKGDcuHHMnTuXF198kfLycn7729/mnGAdx+Gpp55i2LBhub7P8uXLufnmm1m6dCmXXnpprv902WWXEYlE2L59O/369cO2bdauXUt5eTmqqjJlyhS2bdvGlClTOO+883j33Xc588wzmTBhAhdddBH33nsvX3/9Nb/73e/o06cPBQUFLFiwgOOOO45zzz2XUCjE7NmzSafTmKZJJBI5rH+S5fXEEv97nhSA9XfypOQhBOJ0Ok0gEGDu3LmMGDECn8+XM2NUVZUtW7bw/vvvc/XVV6NpGn/5y18YNmzYITp5HvnaMAyOHdA7AAAgAElEQVQqKysZPnw499xzD5FIhDfeeINRo0bR3NxMv379WL9+PX379uXjjz9GCMGTTz7J1VdfDcDcuXM566yzcByHzp07c9VVV3HzzTfn7OPfffddSkpKWL9+Pa1atcqV/Hw+32HX4QV85eDp9O/gSSmHBClPt8+lhnqe3vFHNlnbcX0OtrA9WwwE0gEUz9XV2088IIXn8aQiHZ3CSD5mPImVNMHJyl/ZnuJCLIVfC1JeXEZdTS31jbXkFxUSiOQRjUYzfDAdO21j6DqqJdE0g3AwQmNTjFgqRSASxhYS07JIxGOE80KkrBS2kB6oAYmDQLgSHQ0hBSbg2pKgVMkP5dEcj2MIHcUCv6ZTXFxKU3MzTfFmgpEwsVgsM7cKPp+PloYWAoEAqvDQqHl5Bd5nKmO/3tTUgt/wOEuG30dahUQ6RSQYJhmNI0ybwvwiigsL2VW1nybXxjRNKsKFSNOlxUph+P0Yqk4smSCRNinKL0CNex5WjYkEweICUrZDOp1GdQShcJja5iby8/JQ4ya2ZdG2Yyeaoi3UVlVj6Dod2nUglUhSc6CKtm3a4fP5qK6upr6hkbzCAlq1ac2O3btwbEl+YQFNTU2EgyGE6ZkZNrU04wuFSUibpGURDgRxkhYyZVFSVERRSRmbdm6nxUmj6AbSFgh5KBH3cD6UzLF9D/Y4c59/QLgCXYDd1MI5fXoz7exhOZ7U4eP/H0/qZ59JWZZFyOfP9aTAkw4yTZNkMkmnTp349NNPCYfD9OvXjxUrVjB79mwOHDjAW2+9xZYtW4jH47kgMHbs2Fwjf9SoUZx++um899575OXlMXv2bKqqqpgyZQoPPvggI0eO5PHHH+err75CCEFpaSkXX3wxL7/8MpMnT2b27Nmoqsrzzz/Pr371K+bMmZPTBLztttv405/+RO/evXN26OPHj89ZXTQ0NKAoCt9++y2XXHIJH374IQUF3gf9UJ+rf2T8b081UkqqqqoYPXo0W7duZdy4cSxatIhhw4YxdepUunXrxujRoxk6dChVVVXk5eXx9ttv895773HVVVfl3ImLiorYvn0748aNY9euXQghchnptGnTuPrqq+nVqxePPvoojuNQVlaWA4w0NDQAsGHDBl544QXGjh1Lx44dc0aG5513Hn/605/YuXMnJ554Is899xyFhYVYloXf7wdgzJgx9O/fn/Hjx+M4Ts465J8dkiyg5VCDLxcpFQ9ybDsIVUGoCq4FuCqKIpCuZ8O+v7EaVRPoPgW/8GOmTdygoCZVD36dmJ2mbm8jAd1ALfbTaLVQ29CMUBSkLkmJFEKRtKQsfKqBtAT7GxpBUXD9Go2pOqyMKaERgpgdx3bMDFpURRGZspIicL3apecWq3ncrP3NtSBUkoqFhiBmJ9m/txFUBaEpNEVrUFVvLm3bRnGSCB+knITH5ZKCutqoB0F3XRSh4ff5qGluxufzEXfTOI7EFZK6aDOqqqIGNHZHa9ndWIPqMzAVgRbyU51o8azXVRXScYQLluugGgb7GuvI8wVIp1KIoI+aeDMIFYS3J1Q1N6D5fDQmYqiuxMWhfue32I5DMBQgYTt8tX0LgUAAW5Fsrd4LgGU7GBE/9XaaA9u/RfcZSE2hpakhA9JpRjpgqBr4NJqSMaSmoOoGTckkrmXj1zV21NXwbfUBtFAIqemkbAcf2vdIun9bWeLvQ/n99MbPPkh5CC7vzRMCdN3zHsrybxoaGhg2bBhFRUXce++9hEIh3n77baZPn87w4cMpKyvjwIEDnHfeecyePZvHHnssx4VatmwZxcXFRCIR+vTpQyQSYceOHUSjUWKxGC+88AKrV6+mffv2zJ49OxdUhg0bxi233MLatWuZOHEi1dXVbN++nbKyMrZt28agQYN4//33+fTTT5k1axYTJkzgP//zP1m3bh0nnXQSzz77LHv27GHSpEmMGTOGrVu3kkqlDpPwURTlR/E1y6L76uvrWbZsGccddxy9e/emd+/egKd8LoQntnnssccSDAbp2rUrAwYMYObMmezevZuqqiqampqoqanhgQceYPXq1Z5aQSbDWbVqFRUVFZSXl/PRRx/xxBNPcMQRR9DY2MjMmTO57LLLOOOMM9i3bx/r1q3DMAyGDh1KaWkpvXv35tVXX2XOnDkMGjSIM888k1/84hd0794d8DLM2tpaXnrpJV5//XXKy8sPWzv/ijqE1wD3+nmuzLjFHgJJV1UVG9dTQxFeuU/Ynp+Vogp8WsDj0bgu8XTcm3MhEFlTQF1HqIK0dHFtB0UV3uOKAraDbblomopuBDAdF9sFqQsUoSIdNwNwkbiO5fVTFAVXcbzfdxwUV8tpwLmugy1dEAqKEAhNRUdD0TQc08EVGQv0oKdDabs2uk9HOjKXSbmuV8Z0bIlQvOtwXRfNZ3hutC5Yjok/4iNlef0dTVGQjncfaApxM40v4sdN20gBOgLHMhG6htQ8i3WBiu06GD4fjgTF0EgrEkI+0pZ3f6qqEY/HUf0aht+HaXm8LkfaGP4A0nLQhB8pIe1YBCJ5XqldVUFVsW0bI+tCIEH1+bGRnmaj4nlhCd1ADWikTBNdV73HhCCdtvBpOorm9SI1fwCfppGwLFwJuqp5hpH8QFDKZVd/o8z3g+OnCaD4vyCVgRm7rlfuc13v1LRmzRoeeeQRevU6lqFDh3LffffhOA7PP/88F198MR06dMBxHM4//3yKiooYMWIEoVCI4uJiLr/8cgoKCsjPz+ett97i+uuv56abbuLKK69kwoQJrFq1ilgsxtSpU5kzZw6zZ8+mpaWFvLw8VFXlxBNPRNd1tmzZwmeffcakSZNyagtbtmzhoYceorGxEdu2+eqrr0ilUixZsgQhBFdccQXr16+nqamJyy67jFgsRl5e3mF25wcJtlk/qH/fyPKzdF1HURSmTp3K6aefzrZt28jPz+ePf/wjQggMw+D666/n5JNPxrZtmpubaW5uRgiBz+ejqKiIJ554gueff56ioiKampro1KkTtbW1jB49mjfffJO+ffty2mmn5cAha9asYdKkSfTo0YPTTjuNe+65h86dO/PKK68wbdo0mpubqa+vJxaLoWkaV155JYsXL2bAgAFYlkVDQwNSStavX88dd9xBOBymqKiIVCqF3+/PNMz/uWwqS+AVWXFZ6e07WUi647oIVUO4CsIFVWhgScjwkeyUp5Qhhedo69N8ONLFFSq2ZWMoOq4FjmOjoBBQDcx0GkV4JW7TlPg0w/MHM21Axa/rJKJxpPAa7KoucVIWuDZG0Idpm14Ak4A8yCcTiuIpWkjPydfjW5neurNtNEXxrNxUcKSN7dioqid4bNomqqrh2g6a7stYowukIrBsTyZKcckBSKQAyzZB13EsF1VKL8gjsUwTIxggGosR1P3gSlzLzgBPHCzX8aoJtptTYbEsx7OcNz1F/VAgjJXyCN154QjJpAcEURXvEIuqEE+nUNHRFHKlbMuyEaqCpurewVDRcaTEVVSvVCNUHMtC07wACR4FJm1ZCE0l7bgIASoKuuqpyeiKiu1IFMXFytwHloWScQf+qzX1A1DzH1x70pM3/r7orDf+Fszsxx//F6SEQNMOBqis+ET79u1Jp9N88MEHfPHFF7Rp04bNmzfz8MMPE41Guemmm9izZw9XXXUV3bp14/7778fv92PbNv3798cwDP7whz/w7LPPMn78eHbu3JkTkn333Xdpbm7GNE1mzpzJySefzHPPPYdt2+zcuZOFCxfiOE6OQ5Q99V9//fVcfPHF9OzZkzlz5tDY2MiYMWMYMWIEU6ZMYdSoUTz00EN8/PHHOI7DL3/5Sz777LOcg232frOlPsNQMO1/bz6VVbhwHAfXdUmlUjiOQyQSQdf1XD8qGAzSt29fbr/9dq655ho6depEPB7PoY6qq6u5/fbbOeaYYzj77LNZsGABp512Gnv37s0cMrzXNk2T8vJy7rvvPubPn08qlaJfv37Mnz+fmTNn0tLSwsUXX8xZZ52FrusUFhZSX19P27Ztcyr0s2fP5uWXX2bQoEFs376d3/zmN8TjcYQQTJ8+ncrKSrZt25ZRnfjH5yaneJ75rkhwXIlQsgALz5TOtVwUVUNFIExJRA/iVzWs5gTFkVY01jVTUtqGUF6I3TW7aEm14Pg1dDWIT/qwLZv8SIhYQxP5Roi2FUfy3b4DxFoSlBWW0ZKIEzdTFITy8EmNZH2Uo8u7o6o6W3fvJqyFKSnIx/DrbDqwA00zEJpKyjZxVIEUXpBypcTJBhQUVEXxDvpS4lM1LMtCSi9LUIVEzWTZluNi+AMeaEnXsFyJrupev8uVCEXDZxgkEkkvu9F1UinPcsZGIKWDkBJFKN78CUE6beL3B7AtG8WR+FSvhK8HAgg0XNM6xOZCQdM8pQeEgqYZnlagUNAVFce2PRUJw8CyvN6dZdvoGSUKIbysxrUdXNvrVabttLe+HU/Fxs1kitKVGJrh8R21TMDTPH1G07IwdD+ObeM6DgIwFCPXD/W0/zwxYlUqnrBjDrecZfV6fYu/BTPPlQbdLPpP+W/PqT/cevpxrTt+9kHK02vzEH2K4gnMappCeXk5Xbt25dVX/8Sf//xnrrzySlRVZdq0aaxbt47FixezYcMGAoEA/fv358MPP2Tw4MHk5eXlylB5eXmUlpaiKArLli1j1KhRPPDAA6xbt46ioiIWLFhAKpUiGo0yffp0kskkhmFQU1PD8uXL6dGjB4MHD0ZRFI455hhuvPFG2rZtyxVXXEE0GmXWrFn06tWLXbt2MX78+JxcU0VFBeFwmKamJt56660cTDYboOAfV+3+R+ZXVVU0TfMgt5mS57hx46iqqmL8+PF06dKFO+64g2nTpnHRRRdRUlLCG2+8QUtLC7Ztk5+fT8eOHZFSUlRUhOu6PPzwwzz11FOUlJTwpz/9if79+6NpGosXL+buu+/mtddeI5VKceaZZ7JixQqOO+44AEaPHs3AgQM599xzqaurY+LEiZxzzjlceeWVXH/99YwZM4YBAwbkSMepVIpFixZxzjnnYJomAwcOzInhZiHo/8qR5WXKDBhD0TSslIVPM3AsF5F2aVfWirAw2LzzG446ogsHrDrKitvSkojTu9uJLP9yJfXRBF2PrMQwfWz/ejMn9PwF29Jb6dn9KKr2VzPo2L6sWr2WoT2H8On6lWxv2M3Ivmezt2oHTmGKfJ9nphfunE9JSRkhXae6tob+vyhn857vKD+iPR+tXIob8ERQFVd6dhTCk/wRGTCOg0TVVFLJFJpmeH0r2/ZU3ZEIoaBpCqmU1+OyMrui5XjrUyiaJxSbTKIb3qaftjzwjGnb2K7Eb/hw0pngmHldR3oCswjQFA0cia4aJCwTV0oMRQVX4DouipLZBqX0bC0UgYuDIgR2prynaRrpdBpN0z3gSgbGnVWvdxwHR7ooWlZYWWJnskEhVDRdz3membaF4TNIpTyLedv13HX9hg/T9PiMmqbhZGxnvEuzM+RxNUciz17Df6/X9/d/xn+qGLqfZhHyRx6q6ilOHPoezZs3jyVLlnDyySfz2muvIaXkm2++4brrrmPevHlEo1HeffddrrvuOm6//XbOPfdctm7dSk1NDYlEAsuy+OKLLzhw4AA7d+7kzTffZMGCBaxfv55gMMjMmTMZOnQoZ511Fk8++SR9+vRhyJAhhEIhj6nfrh3BYJCHHnqIN998k379+tG/f39WrlzJvHnzOOWUU3Ach1NPPZXZs2dz7rnn8tVXXwEwZcoU/uM//oNFixbx8ssvAwd7Q4dmUj+Gn1T29RzHyenvxeNxEokEffr0YejQoTntvrKyMrZs2cLcuXMxDIM2bdrkvrKv06pVK4YOHconn3zC4sWLSaVSjBgxgsLCQvx+fw5huW/fPkzTzKnMZwVk9+zZQygUok2bNpSXl+O6LsXFxdTU1PDII4/Q0NBANBrl7bffJhaLcdRRR3HyySfnemO2bVNeXp7r6/2j85H7f2YTsZHel5A4CjhCwREKViajdm1PJVxzQUnbdC5qS//jT6E0rxXJljRm0iESCFOg5xFw/ASkgZYW9CjvwuBjf0WhE6ZTaQf2VtWw7LNVRKua6VpQgRq1+EVpN7pHOtGafEIpH11bd0VzA+jCR+tIKcKGzzd+w0erlhNQddxYnNWrVqLqmTWlyFzZ3HadnMeRd4MqjguKZuBI4fG8FC8YyewG64ChGijSkwbKcu2ElAhXogkVXdGRtkRIiSo85XVFKuiqgW27IFRcFK+05kpPNV4qSFfgHMxVUYQGquZlEhkPJke6GbYa4Hg8Jk14ztVC0XAdb29QVQ+k4PkHeFJPKCITnFTv366L47oZoWBwFYGNg+WYSOGhOYXqBapslUFBeKVKy0YTnqBwFj2KqiAV4YkPKyKnR/mDPSj3oKKM12NXMq69h2RRmecd9qvfy7x+Kvyo7PjZZ1LeKeigdp+meQvk4osv5oILLmD79h2Ew2HWrVtH3759ee+99/jggw8IhULs27cP13VZtGgRxx9/PK1ateLcc8/ltNNOI51O89hjj1FRUcHAgQN59913efnll4nFYpx11lkZXcBnGTlyJA8//DDJZJK8vDymTJnCK6+8wu9+9ztuuOEGvvnmG3r27EleXh5Dhw7lnXfeYfjw4QBcc801vPTSSzz99NOce+65NDU1sWjRIjp06JALbIsWLaJv376HBCbvFGZZFtr30Gn/Dp5UdmiahmEYqKrKMcccw6pVq/D7/fzud7/j8ccfJxQKccUVV3iCqpqW++66LpFIhI0bN1JeXk6nTp2YP38+xx9/PKeccgqPPfZYTlD2gw8+4IwzzsDv96OqKpWVlaxevZrjjjsu0+OQrFixgrFjx3LhhRfi9/sxDIOnn36aJ554glAoxOTJk7njjjtyCM9rr72WK6+8knQ6jd/vZ/LkyfTt25fa2tpMv+0f/wh5HKlD9PvkoWp+2eGJjqqKhrQlSImqayScJDt27yLYtZh2HSsIRAJ8t2snJSUFGcsIj0oRS7Rw4MBeAp0DWNLBF/ARCAUJRkI0NMWpb6hF13ycdMIJbN2zGUWBpngzVY01Xq/INDmie1dC+RHyigvRfAZp2yISiZBOtwAOisxeqcDN9DkOz9q90pIiBZ65sEQ9DAotMsjG71EkILMpe9JQh222QnpgDcfNiKySE0MUQoALWiY4CSFw5SGSYBk0JVIerO9nhgAPUehmXjTLh3UzKuPZDDeTQbvu93QXD8lc3EPezhztQB56zwffa+WQt90jdHs+YuJQOPkhv+f9TSXXuzwc4Xfoz75P8v3vsq7c1fzgc/5/jZ99kNI0DV1XsG3QtOyJScVxLObOnct553muto7jkEwmaW5u5v77789Bmj/99FNuuukmPv74Y4qLiykoKOCOO+4A4JJLLuHqq6/mxBNPZPDgwWzYsIG3334bgLvuuostW7Zw77330rlzZ/x+P+l0mjlz5vDEE0/kiLdZK5HsiEajADz44IPcfPPN6LrOoEGDWLlyJQUFBfh8Pvbv38+YMWO46667WL58ecaK5PAPo67rPxq6D7we3+bNm6moqDgsUN5yyy1ccMEFaJpGfn4+pmmyY8cOhg0bxsyZMxk5ciS1tbWUlpZ6TeTMXHz44Yce1Ne2c4rngwcPZsuWLQwZMoTdu3fn+l+LFy/mpZde4rTTTmP+/Pk888wzTJ8+nZaWFoYNG0ZLSwtHHnkkr732GoWFhaiqysaNGxk7diwTJ05k48aNPPLIIwDceuutjB8/HuAfIvN+f2S3kexGJ6SnPqG4WZCLguU63glcEQhD0JBOYNXtY3e0irxkNfXRBtqH29K6QzFV6Wqa1TgEVWKk2NLwHTvqdhLqUsrmvRvpcWRXBg/qR31LA1sbv8PKd2luiNIqWM7uRi/LjDXGqOzSFdeWbNu2jYSbpFPHdrRuW8bmfTtww0Equ3Vh1/IlaH4VISRCCiSgZnyjsqrcSmbdKVLxAggeUVmRiqfaAEicQ9R2D+2CeCrhSCUjuJvJ0DJz5WVbXlcvu7FnOUO570IhG4+yX0Iq3ubvZh7P/kUpUTJZhit+GDbgZSteOc+7Bg9274EQDn2e9PRfpacJKHKB8eB95n6GclgwEoAjBQhxSID0Aln2PnN/J5MdwcEglvv59647E4J/8PHDnpsFVHh39zef92ONn32QsiwLv9TIyrCZpoXPp/Poo4+ycuVKmpqa2LRpE2eddRaJRIL27dvzwAMPcNdddxEOhxkwYADPP/88gwYNYu/evbzxxhu4rkthYSFnnHEGt9xyCzt37sS2bcrKyhBCMG3aNKZOnUpeXh6LFy/OBSRVVbn00kv5wx/+wOjRowEvYBYVFTFv3jzGjh3L2LFjqaioIBgMkuU87dq1i+OPPz7nSzVp0iQuu+wygByoIEs2VhTlkCzl3z+/WUt3v99PfX0948aN49tvvz1MTiYLohgyZAgPP/wwHTt25NFHHyUajbJx40YGDRqUywSrqqpy9ibxeJySkhKuueYa/H4/VVVVzJo1i+bmZk499VRGjBjBvffey6RJkzBNk08++YRkMsnKlStZsGABbdu25bbbbuPJJ58klUrRq1cvXnnlFVq3bk3fvn1RVZVYLMZ7772H3+/PNa+7d+/OmDFj/mXafeABJLInWOHaGUi6t3N7W0Vmc9IUquIN1DoSN6Swfu8WrGSK+kQtqipoSsewhMRVBbvrdqNKHTdfsHLTahzb4rOvPyc/GKauuRHdZ7B299dYjs03zdu9Pk+zjbRs9karCBgB6usa6NyrK5u3bGBfdRVxbGwd9q2uJhDyYznW4TeSiQS5jCG7GWZoHkoWGi2lV247dBMUbi7YCQlSuF7Wo2SDh8y9nLdZH5T3ym65h9pXZKOGcA+9ngzCUHhyQFkfL+EevG6R3fc5qD2ZLctme4a263qBlmxv1ws0Bzd/4WU58uCcZC/0sGAmvp8NHfw7bua9zybYDodkUoAUB7PCv6ef9EMZXHYeDz7+0xs/+yClqiqWddAG3DC8k/rZZ5/N4MGDcwiwqVOnEovFCAaD/PrXv+bEE09k4cKFPPHEE+zbt48NGzYwY8YMBgwYwMMPP0xJSQmBQICPPvqIyy+/nLfffhvD8HgeGzdu5KSTTmLWrFnE43Fqamq48MILefbZZ7nrrrvYunUriqKwcOFCxowZQyAQ4KijjuLTTz+ld+/e7Ny5k2AwiBCCrl278tBDDxEIBHAch1GjRqHrOkuWLGHZsmWMHTs2A7E9WAP/V26u/9NQFMVzUI3FGD16NI7j5DKnbA/JcRxqamr4wx/+gGEYzJgxg1GjRjFs2DBef/11XnvtNaLRKEVFRXz88cfcc889uZr9cccdx1VXXUUikeDTTz/l+eefp6mpidGjR9O/f3+6devG0UcfTTwez5Vo582bx9NPP02nTp1YsmQJq1evZuHChQgheOWVV2jfvj19+vRBURTC4TCNjY0899xzOSBH27Ztc+rr/+w4eLY9yJWSCNSMw6rrOuiqjqsKUtLBVSSWMAEXPagSN6MYYZV6M4ZjWughDYkknbZQhe4RVVUFR9igQlwqNFvN6BGBKU0cKVBUHVfaNKeaCAZDCFelMRknZprYEZU129cRjUZJqikPzaeBmU6jCwNXePD3bGBwsxsueJkA2YDz/9h77zDLijr//1VV55ybOofJOWcYgsPMkIMgyAAGVJAgGFC/Aor76KKrfH2UFXDhtxJEYdBRUZIBgRkyAwgMacgDE3ty7Onc994Tqur3R517uwfYNay7y+/hV8/Tz0x3376hTp361OfzeQeXqbjsyVZTx6r6e6XEVAkulTIZAq0Hf5+Ois6hAC0sQg/ahFPQWqXcZlxSUg2HVXCKdLHTpOmNJDWexGJtajyZfgbn92Vd2RAnSO3i2oCiw+AtvpLJVThephqvbfVNWOH4Uu510oCXvq57LVxJE5sGX+EeV1k0b+sjvVvJ7u39p/98vLd6UZXxvg9S4PgixriFLHBN/uHDh3Pqqafy+ONPEgQBNTU1KKW47LLLGDZsGA899BDz58/nBz/4AS+88AJKKY455hiSJOFb3/oWI0aM4LnnnmPEiBF861vfqiLc/v3f/5077riDCy64ACEES5Ys4corrySbzTJ37lzuu+8+Lr/8cm688UYuuOACLr30Ui655BLOP/98WltbaWtrI5fL0dvbi7WWhoYGFi5cyAUXXMAVV1zB6NGjCYKATZs2ceWVV7J06VJyudwgNNCAnfv/hDNvxYZ9x44drF+/nttuu41PfOITlEolent78X2ffD6P7/ts2LCBl156iY6ODmbOnElnZyeZTIYDDzzQkSKDAHA6gF1dXVxyySVcccUVSCn5yEc+Qk9PDzt37qSpqYlSqQRAJpPhrLPOqkorzZkzh2XLlnHjjTfS2dnJ0Ucfzcsvv8yBBx6ItZb7778fa51Chu/79PX1ceyxx/LQQw8xd+5cXnvtNerq6gZtCn//jT0Ygj74NG1lunEKB012KDVHk9A23aeEIIwjhCdIhMDPKEwUU0xCp7UXpCgwP0CnPCHf9yknMTYQGByJXQhJYiMSHZGtzdJfLqOEh5f3iBJ3lm/bvR0PiZ/xSXSCTcm4URSBcIe6yvt9ew9GDEqUKv2cSk/JGjEIBj5QkrLGfUj32Mr8WvbtlbgNXQs7qIzm3oNJg0tlE5d23+/toExPpD5OtrLpv22zr1znAcBCCjAChFAYbaoIv8rfibdxjirCzYNHNbMTDLz/dFFUfq6EQx++fZ2J9LMIlOudvW2827p8t57VwJCD5vm9N973QcpxKhIyGc+dtlI+w69//WtWr17NG2+8QWNjY1WwtVAocPrpp/Pd736XU045hZqaGr70pS8xZMgQpkyZwr333svMmTPp6urihhtuwPd9nnrqKZ544gkymQw/+clPqrDsuro6pk6dWrWg17Sf3Z4AACAASURBVFpXJYKeeeYZrrzySpqbm7nwwgu5/vrr0VrziU98gmOPPZbFixcDVCV7pk2bhud55HI5fv7zn3PCCSfwrW99ixdeeIH169cPNI1TmaAoivD84L99fjOZTLXkWHm/bW1tzJkzp2rbftxxx/Hggw8ydOhQNm7cSFNTEzfffDP5fJ6HH364KgVVKQ/29fVxzTXX0NDQwLHHHkuhUOCBBx6o+k9VGv7u2oaEYciiRYs4/fTTOeuss/jiF7/IRRddxFe+8hW6u7sBWLNmDfPmzav29UqlEps3b+aSSy7hQx/6EKeddhpXX3011157LQ899NA+BpL/lSGgqvLnsgL3lSjAWDzpUJhWx0jPJ7ASk2iUcSUqodz3cazxvQDjGacmHkZIFHGcoKxP4OWJwjJ+KlKQIEH6SKNBG7K5gpsz6aXZi0YIRZQkZPN5oighNhbPKgyKMNRIL5MqeouBTTYFKIgUBl4JLEZU+kkyzVRcQBBm0DymgYnUMba6cabZw9vRawyC/0ubZkLprq3T1xDGOCCHK4whMVjjBH3FoFKcMCLtTw2APpQdAFjItAzppeAQC5iUjFvJsga6RWkWg01L6mmQGgwmEennT1O6ijSWqPa2Kr01XDxOe1SuX1l52wZjxT5B8D8u2e3rM1UZFRX09/J4/wYp4U55LnVPT6naYtMAsn79embNmsWECRO44IIL2LRpE57ncfPNN3PyySfzs5/9jAsvvJCLL76Y733vezzyyCMsWbKEf/7nf+Y73/kOhxxyCDt27GDv3r384Q9/4Pnnn2fAYNHw9NNPc9hhhzFlyhRuueUWdu/ezW9/+1uGDx9OY2Mjb731FnfeeSezZ8/mpZdeIp/P89Of/rTaj1qwYAELFy5k9erV/OIXv2D8+PE8+uij7N69m56eHr7whS/wyU+ezu7d7fzkJ9fT2NiYfkbXlwqC4O8ETph9Tr/v9vuBbde9nlLKiXQqRaFQYPPmzfT391dBFatWraqSlys32Yc//GGCIKCzsxNrLSeddBJ1dXVs376dJ598kuOOO47HH3+8aog4Z84cjjrqKBYvXkx/f381eAPMmzePz3zmM5x66qk899xz3Hjjjdx+++1cdNFFKKWqgbu+vp5XXnmF9vZ2rLUcf/zxHHzwwTz66KPcc889/PCHP+RrX/sao0ePxvO8d8+mBqcOg1ML/nrMVLWvIiSRTshlnRBvEsUoBVIDVhN4PrE2SCtSqR5DrA0YgTDG2bF7HkJL4jAhqwJE4rKCWDiSqG8E1ioSA1kREOsI6XkYnHis5/vEYUjG+qgYKGuk7yEDRVkn1c8uLUgjUbEEA9YYjLUQeCTCVLMoDCijkEa7kpjx3KcVFi0gFhaNHVDcsAJPKLc5Wwuxg4gLITBKEKeam9I6QIbAPc4zplrvE0issCTpezVp30kCopy462IlRgkS6WDsIr18+yDwhEAZi9AGYktsNNIPMNK9z8qVF9YQaMA4KSYrBHgypRWI6vUVVdh4mnVikIAyIK3BWhdWExxFASvwjXGHk1RBRkuwUmGkk1OyOGSiES7TGgBUvD0THRgDaMF9f/ZegaK/b4LUgJ/UAJS1AslWwt1YSgqscBtsRfpm9+7dLF68uAphXr58Ofl8nvb2dubOncvcuXP5+c9/zvnnn89+++3HrFmzmDJlCgceeCBf/vKXWbt2LVdccQXnnHMO3d3dWGurUkFf//rX2bRpEwDHHHMMjz32WJUIvHfvXpRS9Pb2cs8993Dcccfxm9/8hh/96EfMmTOHT3/60xx55JFceeWV3HjjjWgds2HDBorFErfcspjTTjuF+5beg+9lOOPMT5LLZTC2Apm2A3V3O9CM/q9NcKWxnZ4G071bqVR3zfP2sWy3SNcLSbOsSjnUkasrBEZbBXlce+21jB8/nhUrVrBgwYJqkKiMG264Ac/zWLBgAdY6InVnZydAVdVjx44dXH311bS3t9PT05PKLlmsNcyePZMHHljGOeecw623/pZx48Zw//1LueSSS7jmmv+H5uYmoqjMwoXzmT9/nltJJuVKpadZS6W0o7E2FYGtlpwG3/Cm2sC31gmjug3c8XsGl460EIRJXI2DxhiU9NApeccTDvmW2ATreY4/5HkoT6CtRglIdJnAD5Ah5KMsQeITRobA85HCUg5DMrk8fbpMOSMJSVC+IoojrLHk8cn1JDSpOprrWtnb18nOrg6CWknJSxBKgbHk8JC9lgavhubGRjp6umnv6cZmBDYr0BYC7SFLmnrrISKLsQqrPMo6JMlYtG+xgcQmGik9p6spBDKy0B8zIt9EXSFLb38/Ozv3Ehc8bKAcqVobpAEVGeplQGNtI/3lEu29PcSBREkF0vVJk1hDpGmxOYY2NtNT6qe9t5teXyAChRUSY1JOlJSYxKISgywnFKxgdP0QIp2ws6+H7riMl8+C7xPpCC+xeD0hTdkCjfUt9JVLbOvZiw48bC5HoiFrJVaDFgqpJFqHCJ3gSxDliBqd6gZag/KClCOV4BuJ7uultZCnpbGRnnKRLR3tJH4WGWQRKVfMkwGJcWcmgUDLJF176UFQDHDZPN5ZnhQAVvPuhP//XKXiHz3eN0Fq8EY8GC7qspv0WgjQegBpF0XRu5JgYWDz/f3vf8/nPvc5ampquO6661i4cCEAl19+OU8//TS//e1v6ejo4Pbbb69mFb29vVVDv49//ONYa7n66quZOXMmfX191NbW8v3vf5/vfve7dHR0cN555yGlpKWlBYB8Ps/tt9/OD37wA4444giWL19OkiR89KOn8ac/3Yvv+9x2222cd/5nEUBdXS1r1qxhyJAh1X5Uog1C/eOaUpU6+tsJwRXYeCVAxXHM2LFj0/fgdN1Gjx4NQLFYrM595fGOIuBXy6GHHHIIu3fvpqGhgXvuuafKYRs3bhzFYpHXXnuNcePG8ZOf/IQjjzySTCbDggULGDp0KNlsll27dvHLX/6SmpoaZs+ezZYtW/je9y7jzDPPorGxkdtvv5Mf//jHWOtKXt/73vc599xzyWRyTJo0gRtuuJFf/OIWnn32+UE9Pc2gol11XQ0AvfbNLgcPF9wG3fHWVvcFi0RaB3EW0jqlcC0w1vWKXBC31QOASTQZ5TuwQKKxxqJFjPIkSRIjY8mh+x/F7LqZOHaRRpAQkEEj2Esvdz7zR3aZTqIkIfAyyKKgSdTw0aM/yLjsGHLk6aXM2u71PLhyOdvjbrQRBKEiF3ucetiHmNw6kVoK9FNibdd6Hn7+CTaX9qKkRx05Pr5oERNVC5oQyGNw5blNyU6WPPg7+uIITypMrPE9H1HSDJG1nHT8MUwZOo5m6ihT4s1d67jr6UfYVe7FCovSigYRcOyhC5k3cQ711NJPyBt71rH0ieVs6WpHZjxEbMlHghPmH80Rs+ZRRw6BYE3XJn732EOs2rEZVchRxq1Bqw2+leQSOHruPI4+8BCG51oRCHbHHdz75HIeeeUljIWsMTR7OU4/9RQ+MH0/MnhoYG1HG7cvW8bKHVvJ5GqwiSunKqWIdYIxUPB8ZE8PC2bM5jOLPoJAsatc4urFt7Clr5d8ENBoBJ86/QwOmD2dOulRxNDWvptf3f0n3ty8FTIZrFTEWiOEn65Hl1VaUeFdiQpCJEW0vH1V/s/KHv2l8b4JUv8R70EIRaydvI1U75TxaWlp4eyzz65qtS1YsIC7776blpYm/vznJzjjjDOqyLoPfvCD3HbbbZx00klceuml3HPPPbS2tjJ27Fj+/Oc/U19fj5SSiy++mEwmw/XXX8/vfvc7Fi1axKGHHsqGDRs499xzOemkkxg1ahTWWsaOHcu9996L53nU1NRw8skns3fvXj7/+c+zd+9ebr75FlfukB533fV7DjjgoKqumackhUJtyj9KGOzG6SnPEUkHMw7/jiHEACDj3UYlO8pmXXmpo6PDGR7u3kl/fz8ALS1NaB3T19eD87Qy1a9SqZ9SqcTXv/41CoVCFWwRBAErVqzA9xWXX/59vv71rzN58mSmTZvCNddcwzXXXENdXQ1f+cpXaG1t5d5772Xp0qVcccUVnHzySTz00ENs27aNfD7P0qX3k83WcNVV/8arr77O0qVLsVbQ19fDRRd9lblz9yOONVIqdu7czbp1G4iihCDw3CnbmkGcUCeDI6TA6L/9wGlJSZzsCxmWgzg91lqkSjMumcKfI4vSBulH2JQZqqUkFE7x3JcuIygEeWrIY7BkUGQR5MkiyVCgi0BmneOvL1FlGBbW85kPnskohgCa9riTBr+BI+sPZtwRI7nuwV8RS022Gz51wkeZXTsDC3TSSQNZjm7Yn9GHNfKTR+6ivbebOt9jihrJEBrQJEQkFIlQ+HR7tXihxRdghHZrNDQ06oDPHXMy+zVNI8TQRy/DyDFy6FyGfaiF6+/4Fd2+wYQxZ3/wROaPmgMY+k2JJpnhyNa5TPzoOK755c/Yo8voYsi5R57M8dMXEmMp2T5qRY5DGiYz4bRRXPHrn7Ku2AmBIwvn8LA9RU5acBTnzzsBH9ic9BIoyXS/hSlHf4w4MTzx8vPU4XPhZ87goNZxKGBL2EVtpsDCpvFMO+M8Lrnhx2wp9yOCgAhLQkKiNRmVI4g0tYnP+ScsYqrngnehJkM+0uSlxPT18fVzPs/8CWNJgL3FMkNzWca3DGPy2Z/nsutuYFXXHkxGonyPJE77XkiUceAMC+i0f6ffsfrem+N9E6TePionf6MNAgeawLoMSQjB2LHjufXWW1m3bh3XXnutUyoOQzzP4+GHH2bEiBEsXLiQa665hiuvvJLbb7+dz372s1XVhEsvvZSLLrqIq6++mssvvxyAc845h+XLl/ONb3yDiy++mKVLl/LTn/6UVatWEYYhtbW13HbbbXzta19j2LBhLFmyhPPOO48TTjiB3t5eMpkM//Zv/8ZJJ52UIvucInclxnzqU2fygx/8gPvvvx8poa1tEx0dHTQ3NzNy5Ei0tlUJKCFA/52r9B0hqWpBDSBJjHG2BOkOLaVMg/VorrrqKrZt20ZDQ0O1R1cs9rF7dzvLlj3AF77whbRv5rF161YymRxz5szizjt/R21tgdbWocRxiOcF7N27h97efm66aTHz5y9kypQpFItlHnroIYIgy4knnsill36bJImIYwfDP/nkU1i/fj1hGDN37lzWr2/j2WefZ9euPVVfqVdeeaVakm1tHcqIESNSLy5VRZxVMtK3j8S4XoJbTqbKr4F3QwLKlCf0zufZt9clMUYjpSujCueE4eDeUmAiS4toormxnj2lPXQWOyAjQTowQGI0WJAYnlj5FC+JV0jCmEISUOiRnHT4CYxqGUdnfyc9vX2ogoOk0x9zwLhZTGAUESUeePJBXt+6mpFDh3HO0Z9gohzFBybM5fEVT3DA5APZr3Y6IHn01eU8+fIzzJ46jdPnHc/07HgOmrgfT65cQUuhhiwSieGuu+9i694dxAHorKSYGahUGJz8kQgT5kyawoFNU/Gx3P3CQzz17AqOmnUgJx1xPNOzozh86v784YUnOGDWHBaOmk0Nkvteeoqljz7EtClTOf3kjzGSOj588GHccM/tzJg0hQ9OP4Q88PDqF/jdn/7IpOFjOe/T5zCcHIsWHsUVd/8GmS2gEOgwobGmlnnz5mGAFatf4+d/vIOckHzt42cyafwUFs49gKeef54pMyYzoXUcFrh16T08+uzjTB41mn8++/OMyOSYt//+bFj+KEJJYiFIrCUTZMhoiLq6+fQpH2Fivg5BQhaPQGtyCJJSyKxpM5idBqif3fkHnn3qz8wYPoKv/p+LGVNQzJ08lZeWb0Lk807s11qUUFQx+Qx0pty9+h8jAN8b3Sg33rdB6u3D4NoqlZtk0aJF/OpXv+KQQw5xbrCeX+2VFAoFbvzpDSil+OxnP8vkyVP5p3/6Bpdf/kNqa2tpaWlhyZIlfOlL/4cbb7yBww8/kny+hhdffIn29g6uuOIqbrppMZ2dnbS3t3P00ccyZMgQfvvb3zJ27GguuuirtLS08Pzzz2MM7N7dzuLFi/niF7/IWWedw+9+9zuOPvpojj/+eCecmmbsL774Ip/97Hl897v/ws6dOxk1ahRdXT2cffa53HHHHTQ1NTKYTCgGwV3/3lE5zYtBkcv1maiWw+I4pqGhgWuuuYaLL76Yb3/70jRAeVXEYZIYjjvuOL797e9UDfDOOOPT1NU18Morr9HY2My//Mu/cPHFF6ecL5/rr7+WCy+8GIDa2nqsFQRBlvvvf3Cf9zhz5myOO+547rtvGa2tQ+nq6mDRolN54YUXmD7dITHb2tqYNGkS4A4qFWL0j370I1599VWWLVvm1K7TLC6TyaC1RUpRzXC0JrWtkH9Tn69SdanyboSswqkrMGlBGhjT/pcxDuSDFHhlwUGj9ufQUYfwVHEFy9/4M0XK2LRUpfCdz1JBsrW/Hd92YX2JX4L5Q2bR3DKMEMvza1+hz5SwypFEfS0YUmhEYFjbvp4Xt75GucHS3bGBjTu3Mn3YDKYPn8QL4TPMHjMdBawzW3lg1Z/pyRfpXvciB4yZwfTh0zhw0n4898yzEGvyBCSE9Pf20djYiKjL8OauLWzv6cI0ByRSOTuPssbXgtmTZiKBjV3b+OMLy9G1Afe8/hzjZ89gTtNkDho3nXuXP8qMERPI4bOztJc7nn2cnjrFzrY3mbh5NcePOYAPjJrKXSLPjDGTyKLoMv3c+eQjdNR6bN22mpGvP8dHZx3GrHGTGNLUzNawByU8fOXToxOuu+NW6rwMe7fvojsp4/eX2dXdzXgAPCIBa9t38927foZvFRveegtpIsS2rfRGJcjkoJCjTxhqvQzCgmcFyhiivg4OmDSWEw4+EG3hiaee4rBDj3CWJHGMEIoNe3Zx0S9uRiUJm9q2QhKjtm9lb38XmUIzWsdYKZBCEEcxgZfDJCl0vhL8B/U797mH/yGN6f+e8b4NUpUek/Q9yuWQuiBDHEOQzsjIkSN5/PHH2bJlixMp1aZK7pw4cSK5gpPUD4KA+fPnc+aZZ7JgwQJaWpqwFk477TR27tyJMTBrljPQu/LKK9m2bRtJklAul6mrq6vKLWWzWerr6wGYPHkyvu807n784x/T3NzMokUfxvM8XnnlFcaPH4+U0NjYSEtLU/XUf/311zJ79mxaW5tpbW1NlS/q+eQnP0kul6OK3E3L0XFs9pmPv7XsN/jRLthUoLBykJGkSEt+lkWLFnHKKadULTXccNYInueRyQTVfowxcN11N1QPDcuWLWPMmDEAKOUjBJx++ieZMmUaQgjmzZuHECI1rdT4vqJcjshkAu666/dkMhmEUNx77710dXUxYcIErIXf/ObXbN++PfUCiqvoy4pNfRiGTJgwASmdN9aXv/xlTjzxhDQ4weCER2uXFVU5QpWJ/k9HCukZxK0ZOMk6UIYDTCucUZ9Ie6cJgQ0IQg/VDnX1WZqoo9Cdxe5ICBoUSV6grUV7kiQ2RCYhk1NoLEkck81k2G/OHDwyvBmv5+XNryKaBKWoSEZ5+MojJCEmYVjLUBoKdazp3MKwuiGOK4YhQDK8oZXWmnoshvb+DnpVGdPoUeqMaO/tRAwXFLwMdZk8hdoCFkmM5qNnfJycrKFEQhHDnc/dyzObXoOsQ4UG0iMnFXW5AiBp27kNW5eD2ix7etpZu3sHs5omUuNlGFKop7WuAYthe/tuOmxIVMhiojIbd22HMXOpwaMxV8PIplYk0NHbTUdSor/gEWqP7T0dCKBB5Gmpa2Dzjk6ymQzlOEJ6irbuPZR7+pg6ciwnHn4YY7O1zJ0yh+6kxJNPPokfZGkvF9mxrRcdag4/ZB5TW4ey//DRtNY28frOLSz/81NkCjXoxMHxdZJQkJZsojnrwx8mAB5a/gRr1qzhsEOPIDEGP/CwiWRvqcSu3i4ol1k4ey4HjRvHgcNHMHZIM69s2caqNavIZrP0xzFKeOgkQqEAga6U+kVquZgqnNi3gSP2Wa7/P7rvvTGS2C2CYmjJZoVTbE4zE8/zmDBhAhMmTBj4g5RbYY1GeR4gqK0tcMEFrsxXQaMtWHBIdbOq8HtOPXXRu0I7K0Gmgjb0fZUqoY/gS1+6oCpldOKJJ3D88ccNqCdLUuScKwedcMIHU8ddXU2ORo4czjnnnJXq97kySqUcFccxMKAL+I9wmq2c8p3iuYenBrJTKX2s1eTzebLZbNWJtfL5KyWxKIrwfZ85c2ZVn/eggw4YBFF32cXQoa0ce+zRVc5SBV5fcVfOZh0PbPbsmdXS3IIFh7jLmAIU5s7dj/32m11FIA4eg0t6DgCiaG5upLn5AIRIrc6VlxLAIUziNOvxBpB+f8WEVnlD72I0566JqXJsXA/QwZYbg3rm1E6iIDJMqh1NgYBp2bGUxywgLGje3NvGJjog47QolRVu0yrHeMWE6cOmMqtuEpaQZ1avYG+mm0RI8rkscVkTSs3rO9dyyOiDGUornz7i46zbtZmJ4ycwyh9KTIlszkcnUQqfNkRhCSEsBkOkQ7rLvUQkZAjAl5SVpoM+GmhgR98udu19i0njJzCaIXzqAx9k4442toSdeDkPkUAcJuRzBSKgJy7T299DthAgswH9sfOEKuRyZD2fQHkYPIpGY5VEegoZ+CmxW5CtyTsr9iBDgrPNEL6kFJcQStLZ040CB6OINL4VVeuOUEGQCZAljzHDRvDJOUdQAArAK+tWsX7dBodyVIpMJosolzh85oEcMWI8eUBjeOmVl+ns7MSrrUEhsAZ8X6I7OvnYIfPZv2UUuy389qGHOWDSFNczMpowCYkFaC8gl8sTl3Zy2H6zOGX6bOpxBO/nX3qBdVvakM1D8IWs8rPMAHoHkypXpIj/1GBTUpXfeIfx4XtjvO+DlEotnq3VZDIBSkIcawJfVdFoFXSatRYl0pNy9YKadJP1UyV1dzpxfYsEIRS+r9LMwp20w7CUOpK6x3leBXas0xJYRabJESXjOMT3MyRJxMBGJlKQgdvY3WZq0Cau/t9YgzUCpVxGo7VGKIkQUC5H7nv5TmfZvzb1H5x7VTZZgcJaZ0kOifPySUknFT+cJImqgAowKbrSzRcogsAF/ySJcFYDxrm2Ggf+qJQRK7+v/CtE5QBg0ucfeLxDC1q0tunvA4xxXBOLRnmKKC5X+2TgQCUVlKHvD0DoXUATqFT/UAjncZTE2mVYDNZ8++vHu827EBJrTEoetdWyDUBNroYPjjueRgoUyGIxTGgcx7DG4fQT0+89QNuWXZABgUMBRlFEDQE1Ns8HJh2AQvBm13pe3fompt4DD4rlEkoE5PM51m9Zz73eMk6eexyj6kfTWj+Sbd1beGP3q8yYPINiuURJV0oQgqzy8QyE2uJ5AUEQIFEUKZMIy8ZtW/jJ72+m1q+lq6uHjp5Opo2awFcXncVwUcfcabPZ+PyjWF+hhMDPBBSjMgSQz2TJegEmTlDCc/ciUCyX6S0VsUqi0dXrp+MEW44oZHPEWGJriDGUwjIBzv7EhjGZrMLEEU01dQggqVwLKYi1O0AlcUJUDPETy9YNG/l1+AeGelmO/sA8Dpw2hwtamrjql4uJwwhdLJGN4aknHmdT3UqmDhnBsQfN4xPHn8zexlp+89ij4HsgLHF/P7NGjuD0Y46nEfj5XXexd/duamfOIgvkseSsIYvztkp6+shoWPHMM+xetYrZrSM44rDD+PSiU7DNzVz3p/swtV7qnOz2CSNk9Uat6BS+h6t77xjvmyA1eLOoZjJWoHGmZ8Jq+voicrkAz1dVlZUBBXLn3mmtO/kKKaubXCWTqTxtZbOsVIKMTVJjtVSLLVDIlKWOlWmwqQzjTqImSTdvifIqG2/lhGRcy8Lp42CBRCd4qhIQUmVnIZBKDXDhhUozKEuY7GuNAAOb5N9a+nONfBdoTdpjMkCUGKR071up9P1Cyn9J/7YSXG2CkDYFErh3LD2nFWCsJTExnnJIOpcNGpQn0zl2gUNIZ0suRVqDT4O4thqh3E0rPSdEpG2CkunPhI+xFt/PYuyAoKhOweFKKkfATG05XA9qYO6KZUuSpOZ5Qjl03l8qlQz6tRxkXOeC8sDcV7M5m6quJzbtvQV09nezUq+moT/LKK+FUfnhbGcXm3u30xMk7Ci1g6fxhMVIQRSVyGYLhO0JcxsmMiM7jR4Snli/kqISxCKtBSvHI0rimFGNzXR07OXeZ+6nHMb0yDJd2/ZwxryTAI+ucki3jtnR10FTbghD6hrJGY++YoJKPIY2jsAiKRpDb3+Z4S1DyGQCevr66aaEHFLL5u7ddPX10lqbI+P7GAEy4xGGGqVjuru7CVotY1uHEFhBFCZkI8vkYaNQQDkq0RX3s7VjJ4c0TmZUSyvZ1PU20DB66HAUgvaeDvpsyN5iNxpoqWugOVMgLHYj+kJG1tQjgB7dT1fYi1YpQzhOGObnGNHSQsZK2traWLp7B0lXD/3FLs46+VPMbBnFhNom2ou9tI4aRlgq89Kbr7DSM9DVw9D6GvafPJuDJ0/jvseW00WElR46TDh41lya/TzSRHzqqCP48CHzaC7kyQNSCb5/8Ve58g9/5I1NW5k2YQphqczzb7zJSqFZ1t9Dbkgj86fN4og5B7Pk4eXsFRY/dRkQIt3LUii6xDiak3UuwcJJtQ+sP/jLa/d/eLw387v/hvH2/sng4TYlp98XxwnlMKmekLGQJMYRfasYg0rPQaGUn4IEPCr9hSS1dTY69Zsxovo7KT2k8NDaMcIrpmQu8yLdvAfMyrS2SOGlrHRZfR0pPQwCayXGSDwVVP/OknJrUO7ElBJJjYEosvT19YNVVYDCP36yK6UDSRxpJ6kTu9c3llQ3UDpDOUsqCTNwDSxuLhxj3hnVeSpIrcEHfqZNql9mBUr6CJQztUvnWqCqvx/8XFJ4KOmjjZvbyt+ZFJ3o3ocjf7pA5uZQIMCKqpdQKdKU0lf+ogAAIABJREFUowFDxUoDuvL1l4L9u/1mH4XqVBzUGlElPVeQhVpriibkD3++j9se+wOrtqymTMQr297k1gfv5E9PL2NT9za8rCt3CeEyqSTSZMly8NSD8MmwtryJNXs2obOpyWIcI1BOET0KGTVqFGcccyZHzz8GKSXbt25j1qxZTJwwhQjDG5vX0K57eX1nG2UMQ9UQDps2j9qi4oCxM5g4dCwawyvrVtFrykycOoWzjz2bs079JOOHjiDu6WfSuPE01DaRAFt37kAoWXWxDTGs37aJGMP4xtEcPn1/Ct0Rh0/fnxktE4mAV7esp+jD6m2bCDG05Fo4cd5hFHoiPjB+GnPGTqWM5fXtG+k0IS+89ToRUOvVcNL8I6jr0xw4ZjIL9juQMvDyprVs69iDCDxQkjiKqM8VuOi0z/HPH/kcZ56wiLogx8ihw5g4fgIeEANRFHLgnDn808fP45tnf4mjDp5PVnrMnDaduroGNOBJRblUwgqBynrOsdfz6AKKMqC+pZVxo0fT3NSMwSCVT3OullwQMHf6VL577pl84wvnc/zCI6jzs4wfN5HWIcORQBSl69A4wvxg9KmwJrWBYR+Q09vXnBvvrbDwvsmk/qMhcOUvpxatCMOIIPAoW43FUMj6CClJUrSaToOXFGCscPwY4RFGtmpBL1XgeluVIGAlxoLWMm22u8wi0elz6oEMo/Ia7vAskAri1OtKG6cI7fsV9FgF481AZiJcQ9+VKtO/0xDG7kTe1+dKjV7V0fS/xpPaBy5IBUU0IGuTWNCJIUkzQyklnhwg/ForUL5ESCjHhsB3Ej3W4CR+bOW0B8rziRMQ0glrKs8nSnAW4zrNymzlurhArSRo4xEnFj/wKEfu+TwFFvdacWzSkqu7fnHi5j8MKz+HSstMa0gSWy39aa0HgpuoHEZs9Tq4afjbPFEccOLdT7MVsrTWllAkBC2KstUkGUGIxdb6qCF5+jIRkXQbkxcUiK1BIaFomDRsHFPqJmAxPP/mSnpMEen5oEOUUAgr0DohE/isWr+agycewHQ5mbMO/wRFXaRWFZAYnu94lRe3vI43qoYV619l1vRZ7OdNYtH+x7FgxsHUBTXU4NEWbeGl9StJCoaX1r3OQZPmMoYhfP7Yj9HV30lLbQsKyWu9G3hr2yaE76G0IySLXIZn33qNhRNmMqNuJJ+ffxonz5xPS90QFJJV5c08uGYltrmGVzet49ndb/CBITM4bebhHDV2JkNrmhFk2Egn97y2gri+wLrOPSx962lOnLaAE2cs4ICRE6kt1JEVOfYQs2zlCvADdGIx1pDJ5tnT0cmrba9xwvj9+NjMQzhs/Gw8LCPyNYTA0+tfY2NvB11vvc5RRx3FVAp87cOnc8aC42hurKVeePQBj7z4AmXlSsrlYojxBXc/9xQrVr2KjDSeVci+fg6dOoVzTlpEP/DDm27kxT27yGbz7OwvMrmQ59sfOZlt8xfQ3NhEbVYQAfcsX05/GOFlcySRTg+0gB1kMskA127Az+q9PdRll1122f/2m/ifGA7NptNT8YDEhJQQhRrPdzV1KSonVcfJL5dCXF8oIYoSrIUwrPBuNKVighAeRgviyFAuJWAVxWJEFBriGHQiiCNLEjvdu3IpxmiJTqBUjJFCpRufoL8vRGtBFFnKZU0YGoRQhKEhCjXGQFjWlMsJxkjKkSEME+LQkCQGoxXF/jJGC4y2RKEmji1RkqC1IRNkU2XtalR72yy5TVYpFwwH2BX78n2MgThJxUXfsaFWtthU5Vq4forLBiyJ1sSJJooT4sQShoZSKSFJLFFk0AmEYQLWZZJGO13FODLEsftKEkMYarQGnbhTZOXvjBHEscEYQZJYwtCVW8NQE4YuU4giQ6kUE4ZOM7BYjLAWosgQxzFxbFHKIwwTksRQLieU0utmjCGODJ7yXcYqJFKq9HCQnkJT2SO34FzwVUowSOEt7elZ+inzXPvL7En2IjzhpLuqhxCnSCHSayOrmw1YYYmJHMgn8dkV72Ft50Z2lvcQKgO+IE7Sfp7VTrDW+Mzffx7DVAurOlfz5JrniGslITFGmCooJ0kSsn4WozWbN22lvrWBukwjgQzooY9nt7zCvS88wp6gnziAMIrZuGEzDXW11NbUU6NqCCnz1t42fvf4vWzo34HJ+xTjmO27t9NQm2NYfij1mVrKaJ7b9gZ3PraMXbZI4iuUdDD8WECiNZvaNlBorKGxtoamTBNlYOXO1fzykXvYUuxEZzyiOGbjhjaCugzDGltoCZqISFi9dzOLH/g9b+zZis1nEJ5i/Zq1iIykeWgzLdkmjPRY17uDm+67gxfa1uLVF4jT81egPMIwpG3tOgpBjqaWFhqzebJ+wO5yiQdefoElD91HMRD0FvtZt3otTXUttDY10ZzLkQjJ2s52fvnIUu55bgWmthYtBUJ6SM+nP4zY1dfHrv4i7cUS29vbqamvY+ac/dnY18tdjzxCp5B09fbQ9tZqmpqbaaxvZHh9AeEJ3trdy8/uvo8HVz5PUsgTAb6XAW2cwSOVpZhag7idrqrXpwAThswaO5pjZ0wiYyvb4+AA9r9XAhT2/wuh9L8wKh9OA8X+KC2/qTRVqZzmAWHwfZfai1RLzRiTlj2iaurs1BOyVc6UFL7b+NKGe+V0nc2mNfVUPgmoSixVvgaj0gZ/XzmFVySaBvMYBv+N5zkUoPJSdQNpiSNNJuun9ehUYiix+L4rWyUm7ZeZChTdDpolJ99jrSHwLbmcl4r5DCacOkmeJIH+UjJAEqyu4Xcu5moL0Op90Y3W9eSkdJ/D9xWlUuia7VKQJHqfORtcvqh8XymzOXDKgKBtBfBS1cDTGmMMhUJAuawHzbXrGVoj9pnHwaAJz/MGBIjTG9ikduJCScygm1lVTqfWEXVdyI8p5Dx8Xw0KUrI6m3vo4ro3b2FVuBZyksjGOMdXV2I2KfkVJFI7hXAjnDCb1jGBDfDCLFE5xvgWP+8y+TCO8P0AKw3aFLFW4Ns8eVMgH0qEsXRRIvENUQpFtsJghHSoMCPwrYctJXjaZ0htE3V+Lb29vezt7yIMNHHWqbbLWOBHHn6fZEh9MzX5HH1hP7u7OoiUQWahbBIS4UFkqSkrRja0oHyPrr5e9hb7EIUsRRujPUFUKpLNZkmMgNgSJBa/nDCitoVskKMURWzr7CDMQFDIEpYjTJLgIbHFkNENQ6jJ5tHa0rZjK2HgYTMeCQJPKkQxwosNddk8w1uHUCyW2LZrJ7HvkWQUobVIL8AmTm5KaAe3l6Gm1gsYM2wkYanMrs5OOsMyuqGGUhKRtSDDBFnSjGgZQn1tHf2lIts72+mOQ7z6JvrjGOs59XpPO7nm6ppVQSowm1AIsiih6OrrpyhdqdAr9kOxxPjhw8lnc5TLEbs7u+hKYkRNLX1xgvADsM5mXCRpR0qkqjt2YO05nU1JBoi7O/nkYQv44cdOoFY7qt6+Ysn/eyXA9225rwK3FoLUwEwQhjG+8kE48EKh4NHTE5LNZlFKUi67jS8MwzSwCIyOyGZzeJ5Mm+cCITzKZQdFj2Pn9Ku1rUKkHczcI0kGmy161cdUSjoViabK+x1sbOZQiQ6soZNK4BEpt6dc3aC11pTLEWHoApZM5Z4Q+9pQ/33jL2t8VWDT7jMMgAIqzqiVPTubVfT3RzQ1ZQhDKJXiKiR88HxU5q9yGPA8F3zj2B0aPM/ZUwSB72wqBh0ScjkXoAZDy13WYMhkApLE/c4THiYt/wohiaK4Cm1PEpMCaqTzW0prepaBA0XFsvyvHQ4mMiCqO/Dvvnwray3aUm2ESxziLQxj4myEyDvEWjkpI1FkMz6JNugoxipHOtZS0Z30E/qCsNSPyucpRSHZIEeU6DRnc1lbAqAsssanP0lYF+7E791JoALCfIKXCZz+orFYz8egMY0+68u7kZEmNhqvLo+24NmISCTYjI9WUFSwuncn0lMYKbC1itCEeL6HThL8bIZIG5TnERtNIgRBkKEt7EbF/YRaIxszDq1XLuJLj2whTzEK8ZtrWN/bgV/uJtGuBOrn8lhjiIuhWyc1GcpxQikps23bBrcG6wsYJVxWbgVWaywWL5uBWJMAcSApWcu2LWvIZHIQBMTZAv1RmSCboVguEWQUIhuwrtSJ6e1wB9BcBpML6A0jF/yMk9lCp2Rb4xDDcWKIFWgp6I5LiEighEL5PonW6EyeIFfgzd4e6OlGJAY8H5Gvo5RYVJBx4rhxqk7iVhBG2BSOrvZZZ5X/v5dzlfdWh+x/YVQAEpWNDynQxiG1/u//vZLzz/8c5533Wd58az01tT6lckR9Q472vZ185cIL+dWtv8QKDRK0jUlMjLYx+RoPKzS19X6KLrOOSGljCrUeBo2fUWRyEMYltNVoGxNkPZQv8AJJNu+BNBgSMjkJ0pCYCC8QIA0OQ+GQb9Jzp+A4CSkUsikfyUPrmCuv+iGXfe+7WGEIAoXWSQpP/ceNdzRkrQMZGCTaulikB5ewbKqT6Au6ejp4c/Ua6hoCnnpmJTt376amzifICrSN8TMCoSzZvMKQUFOnCLKSXEE5lJ4PXiAp1CqCLOQKHtID6YHyBYVaRV2DhxWQzSsamnwMCUHWzVltfQASlC9RvkR6giDrka+ReAHkCj4GQ2IMQrlynGHfm3sAEVUJLH8fSmrwPA7OOu2AOODAz4ygXI5I0rTY4SwcKEQoTRj3o42T8rImQOsMYSRIEMQixqsJiESMDTwS6aFFSizWzg7DFxITJg6ynPLICrU1aGnwsh5hEiKNxUMgEoPyJSEhtiCwtRIKikiHCGmJlHSuvtaJnEpfIjIK4TvYuBHaHdSiEF8KfOljE42NE3wh8KXj+cQSIgUEHuUodKjLwEcrQV/kgnMSG4QfYHwfm82AH9BbLLmg5/tIzyd0zU3wPFQuh6wp0Gc13aUSwg/Sw6EgNi6zjIwlMhYrFREg62pIsh6RggTj9DuTGKUE0heUkggbeMhCFpkNsNpgI0PGDwikIINAJhrPd0Ejji1C+IjAI5EQmRihXHDyvQwmtIhEYrQgNGBzeZJMFpPPY4MMYSKRIkAnAh05QVlPeK4HVUEdV+9N6cqAb+NFvSNQvUd4U+/Lcp+xCpk2362tACI0mYyiVIqorQ144P5HuOqqq7j77rtZsmQJ4BrzL61cyfEnnMDOHTuYOHkCd999N0IItm/fXrXfOPTQD/Cb39zFbbfdxtSpU/nOd75DuVzm+uuvZ/PmzXzkIx9h5cqVHH/88dxyyy00NDSwcuVKxo0bR29vL9/85jdZuXIlmzZtQgjBzp07ufDCC3nmmWe49dZbmTNnDkOHDmX+/PkcefgCHnzwcdavX8+CBYfw2GOPMWbMKG666SZOPPFExowZQ0dHFxs2tpHP1XDppV+luzup9h7Yh+0ELoC4cl8h56ULe9+038I7yn3V+R4E74fU0mfQ1Rj8aGsN+bzi8Sf+zO23387JJ5/Mddddxx133MHKlSvJZDLMnj2b9evXM2rESHbs2smEceN57PHljBoxEukpRo8cRWd3F+ViiY6uTjr3djBpymQkgslTx9O2fgtvrn4LYWH4yBFgLLvb97DgkPls2NjG2NFj2Lx1C7WFOgyahrpGdu7aVVUcqa+vZ//9DyAIgtQd2COKkmp5V6dT5ygHptozqihDYExa7gvw/XfCIazV7BGd/PjNW3gz3AAZQWwrLrCOF1WZQ2EE6EoBNuXVpc+ojePDKOOBTjAydkAV6xPGGiWzLqsQPp4EYUoYk2Ckh1AZSsWYIMhg4xAJCOWTJBpPSJJIo7IO/p5EGt/3SXClWw9XR0q0u5G0dQe92MT4UiG1y+gjo0Gln8EIROLKtVpbgiCgHDlTUbT7PEliqnNOSkOQ0ktfP0OcJJCq5VvhMJlUvLQsSM8nThKsFWnJOKUpkEpOmUpJH5QXuDKx79yI0YaA1Pbd8wjjGD+taCSV0r2n0LFBWunmyfMQ1qKTKN0rnICzSH3sRYokjdKqhyTt0QoHEvJlDm2hnJRQgQIpSKIY3wSgSXl97rUTmxCLtPytjVMjMV61QmCtxcertilcabjiYOyna8lW78/AWpLuTj512AL+9eMfcuU+Nfi+r/RZq1vE4P/+t4/3Tbmv2vYXA219hJPyMYnG9xRx6JrLvgdtbeuZO3c/muozXPR/Ps/evT38bPHNmDjiN7f+ijEjR7Fhwxp+sfhm/nTPPdx3333MmDGDww/9AJs27eQn19/AjTfeyJo1a+jv7cP3fXzl0bm3nTtvv40oivjFLYv5xje+wRe+8FmOPPIYPnf+eaxcuZLFN/2MUqnEggUL2LNnD2+teoOHHrifnTt3ctKHTqCtrY0333idp558grWrTiEIAu66/TbeWvUqGzZsACw3XHct//qv/8prr7+KMYbHHl3Oqad+xJEV4xDPKzBghjYwSxV+sPwrT1FuT36XpZqmA0q8G4Ko0pfTYBX5bIYVTz/F66++wtKlS7ntN7eyfPlylFJMmzaNtrY2PnPOOdx8yy3MmDaNlS+/zPAhw1m/sY0vf/ELLH/iCWoLBZ559llMkjB85EiyQcDXvv51dOzmeduWLXzz0kt58403ePKpp1j53LOsWbeOb/zTP/GjK6/gyMOOZE/HHjrbO3lt1RvMnDmTUqnEW2+9xU03LWbY8OEoJdJe3yDOV2X+LFWIupsX63oCwuw7xfsMg1MHEQP9LQDpvIZIOWPSOkQoWqDS53LVIYXVaRs8PWtYq52wLB7WODMOpXynkCJl2n9LdQJRCOthYkPgSTAaKySatF+ppIP5K0hCZz8vA0mMRQlnax9rR4zGarfRCy/d25zBImnfQ6VAJZu4sqZQqSqHskRJnGZY4EvlgqrnKAJWWzzPvX+TWDK+g8ajHG1BIRDGZQsGkFIRJwkq7cF4OCVzicIkJi17OtsKJX234WrwtOvRKSXROO1Cm7iyvxIu+3RBOQ1eSUqHqFAqEOhE4+GjSctqOu1RakBIEou7xsa5LmhrEJ6PNgaTqtIEMkjNEjW+CNxy8iC2CYML9L4VkAgMHhVfuEpJXFjQxCjPHTglNq0quvq62Pfk6Pq7VuLZVERJQJSEKE+hKiHibVtF5Snku9/9/9DxvglS+1SirK3aqAwGLACplxEccMBBLFmyhBdeeI077ryNrq4udu3axfDhw+nobGdvxx5ee+01zvz0p0mShFwuRz6fxx3w3ELetWsX3d3d5HI5XnzxRR5++GEmThxPV1cXtbW1DB06lPXr1yMlVf+qc889l5kzZ3LMMccQxzHPP/889fX17Nq1iy1btjB37lzWrl2LMYYpU6awbNkyfM9jSGsztYWaFLwBO3bsoFjsY+iIkSxZsoTPnHseQjhwQeWEuq+K919aan+fx8y7BajqKwqBSu1RGhoa8H2ftrY2nn32Wb75zW+yfft2LvvOd2hububaa6/FWstLL73Ej666iiGtw/jjH//Ij3/8Y8aNG8dxxxxDf38/Y8aMYcWKFfSGIdf++78zfPhwzj37bFasWMH8efN45qmnGNraysaNG8llMjQ2NhJ4Hi2tTfz61l8SRRH7778/TU1NPP3002QyGRzBekC+yvk3/S11/AoK8u0/AykkJu1nmcSCp9A6QoqKc/IA/6pyuEplEatoLYEr/bk4VcnCBsqPA5YfmgFXZQfpcMGhcjQ2VRmgxFp0kpDBcdSMgDhK0EI65F05IWsFRvouo5AeSoInPKJySCCdVYT0Umh+pNHa4mczqcL5/9vem0fbUd13vp+9d1Wdc+6ge3U16wrEIAmQGASSEGBjZIONMcFJDzF2ErftkE5nPWR3VufFidNv2V5ZWc5KPLTdxs/O69V2iMHGE50OGAxBDLJoBiEkIYGEQLPQPFzpDufUsPd+f+xddc4992rGSMD5rXVVV+dW1anatWv/pu/v+5PEaUKGq98KhIAMTKopIUmNxlhBOSoTVxOnnK1BKF8FF5So1WpIK5whpB1IRZsMaQzoxNU2YgrwUBQEvrOvU6gGjVaKMCyB/8xKiVKKWjWmFEbOiypFZFjiJKMUlVzX4UxjhEXhFVSa+ZyzUzoSB34yqUXhIOJCCbLEKXudGpQKSZLUAUQSjdWaQClqSeoiHf59cY/H933R7jnLXDHhQta5cdQYKm5g5iRH7kqf08zbSRljKCtFnCYEysN6BISBqh9/hmNt7z4IOjhEmZC5W+XCVx4NBpCkGb29vYwd2809P7qXru6xfG7x5zhw4CDGaBYtWsTUqVP52Mc+xoUzZjBlyhQ6OsYwY8ZMJkyYRFdXB1On9nLvvfcWrd4rlQoHDhwgCEKuv/599PZO5c///M9Zv349F100G6UUM2fO5JxzJvPII//KDTfcwI033siWLVvo7e1lypQpTJ06lVtvvZU0TZk5cyb79u3j8ssu5+abb+aKuVfy4Vtupru7m/e97wb+5w/+kQ/e/CEWXn0NV115Fb/zO//Wkd1eNps4sYRh0JTcr3uXYAikbAhP5WaUKPY7NgT9+JIXugZKsWXLNvbt289f/uUX+NKXvsyFF85gyZLHWblyFde9570YC3/0h3/Eq+s3cMnFs/npT37Ggw8+yOLFi/nO977HNddex+Ej/UgVUK60sX3HGwipQEjSTNM9toc9e/fROaaLe3/0YzrHdFFpa2f3nr2sX/cKzz77LNOmTWPp0qUs/tyfsmv3HiqVdubMuZSBgUEWLryGnp6xrtTAWA/fFyjV2EtreE6qvskh6KFj3Rg23m5ch4hZfuBl9maHsApSj7CzQvi26wJpXDmAEaJAEwrvvTX2nYLhoAtbLFr1721Urspzt0mLq5GCwhoPRYhMLNIIlHCeWRCEiNgyJpFM7pyASC1ZLcWiwAjMkKZiAyZ3jENXE4wVmCSjt9LNGFnh8OCAC7VnHrOoJKnW6ETTFpSxQzGdKmJy13iSwZg4zQisorfcxRhZZjCOkSpgsFolikqUVISJU7pKbahEUwlKjC23M67cicogMZqayUgFhAjGJJLeti46VES5VEZLQWJSCARGuoSgttYBOIRFSenYG5KYchghjEYp6UKXDR5UGIQOmIQkCF0OU+vMhTwDiVAK48O4xrgwrcRSjgLSuJbDGZwhFAQuwmM9s4zJX8vhhooFlw/HuG7YuOeYe5XWL3HW+zuOidCzLEqB8YCkwBqoDvK+uZex8MJzCI1FSN/ivtEwFfWfhl9/4/Kuy0lp6yDowispYz1CzMO9oQ5jbmvPi2ehNugg0uDyrcZYgkCQ6vr+WlvSNCXLMjo724p8V7Xq4OClkqMDygtsk8Q1J8xb1Ych/Pzn/5sf//jHfPe732Xs2LGFG+88DqjVYiqVkmPBUJJAuM+r1aQgqQ1D11I8bx0RRZL+/pjOjhKD1RwZlyPcmhdZF4YrB4pKW57xGJmTilOo1bLiBTj5J5J/q2FoaIADBw4wY8aFvPLKOnp6etiyZQthGHLJJZewd+9eJo2fwM6dO7ngggt47LHHmDRpEt3d3Xzmj+7gq1/9Kt3d3fT09DA0NESWZezatYtqtcrChQsZGhpiYGCA3t5eXnrpJY4cOcLFF1/Mvn37iKuD/PznP2fChAnccccdVNo72bp1K2mqufjii9m6dStTp051OQYfpgFQHgWmiu7Gw3NxedxUYLA2pb1SIQxHjpS2GYfFEP/w+o9ZcWgtWZtGh5CkOdOIX3x8yYP1TSZdX6kcE0jBTgG5kpLDt1YU/6/v4xc1KxA28J6ZhyobS6AlUU1gtaWWaYJyhAkVkZbcNv8GJnT2YAPJo089wb7aIKVKGdMfc9vNt9AetnGg7yD3P/wgc+bM4T2XL0Ah+fXLy3lu7WpK7RWqaYJVEiskgVQkA1XOGTOOj970EahpqnGNn/3yQa6cdxXXXnolRht++cRjbNu7i0pPFwf7DlE9OMBHbvwgCy+ax7f+4ZvMnHkRN3/gJvbv3kff0AA/eeoRkkgiwojqvkP8h0W3csWMi+kb6GfPQB/3PPDPxEA5jBz9VpaR6oyo3Ea1f4CScAq1o2sM1WoVXUvIjCbs6KCWJoRhiVBF1IaqDs1bSxxCtFxyofUBB1yJtSGqlElSTblcJoljQqlIhgYxGghDgnIZVSozGCcu4ChE8epJW3+u2gqsyDk8DViN9M8PG5DRkMu0LoyZ10tZI3JMk+s3hSTMYioDh/jSH32K2y+/iJLOCFWupMK6fXqG5N2npIxLouZKyvpQjlKSNM2KokyT6Tpk3GY+xFOHoCvlqEcUuWKok9BGUeSKUD2VTRAEZFnS8Hs98Q6OH9D1SFIMDg7S2dlZQNHBKZqcXT0/JldwcRx7BVhycGprfLFuVniG1ghPNZPDtHNoN574dviIvaVKyuJboyuq1SqdnRXi2IFYrIWhoSrt7RXi2EH5BwaGGDu2DWnhV796gtRoPvKRm0gSinF1Y6pQCvr7a/55uOfZ1lb2nIhQq2k62hTbt+/GaOjtnUxf/yDt7e3F8wsDRRxrR2OjJNa4pH4Y+lqiZiV/kkoqMyn9MuFnux9hycanSLtStDJkmUWqEplx4R7pyXhzgtDA5FyJLkhXp2JSR1VOw2HHLj9hM+1an9iAJM2wgW+tUk1RNcPsiTO4dOZsBo3m2ZUr2HFoD7POvZDfmX8jP/qf/8g1C66h0tPF9v6DBKWIKLacM3EKP/35z/j0pz/NS6tWM/eqK/nXpU+RZAkf/tDN/PD+n3JQZVRtBrWUSIUYKdBZxhUzZjOhNIa1S5/lM7d/kl8/9yyLbr2Zf/r5T5gypZerLprDi6tXMfuaedx9993MnnI+n/g3/x4L/L/f+Q4f+dAtdHeO4fHHH2dn/yH2hoYBZdxj6a/xH3/rdxnad4hfPfavBO1lps+YyaRJk3ht5RrOP/98NmzbzIJrFrL0iaVcf+17mNTdw8rVa3jhpVW8f9EiZk8+F2MMv3j0YS664lLyz53GAAAgAElEQVSWr1xFd3c3vVOm8tq69XzwxpsoBSFPPf1/iMKQD1z7Xmq1GivWrEELaO/o5Jnnn+Omm27i2WVPc/3Ca5k54yJe2bSRh596kiQMsWFI6qnarHY5SWHrRofxFXguzKeR1gCBD/EFaF/QII2s55atO869zXVGGGOhzSSMrfbx7S/831wzsYc2QOEQwFJEx36N3wLl9a7JSckchUVuGOTJU1lwr7lckvtrGAZFbilUleI81lo6OjrQOmXMmHbQnnYojqlUKpRKsG7dJpYseYLFi++gWoVyGYwJfb6KwivS2v0+OBjT0dGGMdDeXgIgTZ3L72LWJVf3mlu/0tVDKSXo7CyhNdx113dZv349f/b5v6C3dypJnCGjwKOjwBqnCJQSRdFrXn90AqNHrqiKufkmTc687imzGR0dFZLEweTzOqlKpcLAwBBCCPbv38/YsWPZsWMfNtPcdNP72blnH+vXb2L69OmAu69SKSKOU4wxtLWVqdUS38gwpFZLsNZy6NAhyuUyJisxfvx4yqWAoaGsqHWKIkF/f4rRftyFYx0Jg6De3VjmrU1O3c5zSC/J9O5e2nWFgcyQ2oRQKNAuhZ9ZWySqDc76zb0pGhQUjJYDPI4oSWYzlFUeCQZZkqKAcZ1j+cC863lh+XK6Jk1i2sTJ7Os/yODgIBaYPfMSzp3YS3lMB79a+hRDtSp/cOu/Zd+2ndjU8MbmbVzUex70xwwe6ae/NkS7CBlbbueNI7sZ1zuZSeUusiRhx97diFLEq+tf45WD/dy24AaCzFA2glDD/v0HEULRfeVCtm/YyNr1r9AmFDfOv5YnH3iYqxbMp10EDBzoY2JXD//m1tt4dec27nvyUdo7SsQmcwo9Tpl3xVymnTedTVs2s3TpMhbNXcD8CdMJpGLexZfy4prVfGjuNcyadgEvr1nLv/vQh9m9bQc3XXUNq554mve+972MD8pceeFFVPf3MW7cOCb0jOPSSdPoLLdz+PBhfv/Wj/L6qxuYEJbZ19fPjVddzZadO+g9dzr9O/dw9azZlAZirr98Hj/9xS/4rdt/l74jAzy1agVCBQih0CJHw7pnXH8L/dyxEtFggBi84SQE0ggXwjX1eeNSWh7QlE8TCyZJmNBRYfrEHr9v5nJtwhWkDwv5FV9+ctPsdOQdr6RypTTsswb3NWc6yDJTMD1IKajGrp2EChxayFn8UC5HPPzwI3R1dbJt2zb6+o4wZswYfvu3f5sf/I//jxtvvJG//uu/5plnnqGjq4MPfOADfO1rX0MIwWc+8xnuv/9+tmzZwo033khPTw/Lly/ni1/8Al/72reYNGkSYRiybNkyPvaxj7F69WpuueUWHnroIa644gq2bNnCvHnz+NnPfsbtt9/O3XffzYQJ47j66qsptVW4cv48fvjDH/JXf/UXVNorBVS6FCnS1EFdTWHwC8cirk99gT0ZMEVjIXKzpGlKFEVs2ridam2Qjo4Oent72bp1K1EUMHXqVMplyeLFi1m8eDEPPvgga9eu5Rvf+AZ33nkn5XKZz33uc8yePZvOzk5ee+112tvbaW9v58477+Tzn/88vb29vPzyRi688ELa29v58Ic/zEc+8hG+/vWvsH37bvbs2ePbxLtQY5JkXHDBBZ6DUXkGDDcHBDjlZcwJKvlji0JwbrmXaR1T2JBuREiP1jMpyoYIIciERUsLtu4RmWEz+9g1L/X/5/v53kJKFoXQSgYIo9HaoIygvVyiqmNWvbSWcvdWbFuADBSHDx9mzdo1TJw4GZEZDu8/yKRx4wmiiKwaE6mApFajvb2dId99N40TlJAkaYoxlpIKGNfZxZzpszh8+DBv7NtHkiRUjODKy+dy2ZxL+ckPf0Slq4tQlQgyS0ko4jhl0qQpTGkv09PVzYXnzODAtt1cOHk6s86fycpX1rDk6aVEBPzJ5xYz9pll7DrUR9BWIcssZRRrXljJEy88Q7mtjbh/kHUvrOI/3fZ7DCRD7BnoY/ljv+ZPP/s5qCagYfuW7XSX2hg80MdTTz7J3CuuQCcpKtEsmr+QtkqFndt3ML5nHHG1ytDBPnbEKSGWCBBpymDfIdLDR5jZO43KDe9HDAwxa+o0dm3Zxq+XPMHlC6/m/HOn8/jzzxFWXO5IeOSsLciNIQ/C5Ug/Yd0SrguAhX/K1iki5XNUeZoy96DybSQlVGtcO38uE4AAV5djMB7U4xF8jdNJnBqI6lTlXQGcyBVVljrEEFb4FhEA1rfZcP/P6Y4q5QCduSOthTAIMNpSrkgefvhRlix5nH/4h+/R1dXNCy+8QF9fH0888QQrV64kTVNmzZrFa6+9xr333svcuXOLlvIbN25k8eLFfPe732XHjh18//vf59Zbb+OOO+5g4sSJTJw4kZdffpmlS5eyZcsWFi1axLe//W2mTJnC8uXL+ed//meWLVvGhg0bCMOQLVs2s2LFCo4c6eexxx5j06bNfPrTn6Rac0g0JaUvFBQEIUXIT0jp8lIjuPsc3U6gXG5LDPtbfWJq68bzREGoR1vMjfd8qtUad9xxB69vfI377rsPrTV33303jzzyK7q7u5kx4wLWrHmF7du3s2HDBg4cOECapgXycdWqVTz00ENMmTKFH/3oR9x///3UajUeeOABOjo6uOuuu1i/fj09PT3s2bOHjRs3MjQ0xDXXXMtnP/tZVqxY4UJEO3fx93//96xbt55XX32VG298L0lifNG3KOiQpBSO+HZE3ONEgRP5sBqssJQosWtgD1sPb8dUwFqDNtp5TUWtlF+gfDLdGc3StwRvHuecnql4AsM/x4X8jEceSusRZ9LNdZ1m2NQw+8JL6Ro3jlmXzSGTlu17dzB+bA/zL53H/l17mDh5Ii9ueJnS+C7GjOtm68bNXHfdewjGtHH+zJk8+vgSxk6eyPRZF3LO9HNJdMZzL63ClAP2HtjPq6+sY9sbOzBhgNaGcyf38skP/B6bdm6k1FZhV99BJp3Ty6TeKVx++eVs3raNg4NHuGTu5bz8yiv09R+h3NHO1EnTWLt5PeddejFXXLOACZMmYQLJkVqVy+ddyaZt2yDTXDHzYiZPnkyModTRQUdnJzcs+gBrX1lLf3WQ3YcOMOeKy9m0dQs9Eyexcec2ZKAY09bO5XMuRVu4Yv48Xt+2hcnTevnp/b9goFqls7uH3fv20NbZxd4DB6hmKQjJ+PET2LZjF+fPmkVsYffefdxz331cf8MNLHvmORa+5zpEpcKC913Pg0seZ3dfH7JU9rlz4WqsyMHjdYCMkQASkYd7pQPV5MXgylhXs+ctciMEudMvcJEQZV2NVFTt585/91FmjOtGmZRIehJanFdmc18qN+6FJe8d/VY4VO94JZUDDzIPIrC4l9NCkd8pSEH9Zw5YUGcTd4WajhG5UlE8/8KLfOu//3c+dvvtVMoRO3ZsR0rBnj27KZdLjB8/jo6Odqw1bN68iZtv/hBjx3bz/PPP0dHRzsc/fjuPPPIryuUSbW3t/OAHP+Ciiy4iTVM2bNjAxIkTi+LguXPnsnTpUhYtWsRdd91Fb28vs2bNYvfu3VxwwQUsWDCfnp4evvGN/8b111/P2J5x3HLLrZicow88D1e+qHl2buGQQm7C5guX9fcMgWxSUr6NeR7nc0oqZTSMT47cc2NfnCD/6/Af4RTmwGA/jz+xhL//6ldZ9vTTLH/+Wb785S/R29vLQw89xEc/egtjx47jv/7Xv+Kyyy7lsssu5Z/+6W7++I7/yMoVL/Kdb9/FmtUvUR0c4rxzp7N65SrOP+88KqUyn/7Up9i6eQsd7e3MmT2b+3/+C2pDVXa9sZOp06by+sbX+NY3v8XGjRtZsuQxPvrR2/jCF77A3/7tV/j3v/sJcnaOxjziSGlUAg2qW1iEcChGRzBbZzlxe7umhpEMCDsiXt7zOgOiSiYzbGCRwhes6nzsHRNC/iwcwa1qUE6OkskWdTFy2LZQUMY3zbQgUWACt7W+JYiwJNqwY9dues+bzv6+g6x9fR02sCRJQt++Q8yafQlrtm1g9dZX2XJkLzsO7mZ3336OmJiecybz1Irn2HFkP6+9sZXxkydS0ymPPPtrBkghVFghEG0RNWkgVGht6OwcQ1JKMUIQjGnj9X1vsOq1VzjvggvYfWAfT614ll2Dh1jx6loOpTXWbdvMqzu3ccAM8fz6Nby+aycd48ehOir8y+OPEocSUS6xdcd2kBIjFVFnB2MmjieVlpqSvLx1Cy9ufJUBZXno108yacb5LF29gmogOPfiWSxftZJrFyzkYF8fsRQMyYyJ08/lmZdWsm2gnz6d0ZelLHnmGXqm9tJzzjSeXrWS3YcPM2bCRMLubn72yMPsOHyYA2nM1r4DDIWKZ19ew7aD+7n46vn88qmnWL7uFcKODjKkM6Y9Gs/m70/uWcm60SJQIBRaON9YWpe/zItqEmMwyrXlcTl0d84USyhBDg6ycMb5/Kdb308noLBI4UojpMhpjUX+1SBy//2tU1LveOBELtpArZaSaoeAqXc4HREM9B+7rbWgHFcjtVqV8eMr3HPPL9i0aRMfuvkmnnriSUqlkE984hPcc889LFy4kC9+8Yu8/vrr3Hnnndxyyy18/etfx1rLH/zBH/DlL3+ZadOmcdVVVzFjxgz27t3P9u3bmTFjBocOHeKNN94o6n2GhoaoVqs8/fTTzJ8/H6UUn/rUp1i2bBkzZszggQceoKurk2uvvZYnn1zKHXfcwf3/63/zZ3/2Z77D72g5Ch8q8rcpjSxqa4QnLcVoSmFApRIymo6xQJxZatUYY/OeWCcqzQrNhVcPH+7jj//4j/m7v/s7vvSlLzGtdwoA/f39LFiwgD/8w09jjGHOnDn8yZ/8CXPnzuXjH/84G9Zt4Pd///f53ve+x/e//32ef/75wou97bbbWLZsGVdffTVtbW2ufqq/H2stn/3sZ1m5ciUrX1rJwGA/c2Zfyvr165k+fTrr1q1j7tyr2L17N3d95zuOXd7Urz83fBqV8bB5Ixz1jwuLuJ9KKSKKPMLK65s8r2SMAWk5Imvcs/lfeHrn81Q7EmIZY7XrlaVUiNaGJNWgAkLpCotlExdbXh9VZ71qQvnl++bEwPnfTOCS7MJ1qbbWghGoOCCpOVBPVA7RUjtnuyoYGqgStVUQZUUmneILjCCLMw/0iVClCBNrRJwRpwmyvYwohWS1GFWKiK3j+AvDCFtNELFBZqBrGSoMUJUywkLSXwMg6KigA18IKwQSR59UHRyivVJBGOlyZtYSlUtYKRkcGqKzsxMpBIN9A+g0IxTSEVREEUhXJC0RlIOQ/iMDhG1lx4YfJ7SJiA9f+z5WPPs8b+zbx3kzL2TGxRfx6JNPEnR0klqD0BAqSTIUY0xGGJUJlCI5MkiWGcpdnWQI4jShUqm47sBBSJakJFmGkAFhpQ2DItPWv782Z4RFFHVPDgBhPXIPI8FKMqFBGKQ2KO9NWQtEEdWa6+hdCiOUcfNGRSGqOkjbkSN89U//L37r4l4q1uWp0yx2LOr5RPVlCnhFmM+rtyot9a5RUsZCHGtqSYYg9JQspiGCNfqQS+ng2vnvDmAhKJUktTilFIYIAUNDNay1dHdXWL78JX75y1/y5S9/gSRxrT3a2iJ27drHV77yFf7mb/6Grq520tR6VnXXiiOKJENDrq17pVIprO1nnnmWF154gf/yXxZTrebM3JJaLcFgKZVKhCEMDaWUSyFpiodHK0Y+3eEfCCTaaN+I0GJNBhjKUUip5Opmhh3ilVSijW9BrwpLvnkqjZ6Hah5nhyY0xvDqq69yySWXsH79embMvIAlS5ZQLpf54Ac/SFKLCcOQtWvXMmnSJNrb29m0aRNXXHoZL774IrNnz2bHjh20tbWxatUqlFIsWLCA3bt3s3//fsIwZN++fcyePZs4jpk//zIOH66xeu1qvvnNb3Lddddx0003sX79Bu677z4++an/wLx58xg/bqJnUK/fU31uNIIWmpSvdbUmxmQoJShH4QhaJGstJtOowDVwrKmMrbzBPz53L5uynWTdgkGbYaSCRCO1IApKaK1JdeJIhHVd0eTnHA1yXkf7DVdW7ncFNvD7pCBMwYIe2ZKj5cExr1e1n3OyzbWjz1KSLAUlCYTEJD5foXzTzth1h1UIUK4RqLZuIU2yDBEqMizGuALfSEtEhrtnwGpvEFgHq46tJTOaQCoHeLKKMAwxmUYKga5lRCpARRG1OEYEijiOHZVSmrrF13fflIEitWC0dWFvbVCepSPDMYCEQkJqGeo7QlfnGIRQxDpjoDpER1cXibf2TOzqlQIRYKWlmroaKaUd/DuTIIOgQOM64wRU4Gi2ZBBhjGOGCIKo6KpbiMkJiEVdQVFH59r8RTXeODIurWEQqCDyfdMyAilQ2hIagezv4+PvuZr/5/dupRuIPBO+g7XndaT18LULXLsXQb2FOal3jZKyuF5B1TgDXIdWY6yjrwGOpqQarWZXJ+Pg6tXqEFEUuVoID/fWOnXnlhRQdWtt8buriUool8tYaz2Lt4O2O44xfKdf1/+oWh2kXG4rGCmq1SogC4Sea7AYkqQ1BI4JoVareUYJx302GsS8Lnl7dsfeDgZrMlQAlSgkCOSILp75MGXaUkszkmR4uKkOhRYnpKSsdY0FwRkBeR1Ymmo6OhzgY6haI1QRWqeUSiWfN5S+MWFKW1uEScFKizCCUhuYFOLMEEqJDCGLISyDTiCzlqSaYKWlUinzwAP/wgc/eDNtbSVWr17LkSNHWPT+6xgY0A0LuRxxT8PbqIhhaMnck3JWtaQShbiytKbW8saCdGGVQVulJlJWV9fwk+ce4EC5SrVTEYsMqS1oQ6DdQqQFIFVhaY9A+TV4Um6ccw+r/pzqnwssgSsWdXxMaLSvsQkcrZExaCxGWqySrldXahDSOo8gyzy9UgkrYCh2oJ2yjLDWEvs6RGNAGEuogqIsIIhCUm1cPY9nA7ehO2eIIk2cQk6zzC26YQh5GxcCBmtVKpWK41a0gS8FcfeY6oxKqUySuBIOYwWpzlwRrvE5PYHrvWQsykjHuCFdHZHQoIQsyjoc2S4Y5Y631jGFtJUrBUo4M5qgXCKp1ajIElniuo8mWUoQOLaXUui21grfTVqQZYYsNchAEXg+wZyvTxR8jq6Fiwu/Oconx0ngm+54Dz2nJbFaFuFAxy4hiUyGPDzERePG8q3Pf5YLKtBmXKjP4MbV1To0zFMBugGqEzR4V79peQcrqTpY03qLwBhHilpv3S4a9mqW+kKUK5OcFicncmysd3K5ChcWyjJXw5TXPrm2GllRQ9XY98iYPCQkvUcBQSBJkoxKpeQLhGOUChv6LQW+i3AMuBYSaepJLr0yjSJJrdZIfTT6bBLWJ/8lGJu4UF85ohIFLj/lknjFhLV4jjAsSQZDQ07pj6aUTtSTAooxBhpacaSEYYksc+EK6ZPFWZYQqqjo+4S06NRR5igRoG3m2A/QWA0yEC4sJi0Sz5wuApC+r5fvI5Uv8m1tAX19Q4RhaZhCcb83K+P6fTUq6lxJCaMpV0KiSBZ3X8DH8/yesW7RQ5NRIyHl1/uW8+CqJzjYqRkqa1JSpLCUrUFnGakWiCBsUDbDlVOdFml0DwqkL+j0e1mnpALjFutM+GYgKkBnPoSkJKnVjnXdqgL15eawp9xJLdoaTFRy834wJgpc3Y+29R5gZJpQutpCYQUqBy4ZSKxFC1/MmhpKQVjQULkIiO/xJAQIx5WXajfXAxFitcZoT3dmBEZrbGaLotowiki0VyiZi1ok1YRKWELHrkSBKCLTGol7d/G5agdMyCHfFiMFQiiSas31qfLvn5HKsb2nLjCWuURP3ViwFqshNK5YWGOJQgeYiNMUFQYFiAs/zvlztVYgrXApC2MwwtVSaec8Oe5FLZBWooy77qqOXePNtEapWqNXhXzzr/6COT0RoYE2PzmNcFySIldShQ1k0NBSUm+uNCopi6f1pZZY4jj1sE7VkJtqluHWcr4I53VHLuTmwml5c8IizyDqYcG8KDQIAk9QqskXtLw2K8tSlHJ1Ue5p2GKbv5Q5t1/e90gIWQA73HlkEZYEinPXH+9R7tMn0K2wWFKUgFI5oBQoZ/XXERdgPeehT6hmFoYGtbcohzclbBy74TJauM8WfaBcr62waGboQp+lotdW3odLIsmM6xuVJCl5c0KtNUmS0N5eQWtbjHl+LY29pOqekG64znqBda4sh9/D6Eo2B9+48xmkp5cKlaBUcsi+/OhGJWWNm5ouiOZYxYeoEZPxr9uW8ei6/0N/R0pc0aTE2LSGFAKhSq45oWlgTB8lzFcoq6Moqcx7YtJKpLFIlx5DS8hw7OahCjHeyBJh4Bb41FApuYiASV2RcSACVGZJjXWt7K2lJJxHRBC6sJ43csg0VhsC5RSDq+eREISup5MH/oQ44EgSZwUTubCuID1JMl9sL9A4pZTEueGosJmjW6pEJQIZUktirArQgqJQXxj8nAjIkpRIesNRBk4Jaf9dmePmy8OtEueRaf/cQ6mK0GsQBAwlMZGKCK3AZMaFFaV7DrnRKi0uhKscU32SuUiBEbg6x6DRU875+rznm3vEnnPEmbrOsLDWIk3g6qoyg7UGFVhCMjh0gBnd3fztf/7PXD6xgwhLZBICUXLRQum6m8kG2Lv7cldC7BgSZb3OqqWkTkeG+0i2eGkhiaGWujYTI5XU8OHI8yVhWCJJXKdTISgUgjWCMHRemiXvuOu+y5G4uhfL5bMcbVKlHBU5jjydkXeELVgwkD77KRxppggcgMPT5enMumiPhqgkyFJA1Bfy0UETjTeWL144lBcWIV1PnzASLh3frKSoe1IWZ7GlCaRZA7T9uHVDzcAJUSijMAzqYwKFQsmbG+Yt6Ituw5EzAqyodzLOQ4eNlneSJFQqEdqH3LPM1cZp7zUAnlLK5QkaDY3G+2kM8+WtOOrIP1koKAAlXTi2HCmChmrE4mzGj6lP4WhhcD2PHbFojRoJmhcOvsSjrzzJhuQN5PgIbWqkWYYM2kniFKmGe3Yno6TcQDUS5cp8yqGFo9+R3pMOrFOIqcV7LEER3rI5y4V2Ck4KhfUs5SZ1BfMW3KIu3S0L7cLRcc3lbgIRYDNNagHpPVvtrjMngM6MRuQs5N7w00kKQBiWiJPEhcmsIdUGhetLpWsJQih3X1JRTWLaShV0Wjc4i07OXvELLTBpRmqsI4BN8/ntlGZu9ErpGk3aTCNlQBC48KPMuTFjQ6AUxis/gevAW/JNSY0x3sNUaGuKueejrgUJgQMv1JWU9s9VGhfm0xIXBrQSjEUZd30qDIhrg7QrS3JgF9fPnMFf3vFpLuquUMJSJsHoDCXaAFEoKYvz1uope08K4JXUcbIkb6q845VUseAUgOucA88h/fJBbz4ul0YPyoXwfNv4Bmu8DqzI8yQu3FdPqFtXIOlftiLO7BdoR1RKQX0E9XBgLlJSeATDch+iriCiSJGmeX5JNNR/1a9jtAQ/wiCtQUWKtrL/zjx3cpRwX/6xFZAkkCQaY+2wb7ENi97RxNo6AKH+mW24PzFiLIwxBMqRxyJlAW5pVih5SLZcDorQZ3M7emGNp8TSRei2Oec0mqKqX2c+jv4+/eqilEApUR9PP3YFJipXUtYrZVWfeVa7/yfEpKRsZge/Wv9rVmxbg65oRCkkzgSyFJLqBCvqTOlQzzsZ4XjbXERUusUQl2txdDnCo8CEVzY4JSDwreudRy+NRXlIdGYb7tdaxyHnFZi1vjWGdX2aXJ8nvzgbi5WC1Pc1Uj4HY4VE4TvU2rxBn0TizimtKyjVWrsuvga0V1BJkhAp12rEDbpEZxakACEL2jJlnHJJdYbNQ6TWFqAMa134X1tDQfSlhfOOpKJWqzkiW2PQHt0pVYjOMmekyrAYf60dtECFnpqMwLX1UK6Tc+BZ1tPYsaAkRvt96+uKC4HmCkp6b8orKOGjN/6lUq5gqhhXAYQGAu3qoLI0RtcGGBcF3P7hm/jkh97DeCC0hrLQCFKwAoFj1XHhwjqRrTNWoY5UbVgvW+G+35z4OYoFBoZiDPUEeLMSOO7w2GYlB/WH2bx9q+Ro328Ky9p5AwZMQhgGlKIAFZw8rDQfnSyDOM0wWUZm8GiuoFgkj378qY5Lrg7PrEjhEHz5fQbShYccrZZbL+vSNA8sxYueM1cDRdtvaw2JrWGU4DBV1vdvYsXmVazfvZVD2RC6LEmiDC2z4ouEqIeCDAI89x8mL+b0XAWFJ+9RdA2AisboQtEC5Gh5LePDT7l31gTkoOnYIrGPV86eMaG+ENv6+Wyj8VL3DE2DQhZAI5y+8MLzueHpgay1hfJt/D7scK7D/PryrrWNDazd+RvXBVm8/0fLDea5Ok3Dd1hbKCBjjHtOxXd4D8nmRlD9+dQNkXqeWWoFVpIqB9LBpJAklOKYcpLS29nOTVdfw23Xv4eZkzqIiqMzFNZV3Vnp6638NdRvuWk9eKvXMX8N704l5ScSgsx6I04btO8GZzyU03jLNy/cHn0rj/P3M7s91vULYSlHyoem5LDxOVG6nyI8Ad4bdNak1jpHzQLOqm/2UotzeP+i2d87G7b5oj7a3/HFk0LmTPWy4EdUPgxXH8V6fUnTzZPvaP1euZLCGM+MoolFSoyhnyrb7T427NrM5v3b2Xl4L7GpkWSmIDgergyGP9d6ONBdy9FQf/lx9ZwXTX+nYERwnwvqAKDGfUZ6n/V95Chow3zP4d9fV0TDW5LUASKjKQia7nW4gs3voXEFbN7fNllYzePTGPYfMT52tGMbxsdz7+XPpXm/5ntsVoRYSWADV8cnLVFJEYSSce1tXHb+dC4/7zxuuGwuE0qCMQICC1maIaWBQPnYkgeDnOD7fibkXamkIH/QwuWDcAuDB4q9K7Z5EKp5ap6MgnL752zt/qUiz+vUf4o/NHgL7svrU+9MjxloEBoAAAY8SURBVMepbKH+cufM6o33Zq1FjRjK0bzu+hC5Pqq2QM7lnokVBi0NGkOKJsOSojlEP7GJSVJdIEiHhScbFjt/YUd5jkd55k0dmocv0jmt1khPfbTjm68hD7mOtgQ15tKGy/D9Rw/F1u+5iIiMsI8cmtadZDQl0XQdI77P3a/zdEa5b/CsHs3KazTFZUd8nt+nlJKRbVjyPYQnmHUGZxAEdHa209PRRru/whIu7BcY72w76wewZNox4A+/r7NP3rVKKpd3+s07XWyP6m411kGd2kSt12/4k5zA3nV564MHb62MLHIYLf/px9D/PQ8N+RQ1DX/E2AyEQQvfwJOgiBrmPp8YxX8bfaSPXoAx+vU2f24Q6GP8nWHXMvJ8pmk72n5n9ww53vrxm176RcPWUjc+AWxmUEGed6y/6wLw9RwURLUtJfX2kkbAw4k9vKPngM7u7fHG4EQmb2NClWLb6KkeS/Kw2dkxHic/fs210oJmPX2MMJ8wFAmi4pj6OBpcuKkR2S8aj4U64KHpOZkRHlTDOYZ5WkdTMicmYtiyeOw9R5djK7njybGWLweKaPT08s+Lo93xoq4k3f3U92/2HJu3o78fovj3+Ivr6ak5i8VojQRCFVDE3QGkKzhuHEqZn/Eo0/JslHd8q47jyWjhrRFM0sc/y9vm50QNptO1rOr1RWevhfZmiBTDlxkBTeGoYxxs5Sjx1sZzC0fPBgUYUOXntBK0RqpgxHH5dR3/AsAtASfiUY0mctRn3PiVI16fuv3nbBiRK4VmqYfJjjkXj3d/zm04+h8bQtV1aVC8w87f7N2NDFU2X2vjn0e/1FyJHk2OfX/aWgLlmtG7hlkGpCrGWMo8uFf/UcAxUsRnnbQ8qeYn1Twcx3oJRsTL34YybEE5Fde/DvV3Io9x/PD8SxHMervOQJFPl9EW0uMAJfzxeRW/4zZnxFj4UqGmj13R74jzwTAreqScPNr0eMvDyHDeSYq1J6BIj3H4cSfPsXp+nan3981DyRVh3tzjzofDegCY9NRngBj+1r1tpKWkClLFUzn2baykhueYT0NGz7mMVHjD96vb3yNW4LeXNOMEGhLZTo6hpIAsT+XRUJPSdH5L3RoGV2OUe2yjKolRp/PRzOY3aQ43eUhv2fa4cix3oeHeT/q8pyLHyr2dmowyXeqo5Kbvbryt+jw9mQ4GZ0ZaSqolb7G8U6ETx7mvo7xleX1UkSsY9XzNi6lpON/IkOGxX+ijnPe0xJyGnpGnpafeGjlWbvJUzwfOpznRZ3D077INe4zmJ4+mc23xt7P//WspqZa8xfKbWCTPBjk1JTVMitVklAVpmNfe8PemnMvxv+Y3o6ROXc7WOXCi93Sy1z/8vCenJI6uJI/23EW+X3PU520U8XvXK6k35+bPNMrs1NFpZ3quuvE/0+Nw6tuR43cSi06eyQYPC8wXnZwvIc8eNIVEj6XMTlpO5HqPPn/e/nKGFezpLkBHe4FHA6wc7fgzvQgcR1pK6rTP8DaByBxFzrS7b9/249csJ6mkAEeFnp/MNMzJhnBQozIb8d8TN0pGysl4DO9EJQWnY+SdtDTnvN5sJWWbtqLp/6Md31JS73R5ey+yZ36xebePn0dHNvyen9eh/UYP0wxbg0Z7g48BbW/JWSTiBOe/lT4X2bA9ofNDDqXI59fwqXGm3//jy9l/hWe9jKydePtsz4bHfzaMw6luT3/8LLKhnFUWP0WY71TkLLeM31EizIn9HFPMUbane23uXM0GUGPN1NtBWp5US35D8k5F8b35clKo58KFGm18h4ejRk1jjSqnC40+Hsz7NxkefDPm2elc3+kDLPL+cSO3J4q+z5/3KJ74qN9Xl7eDPdNaOVrSkjMswxaKUzZxh1vhbsE6kQX0dK32k/ESzubQ7pm5vhwgM/p2ZIqpcds4TUbL7drm//gP3g6KqVFanlRLWtKSlrTkrJWWJ9WSlrSkJS05a6WlpFrSkpa0pCVnrbSUVEta0pKWtOSslZaSaklLWtKSlpy10lJSLWlJS1rSkrNWWkqqJS1pSUtactZKS0m1pCUtaUlLzlppKamWtKQlLWnJWSstJdWSlrSkJS05a6WlpFrSkpa0pCVnrbSUVEta0pKWtOSslf8fengfIF8dEOQ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6" descr="data:image/png;base64,iVBORw0KGgoAAAANSUhEUgAAAakAAAJcCAYAAABDm1tsAAAgAElEQVR4nOy9d5gUdbrH+6nQYXJgyIwERSRIUkAkiKAgSDCBgigIiAiCAQmLiCAIuIAILCxJZVFQFwREgmSUMOSsM+Q0MJnJ06HS/aOnipqR3bPn3CNw7u3v8/Qz3TVVv/qlevP7lmAYhkEQQQQRRBBB3IUQ73QHgggiiCCCCOJfIcikgggiiCCCuGsRZFJBBBFEEEHctQgyqSCCCCKIIO5aBJlUEEEEEUQQdy2CTCqIIIIIIoi7FkEmFUQQQQQRxF2LIJMKIoggggjirkWQSQURRBBBBHHXIsikgggiiCCCuGsRZFJBBBFEEEHctQgyqSCCCCKIIO5aBJlUEEEEEUQQdy2CTCqIIIIIIoi7FvKd7sB/itLvExHsB4X/bmt68d8gjw4iiCCCuJtx11Bp41/80AwdA9DRUVFRMdABXS8+zwBd1QAdAx2/X7WaKD4T24Hi3/ZPEEEEEUQQdyvuGiYFf9SWAERBxMBAR0dERChWm8Ri7ckwdAxZIB8/BfgRnSIGoGrqbet3EEEEEUQQfw7uuLnPuJXpTSj11QAREVEQ0Q0dQ9NBlDEMHUVS8aDzza8rkGWZno8+hxsJhyQiBC5FQLe1LxZ/glpUEEEEEcTdjjvOpP4TCIKAhAC6EfgrBbptiAY+DPanHGP+xmUIgsAD99fm4bjaaJpGiOQInIeN7xlgCCDcXUpkEEEEEUQQt8Adp9RCqc8foBuBjwEYBgiBs1RFwYdKAV7+sel7MtwFZIUW8eXGb8jDiyiJaJpW3MjNYRqCTYe6lX0xiCCCCCKIuwZ3nEn9lxAEizEhBLQpQ/WjizoKOpvO7GT3+cP4YwQ8kTq/nN7PzosJqKgg6BgYAeZX3ESQQQURRBBB/N/B3cOkjJJfzeg8w/yHzk1mJYkgi+Th4acDW8h3+/DKPvxOhbwwlTUJG8nHB2JgeIYRaMMQbEF+9hsFEUQQQQRxV+LuYVJwS4ZhFNsBVdN0J4Au6HhROJGayOGLp1AiQBUNvIKGGi5w8OJJfks/jYJ+y/CI/3ZaVRBBBBFEEHcEfzqT0vWbbMLUaAB8Pp/1vSA/H92vgQGqqqPpAYakG4FcJgOQHZLlk/ILBioC+347TLZRiOYWQQLdMPA7NLKNQvb9fhAPflQEVM0ozqLSEVARKQ5PN0BTVatvmqbh9XrRNA1VvRnCbhiG1Xf7eIIIIogggvhz8adH94miaBF5+3eXywVAUWEhy5YtIy6qLHXr1eOBB2sXW+E0BEFAw0AmEDshImCgAQJ5FHHi4mnEMBmvrmAYBrIs49d0JEnn+MXfUdsIGAgIglDcpoqAjmEAuoggiEiyjK7rJCYmcvz4cbKzsxkwYAAulwtFUXA4HAhmsIaqIsvyH74HEUQQQQTx5+BP16QMwwgwiWJNxP5d13XyCwooX7487dq140zSWb766h/8nvh74FwMRET8mhpwL4mBChQ6Bqm+G1xOv4IhAYIOsoSqgWBASHgIF65f5oo/BQPDdE0hGAaCEUgQFiTQNJWk00l88803nD9/nnbt2lG5cmX8fj+GYeBwOCwNC0CWZYvJBhlUEEEEEcSfj9tGaSVJQtd1DMNAkiR2797NhQvn0DQNWZKIjoul6zNdSc/O5JddOzl4cD+PPNKUmvfXRpZkFEVDFEUkSUJBIceTh0fzIUgEIvgEGUPUEXQB3TDIV71kFeViOHUURUeUivOtBAFUncSzZzh48DCRkZG0b9+e8uXLA3Djxg1WrVqFw+GgSpUqtGrVCkmS8Pv9OJ3OQH+LGZSmaUiSdLumMIggggji/3e4LUzK1KZEUcTr9eLz+Th37hxt2rTm4uVLZGfdAEDXDcqVjeOF51/g2vXL7Nmzhz379vNIk0eo+0AdDB0Uvw/RKXEjL5sCnwddIFAqSdPBMJCLTYoe1Utm/g3UaA2XLCOJEoauc/r33zl06BDu8DCe6tSBuNiylnYniiKhoaHcc889lC1blhMnTqBpGoZh4HQ6AxMWZFBBBBFEELcNfzqTMv05JrFfs2YNPp+P5ORkomNjaFE1nm2btwAgygKqDmBQpVJlXuzenfTMG/zyyy6OJByhWbNm1KhVFdBANMAhout6QEvTAsxQ1Q1E2YGKhqIpAXumbnDqt5McOXKE6LAonuzwNOUqlEEpru9ntaHrREVF0axZM/Ly8khMTCQvL4+QkBC6d++OKIrWeETx7gqMDCKIIIL4/yJuiyZlBhnk5OQQGhpKjx492LBhAx6PB3d4GKLjZjdEMRDhhwQer4dycWV57plnyU7NJiEhgYSDu6jb7iGK/F4UI+CLMnQDUddwSk68mg+fphLmdOLzeDl7KZETOw4TFRlDl6e7Ehsbg6IaaMWakyjcDOawM1Sv10vTpk1p3749K1euRFEUK9hD13Xr3CCCCCKIIP483BYmZWodohgoVSSKIrIsIwgSuqYVh3UHKuyJAkgOiSI8SG4XhfiRJAexFePo8mwX0jJT2HZqLz+f2kKEKwSvXggU51FJCoggO0REBfbs+JWY+w2eeqo9FSpWxqspeEQDwSngw4eEiKRryIKEKAQ0MV3XcTgc6LpebOLT0XXV0qJ0XbfGY/8eRBBB3AHYCnPa0yxvipAlC1iXfAWdPZ3EVjqNUrmU/+P31gXxv4HbQmFNrcP0+1jHDZAFEVHXQPeDqGIYGgp+LudcZdaPi0j0pnADP15RR0ElrnxFurTryog3hlFODkP06Yi6gRQioQp+EFR0r5+q0RV4t/9bdHmiE+UrlsWj5aNLfjwU8VvBaRZv+JZL+enoooRSvFcFBHRNQTACU2MYBhg6siRYtS9Eq4qF/ft/VrbCfp5VBaPUtfbfN2sPBmDmbpkBKP/V9aVzu+ztlW7bfl3pXLDS7dzqXHsu2b/rgykImOMp/f9/l4d2q7n5V+O3t3urtm+V9/av2rLPVenx/rv5N8+/1byUXpN/15/S9zd/28f27/pa+nvp/v4nfVYU5Q9jKH3Ov9oDfxpulqZB1TV0QEMrTuHXwdDA0KE471LTQdED711QdSVwDlrgvOL6oIpafNTQb76PTgvkcKLbi9QUt88f1+y2zgH/+lkuvTf+3V6/m3HH1QARCUOXQJZAMFAVHwIGqgN+2r2ZwVNGMG/XN1wilXzJTz5FqPip7o6nXtU66IUqDsmB5vPikB04JCe6R6f+PXW4x1UZPxqFKHgkgXOkMnPrfAZ98jYrt69BDJcBHYliwlmcv6VpGggCuvGfiU5209+/IrqlQ/FNAmNqZ6U3tqqqSJJU4rcZtGH3jZlt3qo9u+ZnRlWW7vOtiLq9n5qm/UGDvJXQYb/O/L95zNSe7QE0Zhi/fRzmeeZ97YTc3g/AGsut5tM+L6IoWhp86TGac2lfI1MQMO9n3sswDBRFKTEH5kdRlD+YjM17mWtlX3/7OM22zfHa+2PCPidmhKs5htJrYs6Lqqol2irdL/sY7f8z71F6T5vpGOZxRVFKrIf9HqW//2kQCDAhQBID4zaT9q1RahoYBn6vD1EESQxwG7k4kEpVlJvl1giQIU0LpKlgGAHOJknFZdkC/1PVm6/+KS0omPNp3z//KeyCz62Eh38Fcw/Z19r+bNqfif+LuMNMSgyk6gqO4pRdAYdDxkClfFhl4h+4j4vqdRb8upTen73BD+c3omIgIuBC5pFaTXDgRNAFJMPA8ClIipsQPYKHajTEjRODEHIQ+e7Cdl75/D3mJnxHengB1ereR4QQgo4HWdQwDA1EgSKPB10kEDUoS4AMRvEHrLf7CgSkK3Nz2PPAoKTEaz7Q5nGTAdnNn3Yires6sixbG92MJDSvtRNbVVUtYmHe067hmcTVrr2Y59ivFQTBatvc5H6/H1EUSxBnTdNQFMXKJbPfx2Qm5nnm3EiShKZp+P1+62PXIPx+fyA9oJjAmtfaCa8kSSiKUqJ9OyE2Cfat5sdcF7Mf9rWwn2syNLvGap9jh8Nhjds8bpqH7cKBqXWoqmq1ZT9uZ0xmf2RZRhRFPB6P9T87EzDn0ZwDkxj6/X5rzPbxyMVJ6uZcmUzQbFNRFGu+/X6/9USa+8y+BiYjNufDFDDM+f9XzOnPl9Z1DEkDQUXTtYClAxkBEb+mowsiyC4QnThdEgJeRHwI+NFUP4IoI8uhgAyiEHhDggAOEXSteP+JcoBZyaDpGqKg45BFNM0AQbLmuvRY/yduALvgYxce/h3sWpT9uTfXzP6smSgqKvqDgHE3445npCqKisMRCO9WdQNZFFB1HUSJmDKxkCWiROhcKEzhw39MIenhMwztOpBowmhcryHlt5Xhqicdt0sGHOA1qBxRmab1H0ZBJ4V8Fm9Zzpc7l6PEGkjlneRmeClbJg43TpzIKKqGLrlQATk0HCQ5sGF1HQQwBBHLIC3oxdKbUPxduOWGNImESdzsUqpJHOyEx+FwlPhujzg0/5rtAn9oy37czhzMT+nr4aYWYWeMdmnM6XSiqmoJKdpkrnZCX7pd897md1OqMwNPSsMM7zcJqTl+uwanaZrVD7Pv9ofYvKed4du1LXOMpbVJOzEwrylNIMz72/tqEmrzu11TNYmW/f92n6bJUM2/JvEXRZGQkJBbaq2l58Aco70/5jUmAzI1VrsWW3ruDCOQXmGX3s172dfYrvWaWr19LkvP939KZP+3IIsSBuDTfDgkB7Iko2sGOXn5nD1zipys69SvV5XIaI2wiEiQo4EwdMWB6AxBI2DxM9+YIJq6mKCjGxTnScoIRkAT8/s0CgoKSEtP4caNTFq2bHlL68R/NQd25vY/mS9T4Clt7TC1X8ASpsy1DQ0NBf7vRCjfYSal43RKaJo/IJkYAoYgIIlOZODeKlXxHyvCiHSihYHglvji8EquFWUy7qXhxEoxdHqkNYs2L8VZKQy/X0XOU3ji8UeIlWPJIIdRy6ew7cxenOXdSC7QBD+GX6PuPTVx4aBINXA4XPiA5Ix8Tl9JoR0BiUrXi80Ghhj4mN9NWzVSCfOH+SB7vV7WrFlDVlYWfr+fxx57jEaNGiGKIj/99BMNGjSgWrVqpKSkcOHCBVq1asWlS5dIS0ujWbNmnDp1CqfTaUm8Dz74IFu3buXee+8lMzOT+Ph4KlWqxKlTpygsLKRGjRqsX7+e7OxsatasSfv27XE4HGzfvp1NmzZRrVo1XnnlFURRZNeuXXTo0IGrV69y7NgxunTpgmEYrF69mqZNm1K5cmUMw+Dw4cPs378fURRp0KABzZs3B+DQoUMcOnQIv99Ps2bNaNKkCZs3b+bcuXMoikL9+vVp164dP/74I3v37qV27dr07t0bn8/H6tWryc/PR1EU4uPjqVu3LsnJyTz++ON4vV727dvHfffdx88//4ymaRQVFdGrVy8qVKjAmjVrSEtLA6BOnTo8+OCDnDlzhubNm6OqKrt27aJJkyYcO3aMBg0aEBYWxooVK+jQoQMRERFs376diIgIHn74YbKzszl+/DitWrVClmUSEhKoXLkyVapUYdOmTezYsYPq1avTv39/8vPzSUxM5NFHH+Xs2bMkJSXRuXNnBEFgxYoVtGzZkooVK6JpGnv37uXIkSO4XC6aNWtGgwYNLMLw/fffc/z4cerXr0/37t3Jz89n7dq15OTkEBYWRq9evUhNTWXjxo0oioLT6eSll14iNDSUH374gVatWlG+fHmSkpLIzs6mefPm+Hw+9u7dS8OGDTl+/DitW7dGlmV27dpF7dq1KV++PEuWLLH6/OijjyLLMmfPnuXUqVM8++yzCILAzz//TOPGjSlXrhwXLlzg+vXrNG7cmISEBNq1a4emaWzevJlHH30UURRZvXo1Ho+HqKgonn76aaKiom6/qQ8IFEoDTdGRBNANFZdDBDR+/+003333HSd/O0FRYQ6F+SnUvjeEv45/AX9aIa6oB3BH1EIMqYVPEUCWkAQp4I82BARRtyIoNEPH4XSxZ99uvl/2NYcPHiYvTyE9PYPsnEzi4ytz8eJFy1oQEhLyH4/gf2OuSpt+zXb37dvH4cOH6datG1WqVAFg7dq1ZGVl0b17d0JDQ/9PMKo730NDQVO9yFLA5IEgoevgQKRRrXqUDY0CTccr6HhCwKjkYmPSDj78YjIe/Dz76NPUjLwHI9tPmOLkvpAKvNiqGwV4+MsXE9l5YQ9UlPHIPnyaD9WnUyasDPUfaIyGjCY7SFXhq/UH6DN0NIdPn0fBlBbFYsnqj2qxQUnfiV3Kv3r1KpMmTcLlcpUwA505c4Znn32WuXPnAnD48GGmT58OwM6dO/nb3/4GwMqVK1m3bh1btmzhl19+YePGjYwdO5YaNWqwaNEifv89UDbqySefZNmyZRw7doyJEyficrn45JNPWLp0KTt37uTtt9+mZs2a7Nu3j5dffpmMjAymTZtGTk4OvXv3JiMjw+rXCy+8wIwZMxBFkcOHDzNw4ECKiorYunUrs2fPtsb92Wef8eOPP6IoCoMGDeK3335jxowZpKSkYBT79BYvXszUqVOpVasWq1evZuDAgaSkpDBp0iRyc3PJy8tj1KhRFBQU8MEHH3D+/Hn27dvHtGnTSExMZP78+YSGhiJJEh6PB4/Hw6RJk8jLy2Pfvn3MmjWLpKQkJk+eDMDy5ct54okn8Hg8zJ49mxs3bvDGG2+wZ88eIiMj8fl8vPXWWwwbNgxBEMjKymL8+PGWpvPZZ5+RmprKP//5T0aNGkXt2rXZunUr/fv35/r168yePZu8vDx69uxpmW4PHDhAz549Wb58Obqus23bNt566y10Xeenn35i8eLFFuH49NNPWbBgAffffz+LFy/m448/Ji0tjQkTJqDrOhs2bGDs2LFs3bqV+fPnoygK6enphIaGcvjwYXr06MGKFSsQBIF169bx97//HV3XKSgo4MMPP7T2m8Ph4OjRo7Rr147r168zffp0Vq5cyUMPPcTQoUP57bffAPjrX/9K9+7duXr1KgAffvghZ86cwTAMtm/fzqxZs7hw4QLjx48HYMWKFXTu3JnMzEyGDx/Ohg0bKCoqYvLkyVy7du0PErz1jPzJ5j7DMNBVAal4HSVZQEDgm2++4f333mXr5i2kp6ZQWJhF/o1zUHSOUO0sku8UnpyjbFz3BadO7MfpkBEFIfCsGwqCoJk3CIRLSSLvDX+P1i1aMX/+Qg4ePMzvib+TlZWFpmm4XC6ysrKQJMliUKVNbGZ//ztz8t/xSdl9w6Yp+uLFiwwbNowXX3yRJUuWMG7cOJ577jlmzZpFeHj4HxjUf7d/twt3XJPCUHHIxWYEzcAQBVyiCwGV2hFVubdMVVLST+KKC8XjLwLDR3g5J1uv7UNYPYVJz/6FwV0H8NGXnyIJ8G6/NylDJB/8OInN1/cglQvBiw8NDScORI9MjQoPEO2uwQ1g9daTfP/jZs5dSydECqOGIwoDkEQHhuLH0pqEYmdp8V+j+F3CpsXDLJtkEmrTtBUbG0uNGjUsyXvQoEEkJiYC4HK5cLvdQGCjhYeHW6q72+3G7XazfPlyKlSowMqVK637REZGMm3aNEJCQqhUqRJFRUW0aNGCwYMH43a72bNnDwkJCXz88cc888wz9O7dmy1bAgnTqqry6quv0qdPH1577TUEQWD16tWMGDGCy5cvo2kaZ86coX79+owYMYItW7awZMkSAMu89NJLL9GnTx8OHTrEb7/9RkxMDA0aNKBWrVrUq1ePCRMmMHnyZB5//HG6devGvn378Hq91KtXj1GjRiEIAnv37qVMmTIMGjSIzz77jNzcXN555x1iY2MtU1F8fDzVq1cnJSWFunXrMnr0aPbs2cO8efMwDIOyZcuSnZ3NnDlzaNy4MR6Ph7CwMEaNGsW9997LlClTANiyZQstWrSgoKCA48ePU758eTweDzt37iQqKors7GwKCgpYtWoVs2bN4rHHHuPpp59m9+7deDweAAYOHMiIESPo1q0bEJBIhw4dSkJCAsOHD+fAgQM0a9aMt99+m6pVq7JlyxbLt7NhwwbmzZtH3bp1ad++Pf3796dx48Y89thjvPXWW7Ru3Zrx48dTqVIlWrVqxdtvv43X68UwDH744QeGDBlCQkICQ4cOJTIykoyMDJKSkjh9+rTlF3K73eTl5TF16lSqVavGjRs3ePXVV+nRowcZGRlERUXhcrnIyMggLS2NN954g++//57hw4cDN01TYWFhuFwuZFkmOjqarKwsZs+eTZ06dUhPT+fcuXMsWLCAe++9l8OHD+P1eq3r7SbH28GgQECUQNfBkHREQWDBFwtZ+tUSBF1A8XnIKypEKbpCxXCNIX1bIHmTEbVCwsPjMPw3mDTxQyZ9WoMaNe7D0IrNwboGhoQhCOiGzrTp05k9cw6S5OShh+ryUKPGVK1Wi7r16lOtajzh4aHExsZa/TJLp/075m03DZaeK/tvu0n1VnNqmvZlWbZcBRB4znv06MHGjRtZtmwZBw8eRFVVYmNj+fzzzy3BuXQA0q36Z+JOBV7ceU2Km36NAHEK+Cl1VSEMJy3qNiVEcYJqIMoyugCF+BEquNh84lfWn9hM6/seo9PD7ejSrD3N723K9tM7+PnoNoxyMgWaD0GQQBKRxBAkNYpHmnZm7+Wr9B09i4nzv+FMtooeXYUCKRJFDEUjwAxkyb4opTaIIaAT6CtgbQ5zPKa5avfu3fTu3RuAHTt20KdPH8LCwti/fz+RkZGW09q8xtTKfD4fISEhbNu2jQoVKnDPPfcgCAKxsbGsWbOGI0eOMHXqVG7cuEFkZCQbNmzgmWeeYfbs2fTt25f8/HyLOTocDjp16kRYWBiXL18mMTGRNm3aWJvu559/5umnn8bv97NlyxZ69OjB9evXad68Oe+8845lTjD9W5MnT6Z9+/ZkZGTQsWNHMjMzWblyJUuWLOH8+fMUFBRQsWJFDMMgIiKCp59+2kqQNn0pqqqSl5dnMbvr16/Tvn17UlNTUVUVRVFYunQpw4cPp0yZMhQVFZUIWDB9KcOGDWPIkCE0bNgQRVHw+XysWrWKNm3aWPtq5cqVNGzYkAcffJBVq1YRERFBdnY2ixcvZt68eZw5cyawpIZBfHw8uq4TGxvLM888Q3R0NIcOHeL06dO0a9cOSZLwer3s3LmTPn36oKoqBw4cYNiwYZw+fZo2bdowcuRIy5RSVFREZGQk99xzD36/n4oVK+J2uyksLGT37t1069aNnj178uKLLxIbG4vX67WITmFhIbt27WLw4MGkpqaSmJhIdHQ0J06cYO7cuXzzzTcUFhZa8zx+/Hjq16/PCy+8QEZGBhUqVCA9PZ1Zs2aRn59PTEwMhw4dokyZMrzwwgvs2LEDwPLDwc20AL/fj8PhYNiwYQwcOJDatWsTEhJC37596datG127dmXv3r2EhISU8NnZn4HbQdQ0A5AMRHzs2b2Zlf9chtOp4y9MISfzd9IvnyfGqTBtQivuj1fwF10Cfz6aXyPx9/OcTjrDwvkLQFORKI7mEyQQZQxksnJymfn5bDAE5s9fyP59B/jbvLmMGjWCDh2epF69OtazaQbY2KNwzX1VGvZAKzNgx/zYfcm3ivQr7T+0MygzQtX0GS5dupTVq1czfvx45syZw8GDB2nduvUf/JL/qn9mH+9kZOAdj+4DCQLbA1EMVDsS0RFkJyDxeIMWlJciEf0agiCC4ERDRpV1tDCdf2xYRgZZdH20A+2bPk4BHhas+wdClIRq6MiCA80vIOoOdM2NIJbnn+sOM+ijOey7moc/ujKFIdEUOSLxiSFoogsDcEpycX5FQJPSBfsLFO223z+GX/v9fsqWLcuwYcMYPnw4BQUFrF27lnPnzvH5559z/PhxNmzYUCLiy+Px4PP5kCSJvLw8S+qdPn06RUVFvPfee2iaZknLkyZNIiwsDFVVyc/P5+GHH2bmzJn8+OOPtGrVijJlyrB8+XIAkpKS6NmzJ2lpaTRs2JDJkyfzzDPPkJubS2JiImfOnOHvf/87586d46effkKWZapUqULr1q0ZNWqUJS0DeL1eevbsyZdffsnq1auJjIxElmWmT5/OzJkzqVmzJtWrV2fjxo0AJCQk0Lt3byuyDm5Kh36/H13XKVeuHH379rUesDp16tCvXz/69OnD2bNnycjIsBicqqp4vV7i4uJYsGABoijSr18/rl27hqZphISEsHbtWj744AN++eUXAA4cOMDatWvZsmULhw4dIiUlhfj4eL7++msWLVrEo48+itPppGzZsnz33XeIosjevXt5+eWXuXHjBk8++SQffvghHTt2RNd19u/fz9mzZ/nrX/9KUlIS69atIyoqitjYWDp27MiQIUMoKCgAICoqCoA1a9YgyzIbNmwgNzeX6tWrU7VqVaZPn87atWt56aWXyM3Nxel0WoRq7969XLlyhU8++YTz58/z66+/4vP5eOyxx/jb3/7GwoULiY2NJTQ0lN27d7N3717Gjh0bKDkWHc2nn35Keno633zzDXXq1GHZsmXs3LmTgwcPMm/ePI4dO8bZs2dxOBzk5eUBUFhYiCAIxMTEsGbNGgzDoF+/fpZp2PTjTZw4kQceeMB6L5xJbEuv8Z8FQRAwBANd0FGVAgShgP071pJx9QyZ13/n2pUruDSVob1g1aKWPFTXg7/oKKKYhugQSTpTwA8/niIktAJHjxzh3O/HQFDAr4IuoygB9/Ohw8fJTEmnR4+eDOjXh192/srIkaN48803+OLLBaSmppYIylEUhffff58uXbpw/PhxAIt5ffvtt3Tp0oVBgwZZ+8MUTkeNGsWzzz5Lr1696NmzJy+//DLdu3fn9ddfJzs72xpzZmYm7733Hg8//DANGzakdevWfP7551ZbpoAzf/582rZty9KlS+natSsjR45k8ODB5Obm0r17d1544QUuXboEBNwTvXr14pVXXuH69eslAmbmz59Pu3bt2LRpk3XsdpsF73h0H4IEQkALKQ6mQxJFNHREBB4IuZc2dZqx9CvBHFkAACAASURBVLcNOEJc+I2AjbiwMJ/omGguX0lj7eFNNK9UH6fTxcrf1nGuMBktVgi0YQhIkoyOgc/vQPBHcyE5D3dEZRSfE78gYwgyAg5kITAdxS8DhhJ5Un/0S4mAphlIklgiTNw0k7Ru3Zq8vDzGjh1LSkoKQ4YMYeTIkVy8eJGPP/4YTdNITEykffv25Obmkp+fT9euXTl16pT1/5ycHObNm0enTp3YunUrsbGxfPDBB9SoUcMytYWGhlKnTh2qV69uaWZjxozhzTffpEuXLqSmpjJ48GAqVqyIJEk8//zzFBQUMHr0aOLj43nrrbcYM2YM586dY+zYsWzbto2srCy++OILdu/eTYUKFawxlylThtq1a1OpUqUSoePdunVDFEVefvllpk2bxksvvcQvv/xCamoqY8aMISQkhAoVKlibvGzZssTFxXH16lWcTicvvviiRRz3799P69at8fl8zJ49m5kzZ9K4cWMrYql8+fLouk7dunX5+OOPAahQoQJhYWE4HA7q1avHokWLmDBhAleuXKFFixYsXrwYwzDo3bs3J06coGrVqlbkYnR0NKIoMn78eLp3787evXvJzc1l+PDhxMTEoOs6zz33HOfOnWP06NFER0czceJEBg4cyKlTp5gzZw4bNmzA4XAwYsQINm7cSEZGhiW8TJgwgWHDhvHDDz+QlZXF9OnTiYqKonr16tSoUcOKvgsPDyc0NNQyE5km2z59+nD06FGWLFlCw4YNqVChAoIg4PF4iIuLQxAEKlasyCeffAJATEwMbrebFi1aMHz4cObMmYMoinTp0oUPPviAHTt2ULZsWT766CMSEhKoUaMGf/nLX5gxYwb5+flcunSJjh070qBBA2t+4+LikCSJadOmMXbsWB566CHi4+OtCNDSeVqlUzL+t2EYBgg6smAgOBQouMCjjaK5kVaZgsI0qlaKo+2j91LvHgFf0UW8+RlIsoQhlSPfX57xU1ZxORkqVvXidNzA47kGWiUQogLWfSlgO9m/fz8IAs9068LrAwbx1VeL0NER5QC9+nj8RObNm8czzzxjjXfdunWcPn2aIUOGUL9+fURR5OrVqwwfPpzU1FTKli3LlClTSgi369ev57fffiuRUmEYBjExMUyZMgVBEMjJyaFbt24kJCRYWhfArl27OHHiBF9++aWV8nDs2DF27NhBgwYNePXVVy1T+HvvvWdp0B9++KEl9K1evRq/38+ECROAwEtp3W43R44cYfv27Tz33HO0b9++ROTmfxK9+L8BwbgNLNEcTG5uLjt37qRbt278/PPPNGrUiJjYOLZt20b7p9pjBnrrOmiGH03UMASBYwVn6T37HTIiPBQ5AlnlTpeE7lVweCQeiKpO35Y9CA8PZeEvyzmeego5TMKnqyDIiIITnwJu/R68lypCXhw4whFEdyBp3BBAcOHOT6d99XCWTnqD3KspXDr7O63bPs7KVT/QqXNXXE4HkjUm0QpXtYecmnlFfr+fwsJCQkJCiIiIwOfzIYqiZRb0+XwIgkBRUZGVN2WakpxOJ1FRUSXyakRRJCsryyKo9twoM7/GDC2FgKnB5/Nx4cIFypUrR2RkJA6Hg6KiIuu83NxcBEEgIiLCus7j8aCqquVX83q9iKJo+dvspjYT5ljN68xghbNnz1KlShUiIiKQJKnEvT0ej2XWNOfFtOMXFBTg9/sJDw/H5XKRnJxMpUqVkCQJVVXx+XyEhYUFaj+63SVyzxRFsZzXBQUFltZlmkDMPC8zxN7MJzHNNOacxcXFUbZsWUvbNSM3MzIyCA0NLeE/NLXZyMhIJEnC5/NhGIblb4SAhnLx4kXi4+OJjIy0IjfdbrfVNzMfzRR2PB6P5R8yTXDm2prHTLOwz+ez1sRudsrOziYtLY3q1atbRM0ci6IolpkoNzcXCGh+AwYM4NVXX6Vt27aWhuD1epFl2SJ25roLgoDL5bqtvoub99IRdAWkTLxX1uIvOInb7UVX0jHUDHRPJkphNmHhLvy6iuGIJ9vzAO/85Tt+/hWiykpER4VQo1pZpk8dxQMPNgHpPtAjKdI1RKdE/z6vsvybb6hbqy5JSUk0b96cKvdUJjv3BkeOHCEjLZPQ0FASEhJ48MEHKSoqonnz5pw6dYrt27fTpk0bAF5++WWWL19u+VpPnjxJZGSk5cNq0qQJJ0+eZPjw4TgcDq5du8bXX39NXFwchw8fpkKFCkydOpWxY8dStWpVxo0bR3x8PD/99BPz589HVVUOHz5Mo0aNMAyDN998kwULFjBq1CgmT56MKIp88cUXDBgwALfbjd/v5+DBgzRu3JizZ8/SqFEjvF4vSUlJ3HfffXi9XtxuN4MGDWLBggUsXLiQ119/vUSRgdsVGXhHNSlDAEMUMMRi2ygGgi4EmJUkIyKiqRp1wu+nV8tnmLtlKRHxEeTjwe9REAURLQTOZV8mKfM8Eb4wzqSfRw8RKVJVBFlCEMDnByfl8OaEgBqJ7I5F9WmBREAARCRDA0NFMvQAo0RAJ/CmRb04YKI4fgYQA6Gqtnp/pl3flPYdDkeJh9m0F5vqvSRJyLJcgtjrum4RMLsPCAJBCzExMVayqUloTBNLeHh4CcepSeBq1apVwgwTGhpqnRcaGmoRbsCKTjIZoKqq1oY2+1e6goI5lpiYmBLEVpIk6tWrF1jXYkJvMihd13G73SXs9/ZEZJNpmkwxPj7e6oOZ9AoQEhJi9cOsFGIeU1WVkJAQwsPD8fv9JcxPbre7RCKtOddmW7Vr17aIh7mupoRbrly5Ev01GXZ0dLTlAzOJtklMTcZZr169EgnUJoMy19fhcFhJs+b62EsgORyOEpK2IAiEhIRYxY/t+8bsX2RkJDExMSWkXrPfkiThcDjQNI24uDjrPvPnz7cYuDkvZiBQeHi4tf5m9Kr1PJciXH+WpG3tv8AP0P243aDkZuPNu4ygpeH3ZuCQZBzuCBQ9GsMZw74TOYz75DtOnQcf4FM0sjMLaPNqc8qWl1G9mcihVdCFEBwOCQFQVB+CYZCXf4O9e3fT9JFmgbEB5y+cp1uXriQmJjJjxgyWLFlSIgnfDLpZs2YN3333HdWqVSM5OZmCgoISuWuyLHPjxg3KlSvHRx99hNvtJikpiSVLlljpCKIoEhUVxXPPPceQIUNo27YtiqLQqFEjNmzYwPnz50lJSaF+/frW+tuLBVy5coXRo0cTHh5uCVLms2ffc6X9aaaAZk9wt0cT3g7c8cAJHQVBKmYAqg6KeVzHr2nIoosQXAxq3Zsn4h9GyvLg1MAhu5BlJ4ag4zUK+C3jFL9nJlKk54NoYMhOEF1gSDiNSPS8cpAVC3o4qqLjEJ1ImoigG6CrSEbgI1BcCUEQAx8AREQDBJvJzxACmX/2BFG7ZG3PzjcrEpgEz9wM9ix+wNq49t9wMznTfr09MdP+MkbzWrfbbZkE7BUv7BUpzHZkWS4hXZvtmu2ZjNSePGwSCnuysCnd27Ui81wzQddeYcNO6M2+2p20poZlRk6asFeFMM83JTxzHezJpnZmbyfy5jn2vppzaW/vVpFaZt/sicjmnNj3gqmxmQTDJALmX/P+JjMwBRz7OMx+m/vDvJ8Jk9HY587evjlPZkCKOR/mPJr+QnMO7MEQdoZofuz3MueqdJ7O7TAFGUDgbaYurqX6EV0VcYeVAzkKd+Q9uCJro4c8RGJKPB989hsvvXGCI2fAp4PogLxcaFAPnn+mCXl5aRiiAZKAKBqomhdQMFQFA+jZsydNmzWjqMiLroOqaNxbvQaDBg3CMAwOHjxoWQfMNTIZ+1/+8hdCQ0N59913LcHPtKQYhmFZDsyEftMKYsJcg4EDB/LDDz/w+OOP8+uvv9KrVy+qVKnC5cuXrfPsQq15DGDs2LFkZ2czZswY4uPjSwRfmEKb1+vltddeo0OHDnTu3JnOnTvz66+/Ws8a/NfRhn8G7jCTChRpNHQVARBFCSQDdAUNUzsBQdWJI4IJA8ZQJ+IepAwvoaqE7vchiyKCW+TktUSOXTmFJmtoCICM5nUi+mOQ/eVRM8NBiQO/hCCIqKofyT56QUe0Qs1BE0Q0pIDeZFBcdPaPsNdKs2+6999/nyFDhjBo0CDefvttCgoKWLx4Mf369aNfv36sXr0ah8PB+fPneeWVV2jXrh1z5syxpHdN01i4cCGLFi2yHvYffviB3r17M2DAAEaOHIkoiqxYsYKnnnqK559/nu3btyOKIqmpqYwcOZK2bdvy/vvvI4oix44d4+uvv0aSJNLT0xkzZgx+v59r167Rr18/2rdvz6RJk3A6nezbt48VK1YAkJ+fz8KFC8nJyQFg9uzZLFy40CJUp0+fpn///rz11lu89tprJCQksGfPHjZt2oQgCFa02pIlSzhw4ACCIHDs2DFrXL/++ivPPPMMnTp1su65fPlyBgwYQP/+/ZkyZQpOp5NFixbRqVMnevfuzdGjR0tId9u3b+fll1+mY8eOLF++3Iqq+/DDD3niiScYOnQoWVlZXL9+nblz5yKKIqdOneKll16iffv2zJ0718rJGjt2LI8//jjjxo2zSiAlJiYydOhQbtwIvJxTEAR8Ph/jxo1jwIABDBgwgB07dlhE+qOPPmL9+vXouk5ycjKvv/46gwYNol+/flYwx8qVK3nqqafo0qULe/fuJTk5mUGDBjF48GD69OnDzJkzOXr0KF9++SWGYeDxeJg5cyZpaWl88cUXFBUVoWka06ZN4+TJk2zatIkDBw6gaRrjx4/nzJkzpKSk0KdPH9q1a8dnn32GLMucPHmSV199lf79+zN79myL8dmlY7tmbR6zl3eyCwMmkzV/m9f+2Qwq0L6IZoBhuPh13yW+/ucRTp2VOJscyf4TEl/98wxvvLuG51/ZwMJlWeQroAFOJ4gK1KoKEz/sRUyoRm5WAR6PBJqBqmu4ZAeCYRBXJhBa7vF6QQCX62Y1GEEQqFq1KoIQyL0zhU5TWIuIiGDOnDmcPn2aUaNG0bJlyxJajgmPx0NOTg5xcXGWRcAUfuzWEqfTyaFDh3jkkUd47LHH2L9/P5988gmNGze21suEKVhFRkZy7Ngxli9fTosWLRg4cCBZWVklzjdNxQ6Hg507d7J161a2bNnC+vXrLQYIN4sMmwLm7Yr4u6NMSjDAKUrIumgVcERSUWQdlUDVcx0VUTDQFbhHrMC0AR/SqtyDiFkFREoO0Azk0FByUbjuzUNzyRgISLqTECMWISceX0pZ8MaBEo4kB0xwyBoKvoCpUZAxis16Nwsri8XlkOyBFDf7bgjF5xVLI/YHNTMzk127dvH000/z/PPPW0Ro165dNG7cmD59+jB58mROnDhB//79adKkCYsXL2bNmjUsXLiQzMxMOnXqxJw5c5g9ezYdO3YkLy+PAwcOUKFCBYYPH07fvn3ZvHkzU6dOZeLEibz++uu8++67pKenM3LkSPLz81m6dClZWVmMHj2aK1eusG3bNnRd55133mHWrFl4PB4GDBjAfffdx4IFCzh48CCzZs0iMzOT3bt3B8YuCPz0008YhoHX62XhwoV89tlnFBUVAXDq1CmuXr3K22+/TXp6Onv37uXMmTMcOXKkRHjtunXrOH/+vGV62Lp1KykpKbz33nsMHjyYsWPH8tFHH1mVLtxuN3369KFLly4sWbKEL7/8kpkzZ9K+fXteeeUVMjMzreoJb775Jn369GHixIl8+umnHD16lKlTp3LmzBm++OILIiMjGTJkCOnp6WzZsoX8/Hz69OnD448/zty5c1m2bBlfffUVq1ev5ujRo2zatInTp08zY8YMDMNg06ZNzJs3r0SumaIobNy4kU6dOlnRU9euXSMzM5MZM2Ywffp0a6x79uyhb9++vPbaazRr1ozt27fz8ccf89FHHzFs2DAGDx7M1atXee2110hMTKRy5cr06NGDo0ePsnfvXov4b9q0iZSUFL799lurUsaYMWNITU0lISGB06dPM2bMGNLS0qhZsyYvvPACDz/8MIsWLWLNmjUsXbqUixcvUlhYyJQpU1i5cqXlJzEld7tGa1oC4KZmZg9btkeBmf+7XZK2YRgYAigG6GI0VR/owHfrrjN0zHb6vPUrLw06yahPsli7A9ILQNFAlMRAZQovNK4JX83qyv1VJAx/ESnJHiIja4MUhSyFYCgCgi5QvWp1BODkyUQMwxy3gc8XMOVdvHgRgOrVqxMVFWWZtg3DYP/+/UyYMIHy5cszevRoCgoKLOHObl5OSUnB6/VSrVo1i4HZzeAQYCgJCQm0bNmSCxcusGbNGi5cuMDw4cMJCwsrocWb1hlBECgoKGDkyJGWQBMZGVmitqT5jJr9Ns2Wixcv5vvvv7d8aqaWb8K0SNwO3OHoPhFN0XGIUqD8iG4EkvPQuZ6fyaXkyzxYuwEhkhtZkvDpRdR238vMQZ8w6+dFrDuwFR0NLVTC5Q5HFSQ0VUAyQnGoUWh5kfizYzA8EaCFgKihS3kYWj7OiDD8RRpoUTh0CNc9uJVCwrQQHJimPb0UFxdtf//oKDY3hqZpVKpUic6dO2MYBgsXLrQSLuvVq0ejRo2IiIhg7dq1VKlShXfeeQdN0xgzZgxffvklZ8+epUePHpZfyeFwMHHiRGJjYzlx4gQJCQl06NCBhQsX0qNHD5o0aYKu6zzyyCMkJydz4cIFtm7disvlYu7cuSiKwvr166lSpQrbtm3j6tWrPPvss2zcuBFRFBkzZgyGYfDhhx8yZcoUqlWrRmJiIsuXLyc1NZXs7GwrJNmMYtq0aRPPP/88fr+fJk2aULNmTRo1aoQsy0RGRjJ69Gg2b95MzZo1mT9/PtHR0fz888+Ehoayfv16ypUrx9atW2nZsiUdOnQA4L333mPVqlU4HA4eeughWrVqhWEY/PWvf2Xs2LHUqlWLOnXqsGPHDjZv3kyvXr344YcfePbZZ+nYsSOGYbBz506KiorYs2cPX331FVWrVmXixIl07tyZpKQkfD4fgwcPpmbNmrzxxhsYhsGsWbMYP34869evp23btqxatYrk5GQGDBiAKIr88ssvfPPNN2zdupUXX3zR8jtERERQr149XC6XZTb79ttvGT9+PGfPnuXkyZOUKVOGrKwsvvrqK5xOJ3Xr1mXdunW8/fbbVqmpLVu2cPToUd58800eeOABHnvsMSpXrkxYWBinTp1ixYoVXLt2zSqhVLZsWZKTk5k8eTItW7ZE13Xi4uIYN24cPXr0YP78+WzatIlKlSoxZMgQRFFk8uTJfPHFF3Ts2JG0tDTWr1+PoijUqlULwCrDZfeV2M2bpZmT3bR0KzNfaW3hfxMlmJ8oYiDS4OF2PFC/LcdPHkA28oikkMzMTASfhqGCQwD8OqEyvPBsDB+805nIMD9OZyTbd58Dd3MQI9BUAUEEQZAQRYEnnmiPMXosu3bvZuPPm3iqw5NoWsDHmJuby9KlSzEMgxYtWgCUMI1NnjyZrKwsvv/+e8u8b9IHE7qus2/fPgRBoHz58taceTwei5mZ/tglS5bg9/v55JNP6Natm8UMCwsD79QLDQ21/MLmOn7//fdcvXqVQYMG0aRJE9LT00sEcJnasN/vx+Vy0b17d+Lj4y2z/LZt2wBKMM3bHThxx31SkiSh6FrA3CYZKIaGBuTpRYxbMJUhC8awLm0XWRSiiyICApUox8dPjWDpm3N4o2F3HnbWJLYwhpD8MrgK7sHIrIb3+j340ish+MqA6gLZAGceRvhFwqrnEBKThyDn49D9RPq8VC7MpIYvi8q6j1AFQg0N2dCKmVWg9jpCcQ2/YvNfaWXXlEBFUbRygMy8KfPY4MGDad++PT169OChhx6ynKuCEKgyYRgGRUVFJeqhRUdHW5tGURQrws1uFtB1naioKOsccxM6HA4iIyNxu90kJiYybdo0ZsyYYZnL7MTH9BuJokheXh5Xr14lOTnZeqh++uknUlNTSUtLs8r0uN1uyxFs+pdM2/aOHTvQNI0JEyYQExNDWloaly9fJj093fJH2R8W055vRq3ZCaU9YMIkqPDH1024XC7CwsIss4s5B+Z4FUUhJyenhFRo1wCcTicej4dKlSpRWFjIiRMnOH36NF6vlz179pCcnGzdJzMzk5dffplevXoxcOBAKlSowNq1aykoKODKlSuW+bVMmTKMGDGC++67jzfffPMPJrOIiAiLuNmrVouiSGFhIVeuXOHq1avW/MqyzMiRI+natSvt2rWjoKDAMq2aEXdmsIhJ0M2oTDPgoVy5clSuXJnk5GRLU7M72u1Sst2sUzrUvDTs/sQ/C5Z/DAGpOMo2JFSi38BeRMdJ6FIOhnADt0ND0MBpQPlIeK4DrPhHUz6b9BQR7jQio2JJOOZjc0IBT3TqBbIDQQhoSoEQd2j8UBOe6tQR3VB5tU9v3nnnHb799nv+9rd5tGv3JEePHsXtdlt5fpIkWc9kSkoKXbp0oUePHiX2o3lOcnIyffv2tcL877///j/4o+2J1qb5ecmSJaxYsYKdO3fy7rvvcujQIQzDYOvWrZZGbO6h5ORkKlasaJW4Mu9t+ibtQTy6rluRqeY+MmH2p7SGfTtwx5mUbgiWiU03dAQhEFFXNqocFe+LZ3/yMd6dM4bR/xzPafUiRagICIRpTpqXrc9fur7F/GGf0/ep1/Bfk/GlhaNmRqHnxSGqMeiqDi4Pjqg8XOWycJTJQA5JxaWlUcabSbX8VB70pNNUvUEjConHC4aKqPvQCbwYzR4wcdP2F9C0TDXbLkHpul5ikT0ej0WUv/32W/bt28frr79Oy5YtSU5OZvny5eTm5jJlyhSaNm3KyJEjmTNnDnPnzmXevHnMnDmT4cOHk5mZyX333UfHjh2Bm7X7zp07x/79+2nWrBnR0dHce++9TJw4kfz8fN5//31GjBhBuXLlWLVqFb1796Z58+YkJSXx6KOP4vF4mDdvHrm5uUydOpXmzZujKAqtWrVi1KhRjBs3jkqVKnH69GlOnDhhSYJnz55FVVWSkpJKRDGarwJJTU0lIyMDRVEIDw8nNzeXV155xapgkJubS5s2bdi+fTsHDhzg7NmzzJw5kyeffNKKKIIAEW/atCnTp0/n2rVrbNiwgT179liS69NPP82GDRvYt28f586do23btpw9e5aHH36Y8ePHU1BQwIQJEwgJCaFOnTpERETwj3/8gxMnTrBixQoyMzMZN24cbdq0YeHChbz99tu89tpr1KlThwMHDrB582bCw8O5cOGClYyr6zo5OTnExMSwdu1a9uzZw9ChQzl+/DiXL18mJyeHyMhItm7datV0M6OndF2nbdu2LFiwgKSkJPbu3cuqVato2bIlcPO1LqqqUlBQQJMmTRgxYgQff/yxFcq/a9cuMjIyGDRoEGlpaYiiSHp6Op9//jkhISH07NmTDh06cOnSJf75z3+SkpLCrFmzaN68uZV7065dO9xuN8eOHbOYtD28+Hb5G/7fQCCgIYmGgaaoNHm4MZ/P/JR+fbvzXLcWPNulLm+93ozZUzuxalkv5kzrR+MHK6AZhYRHVeWnzb/z96+2MnDwRFwRFUAzECUpwPwcIqoaKDC9aNEiateuRVZmJgsWLKBPnz4MHTqUI0eOALBgwQJq164N3ExQB4iIiGDSpEklIu1Ms5q5h77++mvS09NxuVx07drVEhBMRmB/JU7nzp0BOHjwID169KBDhw58//33dO/eHYBPPvmE+fPnW/0wadO4ceMoV66cta/MtBKzP6Y2Zo9INQVGMy3CTOi3CyG3y9wnjTdZ7J8M0+596dIlHnjgAc6dO0eFShVxhri5cOkqNe+9DxARkVAEFRGBw5ePcCr7HEacxOnUc2zbt5O4yuW5JyaecNGB4fejCQaSEMWVnEK2bj+BJFZE16OQDTeaVgAhORCdgRSbDJHXMdw3cKlFxGbpVE0roIWngEeKsmjsu0FZbzbRceHUfbwVOZ5CMnJyuLdaNc78nkit++9HlBwgBN7Rqwk6BiIiwh9MIz6fz6qnB5CRkUHDhg3x+XzUq1eP6OhoVFUlNDSUBg0asGjRIpYtW0bTpk15//33iYuLo1u3bvh8PurUqcOMGTOIi4vj/2HvvOOsqM7//z5n5pbtu7CFspSluTRBSjD2EgVERYnEgoYYo4n+YiGRr1FfxkJMYozGJCbmq4nGEqOJMSJqKEYUDSoWIkhHlrKwwC5b7+7ee2fmnN8fc2d29rKoXw3FcD+8eN27d2bOzJw5c57ztM/T0NDAyy+/zEsvvcTatWu59tprkVLy85//nKVLl3LFFVdw7LHHMmbMGJ599lkef/xxsrOz/cm6oKCA66+/Htu22bFjB5MmTeK4447j0Ucf5YknnmDgwIHcfvvtNDQ0YBgGo0ePpr29nba2NsLhMPn5+dx1112cc8457Nmzh0Qiwauvvsqll15Kz549aWhooEePHlRUVPDCCy/wz3/+0zdDbd++nYqKCgYOHEhDQwPxeJwzzzyToqIi7rnnHhYsWMD555/P+eefz8aNGxkyZAgVFRUAjB8/nm3btnH//fezcuVKbr31VsaMGYNlWfTu3Zvu3bvz85//nJdeeonp06dz7rnnMmbMGF577TUeeughYrEYd911F0VFRezcuZNJkyZx5JFH8qtf/Ypnn32WcePGcdNNNzFw4EDefPNNfvnLX2JZFj/84Q95//33ue222zjvvPMYNWoUVVVVPhv4zp07OeGEE/zw71WrVjFq1ChuvPFGzjnnHD8/6aOPPurkgzvllFNIJBL85je/4Y033uDqq6/mlFNOQUpJTU0NQ4YMoby8nKamJkzTZOzYsSQSCRoaGhg/fjxNTU3cfPPNlJSUsGvXLgYMGEBBQQG5ubl8+9vf5u233yYvL48LL7yQX/7ylzzzzDOMGjWK//mf/6G1tZVXX32VuXPn0rNnT2688UbfXBn0OwWjQA9paIVQCsMII5RDcXEuo4eWc9SIU+gv5wAAIABJREFUYs449QhOPqY3Y0YU0aPEdBnTRQnrqwS/+v1Slq1o44dzfsvwI8ehHRBGGMfRbgCXACld7r6C/AIuvOgCcnKyaWuN4TiK8vI+TJkyhYceepDJkyd3SgtZuXIl0WiUa6+9lilTpvjCv66ujvXr1zN+/HimTp2K1pqFCxfSs2dP7r//fo4++uhOeY/r16+nsrKS8847j0gkwrBhw+jRowc1NTUIITjxxBN5+OGHmTlzJs3NzcRiMaZMmcLIkSOpqqqipaWFqVOn8oMf/MA3UUspWbduHaWlpZxzzjl0796dWCzGli1bGDx4MGeddZafTmEYBlVVVezevZupU6dyxBFH+FGIwdIs+xsHNZl39JijKOxWzOLFi5l06lfcnSW0WG3okOK3rz7C3Uv+gFXqquGyDaJ1Jlee8XWuPvbr5BLCAWJE+OsHy7nplw+TDPehXUURRhIdbsYsboCcWsjajTYbkcqmR1OEkZu7U7lDMiqu6Nkap9BOsjvZjpowlrN+djc76htZVbWZ0044kbl/+ytTzjwTM+qGlGrAQeCuuTrCeIN5RF0ROKZHxQSdot52z/QS1CQ8U056Xoq33culCO4PHVE76f6ERCLhT6zBaCRvcvLuxfvbG+BefoUXVu0Nna6uO3g+zySX7uMImjY8E2XQVOnt67XraazeZOCRq3rteu0FTStd1Tnynlfw2rzr8PLDvHD7YMi3F7YenNCDvpfgyjQYNBLcJ/2e0yPouuq/4N/e5BEM5Q/+7rURbCu9onBwXO7Ld3QgJ6HPjlRpeGGAkiAccOoh1Ehb7fvs2bmKxl2baG1pQDmSTVvrWLlmN7ubQowefxYXff07lJT1wIonCUVz0UogMH07foeFx8FICSyhob09QSSSlWKa2XsMdvU9SEANHRpJcLynv6+d7jQwbpRStLW1+WbtdO03GCHsjQnvGtPHWDDFwNuWbnLcl2a9P/2OQRzUwAmhwRAaE90pci5iRnBIMqpyFOE3osRRWDpBKMsk3DvCL194GMdKctVJM8l1sogaYIQ0tkygDRNw0LIWo7AFXVAHkQY0MaSdJKw0pe02YxoSHNUWpqC1jTwrQcS2MTU4wgQZJqQNTFv4bEgqMHDd5F/XFm47didbM3Qu9OdNel7+TVBQeYMruHrykly934N5T94EmEwmO02S6RO4Z3Lw7MyegAP35fC+B807ni/JK7oXTDgOXkvQH9TVBO5N1EEzqGfm8iZHT+h6yazeS5JIJDoV9fNMqN4L5x3vtRVkkPD+9oSDUh3VZ9O3B4Vq0Mnv3bd3j8FAglAo1CnPKHg9QSHs+dm8Z5Re5dcTSt79B31rwfvxFhHec/D6JCg4ugrY8drw2DNM0+zkawwuHIJjx2svKPAOfbOfRAuNENIljREGmAXgGGSXnEAkfyQJcx07q7ZQv6cJO89h4vlDOeqoCRR0L0MSRiuFGQ6Blu7xuCXiDQO3riluKXmBdv3QwkgljHfOR/OEjTcGgu+Vt6gLLlC9fYL7pRcF9caaN868dzQSiZCbm+vvFxyrwcVgcOEczNMLvpdBIZOeS5g+FoLRg0Ef8f7GQefu0467OhFurTKXaFa4xLOVPY6gT3E/1lrbsE2TOA6WaKOoTx4PLnqK7oXdmTl6ekpYxHFUEttpB1MR6t6OUdhI3KgFEUNoB9MRFFiS4pimd3OcHk02phMnhLsq1Si/TpTpSAzlBku44egdAirIOBHUQrzPII2ON0CD2ksw7NNjPgiyJRiGQUtLC01NTfTu3btTEmxrayuRSMQfgEHnpzdIvSTdmpoaTNOkpKTEn0i9wAsppZ+TsX37dgoLC33WimByr1dosKysDOh4IbzERW/feDzu0yIFtbEgNVAymaS6upqysjJ/gvbMZjk5OeTk5PirPY/ux+tDT3h4L0pwMkhPcvUmgmCuCbi+QW/S9la2Xr8GX2JP8wi26y06glFN3vP2Ct0FA2W8doKMHsGFhee8DmpxXrCD12fes/S+exOFN8F49xvUFL22oCOZNH117/VZujYVzI9KD0g5ZCEMLMcmZJgoBSgDaRYCCiNSRMUR/Rk4NIRGIjCwlMaQgqRtETIEaIkhQyinIxLKMFxeAcPw/OQdC8vg83fXF9pfxEDn5xFcFHh/u8d1jowMvi9BzTsYVASdg6u6aidooQgekx6NGRxXQUNacA4LjvV0zepAj4mDb3TWjptEq5XLFKFBIxBaUEAeEwaOg3pFlo4iZRhHaJplnFg3yS/mPcK79StpS0XfZYVDOLIZchqJFDViG7sIyXZMBAYhcsime1uYsnaTHMcBJ44pJFoaJAxJwpBYQoNSCK2RXmVOIdGYgOkHpQdtpN6Kw5tM9+zZw6xZs2hvb8dxHG655RbefvttbNtm3rx5HH300X5i6G233cbpp5/O1KlTmTVrFkII3njjDc4++2wuueQSpk6dSm1tLYZhMHPmTKZNm8Y555zD5MmTEUJw6623snDhQoQQLF68mO9973v+7xdccAHnnHMOt99+O4ZhMGfOHE488USmT5/O7bffTiwW41vf+hYXXXQRU6ZM8ROMvYE9Z84czj//fM4991zfAXz11Vdz+umnc9FFF3H99dejtWbatGlMnTqViRMn8utf/9pfeZ1xxhnce++9AH4hwosuuojTTjuNDz/8EHDDzmfMmMHEiRP9YpDXXXcdU6ZM4fTTT+eRRx7xBdSMGTP85OR169Zx5ZVX+ubH2bNns3r1au68806WLVuGYRj88Ic/ZM6cOdi2zaWXXsq0adN8sllvZTtr1iy/1s6NN97I7bff7mtzs2fP9qsTP//88/zoRz/CMAy2bdvmV0sGuOeee3xG9l/84hc8+eST3HHHHSxfvpzNmzdzwQUXsGvXLq688kp27dqFYRhMnz6duXPn+nx406dPZ/LkyZx88sk88MADaK39YJYzzjjDT44GfM0IOla/QeEcNKVCZ7NNUAAFt3uTWDC8+Avhk0JhGAKtHaT0zB4SlAE6jCFDOJaFROPYSQyhQUHIDIE2MYwQqWK8SOn+1yIloFSHFpU+aWvt7hvUXGDv3DDvuKApOmgeBvYSNMHtQatFUPAEozGD5w1qTsHrSncxeN/9SMm0MRNcpATNyvtqa3/ioDNOSClxg869DnAvyiRECJOJR51AmchHWiZG6nJtqYjnQEOonfv//jAttLsBDck2pLmH7IIYjqzDCLchcJCORmhNNAk9mgU9Y5BnC8KBAeRohYPLrIwUCOGgpI1OCSmvfHynDku950Hfg2G4pTY2bNhAVlYWhmGwadMmmpubMQyDP/3pT6xfv56lS5cihGDLli1cf/31LFq0iA0bNvDYY4/xox/9iKuvvprFixf7xQe11mzdupWf/exnfgkGIQSbN2/2cypaW1tpamrilVde4aWXXmL+/Pm88sorvPDCC7zxxhvs3r2b888/nz/96U/cfvvt/OQnP8G2bZYsWcJdd93Fj3/8Y3bu3Am41Vjnz5/PSy+9xMKFC3n++edZsmQJtbW1TJs2jd/+9rfccccdaK3ZvXs3DzzwAH/+85/5wx/+QH19vV8CZN68eYBbdl4Iweuvv86ZZ57J008/zbPPPsvatWtZtGgRf/vb33j44YdZtWoVtbW1/OhHP+JXv/oVv/3tbxFCsHHjRt5//33effdd39RWVVXla6c1NTU0NDSwbds2tHarDd955504jsMzzzxDfX09//jHP5g+fTpr1671n9u6devQWrNhwwbuvfde6urqAFfr2bhxox8S3tra6tedevXVV9m9ezcvvvgiAJMmTeKxxx5j165dPPXUU5x00kmsWbOG1atX853vfIeZM2fSs2dPli9fTn5+Pn/84x957rnn/PIYHuPAk08+yV/+8hcefPBB3nvvPZ/BY8+ePdx3333ccsstvjacPvkF/Wfue9S5VpA3IXljNGhm7Gr/4KR0KEMr5QcvaS2Qphv04DL7uZTVZigEaEzTDXSS0nU1SDebBCHAMARKp5L0NakACtApmrRgaL6Ucq/0k6AJOrho9eAJjHTzWroZzTvGM8V7AiJdewmaAaFjYRIUXEHtz++vwPeu/KTePsExEhRmXR2/v3FAzH3ejQWdcj7XmRRoaaCFJ63dQSMAA8WE4uGM7zeU+bveReQY6HiCUHYYxwadHWLZ1g9ZsustcrILMawm8vJsnKiNMttJ2h3EooZ2yIlr+jRo+jWEyLEU2nEwDRPHUZhKkG0aJJMWYGOJBCqkcHA1PENKl1Ml5RIQgtQI78zTprUmKyuLzZs38+1vf5ucnByWLl3KNddcw86dO4lEIjzxxBP8+c9/5swzz8QwDN566y0/aGDnzp306tWLc889F8Cn1GlqaqKoqIhevXr5FCaeHfuee+5h2bJlLF26lLFjx7JkyRLOO+883781ffp0li1bRlZWFqWlpX6No7feeoubbroJcCPoysvLWbx4MRdeeCFvvPEG3/jGN3yT25QpU1i2bBl5eXn8/ve/Z9GiRfTp04d77rkHpRQLFizwE4+7devGPffcw0033cQHH3zAyy+/zGmnncaXv/xlrr/+ep555hkeeOAB/vnPfzJjxgwAevXqxVe+8hXmzZtHTk4Os2fPxrIsBg0ahJSSv/zlL1x33XVs3LiRF154gS9/+cts2rSJ7373u4BbM+qGG24gHA4Ti8X45S9/yWWXXUY0GiUvL4/29nbefvttVq5cSf/+/f2xGYlEaGxs5N5772XmzJmdfDGmafKTn/yEsWPHsnjxYkaPHg3Aiy++yOOPP86jjz5KTU0No0aN4vjjj2fy5MmcffbZfvvf+ta3+POf/8yUKVOIxWKUlpayZMkSXnjhBS6++GKam5s7TQj/+Mc/sCyL4uJiFi1axIABA7j88su5/fbbeeihh5g6dSrNzc0+CbE3gXno6nu6qSn9MzjJ7auNQxkysIBEgJ36xJ9DUj+4RH+I1HchOqwh3qfwmkkJLTf9xMsLc81j+5qX07WWT9uPXQky6DAN72vfrv7257q0JOvgfl0Fw3SlcQV/39f2A4X9Lgo99dWz1Xs29Ugkgq00lnKwtfJ9Po6TWv9oCGOSjeS8k6YQaReYCUE0FCHe3oqjLcjSNBitLHh/Ma2JXRQVKHLz48hQM7bTimkaCEMilSYvrunRDhUxg14xyEpqTGngOBZSmpgyhONo1yGq3SrAtrJRuA54x3HcQax1Z4ok3UHeGXyA+fn5nHTSSZxyyimUlZVhGG4RuwULFvDMM8/w9ttvo5QiKyuL9957j+eff56rrrqKc889l+rqal+lj8Vifri65zD1/Bbe6mn06NGcfvrpDB8+nEQiQVFRka9pOY5DQ0ODz3gOHVFo2dnZfokGw3BLaZSUlPis3V6oq23btLe3U1RU5Ge8z507l61bt/LSSy+Rk5PDK6+8wgcffMA999wDwMKFC/nHP/7B/Pnz/WJ9dXV1XHfddVxxxRW8/vrrgGsG9F6curo6+vTpg2mazJ49m+eee46tW7dSU1PDa6+9xt///ncWL17MK6+8QigUIi8vjwkTJnDGGWdQWlpKPB6nsLCQG264gWOOOYbp06dTVVXF5MmT6devH1dccQVVVVV+CC24pSkuv/xypkyZwpQpU2hubu40sY8ePZqJEyf6zBJtbW0sWbKEZ599lkWLFvH6668TCoWYOXMmO3bs4IILLvDH/Kmnnsr8+fMB10TX0tLCddddx3XXXefX/vJ8lk1NTSxevJiVK1dy7733MnbsWNauXcu2bdswDMOta4Sbe/OFCQ/f3/AX9V2ZnbwkfMBLxA9Od10k4+99fAaHAva7JuVFbUUiEcLhsO9oTyQSSAQhaRA2TAQCy7YImSHXL6UcQlIiMDmx3zGcceSJPLdyEcligYwYgEWbYxMpzubt9cvol5NPOLuJmKlddgmlcbTGUYp8JShvM+jfoOndKCiKKaKOTjFHuIPX1gYOkkh2IYgwyaTCNEIIICc7Cii0Um4xNOUgMFGOm50uDNlJS2xtbaVbt25+Ib8nn3ySxsZG5s2bx3e+8x2OO+44tm/fztNPP004HGbWrFk+NRC45RBmzpzJZZddxi233MI555zDO++8w3vvvcfjjz9OU1MTGzZsYOvWrSjlJoeedNJJNDc3+8l9Z5xxBn/4wx+QUrJw4ULmz5/PrFmzGDFihC8UZsyYwU9/+lOys7N59dVX/baklFx22WVMmzaN8vJylFI8//zzvPzyy8ydO5f58+fT3t5OXV2dX+fp7rvv9jWIBQsWkJWVxYwZM5gwYYJPY3TLLbfwv//7v+zZs4dYLMa1117L+eefT3l5Odu2bWPFihXcf//9PP3003zwwQe+AF2+fLk/wdfX1/PYY4+xfPlyevTowcUXX4wQgocffhiAzZs3E4vF+O53v8tTTz1FKBSivb2dFStWsGjRIp577jnWrl3r98GWLVsoLS3l61//up8I6SGZTDJx4kSOP/54NmzYwOrVq3nyyScZOXIkX/va14hEIvz1r3/la1/7ms/jV1lZidaaxsZGbrrpJpYuXcrZZ5/N888/z5o1a5g8eTLHHXccTz/9NFlZWTiOQzKZpKysjPvuu4/CwkIARowYwdKlS/ne977Hzp072b59O3PmzAE6R1Ue+mHi+xHCTagH3Og8vAnNBq+aQarqN0j8NaT2jnUFVdCoubfg2sdi4NBXMv9rsN+TeT07LUBbWxsbN25k2LBhbNq0ifLyckKmwbq16xicqntk2zZmKutba+WmQkjFwMEDWPbeuzRaMYgIHJVESJetItEeJ9sQNCXraTRiJEI2QrrnDGtNaaumssZhxC4Y3CwpTkqkNgCNGQ7R6tjorGxqMWgszGP06ZNI2g676xup6D+A5e8vZ2jl0JSJzXIHuzQQUiBk55BSz9GYn5/PsGHDEEKQm5tLeXk5hYWFfP3rX6eyspIjjzySSCTCkCFDGDhwIEVFRX702cSJE6murmbJkiVMnjyZq666ihtuuIGysjK/6urOnTupqanhkksuoUePHnTv3h3DMCgrK2PcuHFMmDCBRYsWsXPnTq6//noqKysJh8OMHj3a14i87/Pnz6egoIA777zTX6kXFxfzpS99icWLF7N9+3ZuueUWhg4dSjgcpqGhgdraWi655BJOPPFEhBAceeSRvomspqaG008/ndNPP52jjz6aUCjEaaedxpAhQ/jLX/5CYWEh3//+9xk0aBDDhg3jxRdf9DW0Xr16+YUOm5ubueGGG+jevTujR4/mrLPO4qijjqJnz55069aNESNGUFFR4WuWlZWVdO/enW9961v06tWLUCjEoEGDaG5uZsSIEYwbNw7HcRg0aBDl5eUA5OTkcMUVV1BSUkI4HKaiooKKigqEcGs1HXHEEXTr1g0pJf379ycrK4tLLrmEUaNGceyxx2LbNqNGjaKhoYGzzjqLbt26+VFYRxxxBGeffTYtLS3k5uZy5JFHcsUVV5CTk+Pz+PXu3RvHceuBDRo0qFPo+amnnsqkSZMYPnw49957L/369fPfqX35Kg4vaDo0Hs8O7wkujStgDNyacL51PiWsuva37d2bh3P/Hho4IMm8wfDphQsXMm3aNObOncuQQYMZOqySfy5cCGaIo4/5MjlZ0Y76QSlbsyU0FjaLty7l2odvoy63FSfXwZbKdZZakhyRCygSoo0kNkpIosokN24zfA+cukkxvE7QrR3CcQHKnVAt4WBFw2xpbaMhv4DxM77Bly6ZydrVq9mycycTJ32Fvz83l4kTJ5KdHcV24m6CHLjpvB6Pn+icEBdEMEfFc6p6OTRBbi4PnuYZzL9ZsGABo0aN8kuwr1ixgvr6ek455ZRO/RxcWafnxkDnhNBgImHQ6epNgMGaSsHw1PRnm56M7E2i6VU8g8nD3rV4bfs+Sr13omkwWRo6Bwl4gQTBBOCu7tszcQZDy9O3pdeNSh+/HjzrQLBmVbrzOf23oPM5/To9pKcyeCHp3v16Jb0z8BDQpAj6plIRcYEypXTstQ+xE2jnU8D3Y33aS83gM2O/C6ngi1hfX8+bb77J5MmT2bFjBx8s/zchAaOOGkNTaxvrN2ygpLgb48aNwZAS29EobRAKCdrb2nCyBS9uf4NbH/4J9eE2nGyNJW1EyKQt4b7kWWFNyHEIxQXFcUnvFhhVLzl6c4Jee2wMGcIwItjCwDINahPttEVDVJ58IuPO/SrJvBL+tXo1CSUYM2E83Uu6MXfuXCZNmkRWVgQhHJcWKVVrKsTekT5ApyTVYL5NevhmV3kI3vHpzAHpVVyllJ147oJCMhii2lUeTXrCLbDXRB8MSw3mWXhteffWVaZ8UAikC2NPqASTaYN5X+n5Ot59BgsMetuUUn7QiRdZFYxaCgpI7/q9RUD6c/CuO5jwKkRHpVtvn2Afe8cGo6u87V5/py8GvAWCl4sWFEDpwiy4qAg+m3RBe3giIH4CwRP+T/s46vP3mAoIqYxvcH9jvwup4AufTCZ57rnnOOaYYygvL8cQkubGepa9+z62NiguLcWJt1FfX0fP8lJGjRqDQqI0CKVJyDiWcHi/cR13/em3rKzdQCKnjUTEgexskskEWUJT2Kro22gyuNGgojrBkFaTHq2aHFuAGSamHBq0ojEcps+xxzJ60umYxd1ZUbUZGc5j+OjRFJV2J2En2bZjG2++8S8uPP8iTMNEaTcR1qVhAZUKZQ2uttPpgYKCJphwl75iDybzBaOtgrQmwQne0zqCGsG+fBRBxofguYPCKoiuJr/09tMnyXQtKp066OMm1WDb3j12pX2k0wF5YytdEAcn+X0Jz3Shsi/6Jk+jSY+UCyL9uXZ17el9tC945r6uEkT31feHPbqaxUSapuV9frwTqus2OzHOdLQrSAvIyOA/jgNi7gtOUh999BHvvPMOQggKCgoYPqySvn0rSFiaDz/8kJbGRgxD0xxrQgvFsBGj6du3HwbgKAclLBJCsJNWnnv/RRa8u5D1uzeQMByytKLEFvRsgf71kop6yRGNkqJWV/dxDIMGBbGQQc+RIxh0/PEke5RRY1nklHSncvgIssLZ1OzYybJ336Y90YaDy8I9uP8g0LhCSpgdxF7Sva70yT8otLoylX3a1XBXK3iv/X3xrwVNcECnSTHdPJfebldIn1iD504/V7pw6EoopG8PHvdxwrur++sqvyc9c78rk6S3b7qgS8816uo5pTM4dNUv6Ui/pn31RVe8jcH7DoadZwRVwOzWpZCyg3uwl0lQy09WqzxHVqfzZYTUgcQBEVJBeC9WY2Mj1dXVfPTRR8RiMYqKujN48GDy8/NpbW1h9+7d1NXtprG5haKiIkYfOYrevXtjOUmUFDhCkMCihVZ2tmznlVdf5J25cxkVF5Q3awpaNYWWJDsuMKSkQdvUhSTZgwdRMnIUZYOGoXLzyOpRQm5xEQ0tzaxdu576+noKCgoYMGAA/fr1IyfP5cjay6iXMUpnkMEhjvQw8v+kMPm/+bAy+Ow4oCzo0PUqPB6PU11dzYYNG2hqaiI/P5/i4mKi0SjNzc3U19dTW1tLv379GD9+PAUFBW4RN6HQBkiSvPXWAp756c84vt2krNnCSChEKEobghZDoMqKKBs9koLhw5ClPTFzS2lKJNjTWEdjs5tHVFlZSf/+/TsV3+sqyTGDDDLIIIMDgwPGOBG053umDs+8Eo1GGTBgAIMGDcKyLLZt2+ZXcG1rayM3N5fu3buzadMm1q1bx8iRIxk3bhxZWRGSyThmGELtCbIsGyPhYGiwsyLUS8menBxKRo0kv38/jJ5l7NTQUF1DJDdOdm4OQ4cPo2fPsr2CBjyfQMakkkEGGWRw8HBAhFS6j6ErgkUvQCAUCjFgwAA/V6W2tpbq6mqqq6spKCigubmZF198kVdffZVJk05n3NijQFlEjQiGYeJEI7QYgjpLIXv1JKtff9SA/tRGImRJSe/yvhzZrz8FRcUYsiMkNci31VWYcgYZZJBBBgceByy6b19/e7+lhw53VWQuFouxfft2tm3bxurVq9mwYR3F3Yu48Gvn0rRzC7//6V0MDucQkSGyy/vRbcAgyoeOpHRABT36lhPOycZGITFxlINQAkEHa/C+ri+DDDLIIIODgwOSJ5Ueihv09wRzd2DvCKZgzklQkNm2TX19PcuWvUVN9Rb21GyjZfcujhk6koGDh9Br6Ajy+/YFTJ+1wtE2GGAiUY72SSOD1/ppIrUyyCCDDDI4MDhg0X37yhvpCp8UvpweMm3bNvV7dhENhcnPLQBpoKThpjJZYJighY2jbUyRCkW1FcgQSrmlDrsqB/5JodkZZJBBBhnsXxxQc19XeS2wb8qd9DaCgs6vleKANIVbD0prDAxs7RYtcxREBDhKow0FOJgat2CMMNwoUmm6SblpuS9w4OqlZJBBBhlk0DUOeJ7UfxQev6TQKKmwU6XOBAZSC59XTwuwpXtAaK/U9IwgyiCDDDI4VPHFt2WlaI0lwuc6FgSKoYmOIoog3NL0qUM1KpOLm0EGGWRwCOOLLaSEqyWlvFaYgHZLJwLaVZKU9Hbt0KG0d/inoEXJIIMMMsjgoOELbevyrH0aXK1JizQuLeULIa+yTJccXxlkkEEGGRyS+GL7pAjwP6buQgvlxkOktncoSnuzH6dxR2aQQQYZZHCI4Ytt7qPrcs8dhc2CdV9SWlWKBfkLLZkzyCCDDA4TfOGFFJ7elJJWnStDd/yernEJkRFUGWSQQQaHOr7QPinonG/l/tBpY9fmvIyNL4MMMsjgC4GDLqS8xFmvhLlt2ySTSZ+/TymFbdvYtu1Xl4UOclohOiqyOo6T8jWlVZl1d+j4I5W868kq7xrSv3vn9NpPR/q1BEutB7cHj+2qveDxHv1TcHtXx3/StuD3rtra129dXZ/3e3C/L7grM4MMMviC4JAInEinH9pXWfB0nj8P6ZVbg+XXoXOF1WD76edcC/wUAAAgAElEQVTz4JVm76pCapC53fu7qyqxn1RKPEj95P1Pr7QbLPneVb8ES8kHeQaD1WS9+7dt298neC9BnkSvHe9zX9cdbCODDDLIYH/ioAup4ISeSCT48Y9/zPbt2wEoKipCa01ra6svNO644w66deuGbduEw+FObaQLl67gCcSgYAyW7fYmaNu2+elPf8oZZ5zBmDFj9pqwuypzHvw9mUwSDof3EljePuBO9Ndccw19+/Zl9uzZXH311fTv359Zs2Z1ur9gX3nHJRIJIpFIl8Lx4wRJekl1r0/2xQS/r7L3GWSQQQYHAgd9tgmym4dCIdrb22lvb8c0TZ599ln+8Ic/YNs2bW1ttLe3k0wmkVL6AiBo1jIMw9cEPFOh1to3JQKYpolSyv8MlgQBOmk3Dz30EB9++KFv9vOETfC86eZBTwAEBVSQvd07h2VZCCE49dRTuffeeznzzDN57rnnOPnkk/2+CCJobgOIRCJd9mX6vt69KKX8vku/7q60WG+f4Hegy+MzyCCDDPYXDrom5aGrMhlXXXUVq1ev5tVXX+1kVrNtG8uyaGpqokePHr4W5bXhmcpqa2spLS1FSumbu7zCikGTWFCT8n5vampi5MiR3HTTTVx55ZWdTGOeluSZ2wAsy+pkrvOKJwbJcD2haJpmJ21r9+7drFy5kvHjx5OTk4NSCsMwOmk8QaHo3a+n2XlCxrIs3zxoGAbJZNLf5vVtPB5nz5499O7dG8uyAAiFQr4g97RJT7h6Arcrk2pGo8oggwz2Nw6JWcbTNLTWWJblT7aJRMLXnjxhsmPHDr75zW9SUVHByJEjOeGEE3j33XcxDIO5c+cyffp0/v73v9O/f3+GDRvGySefzL///W9M02T9+vWMHz+etWvX+hPsvHnzKCsr47XXXkMIQXNzM5dddhmVlZXs3LmT66+/njFjxrBw4ULfnDh58mSefvppf3JXSjF16lReeuklYrEYRx99NBs2bPCFiSc0DcNg9uzZ3HTTTQBMmzaNRx99lJKSEk499VRisRijR4/mlltu8fvDE3zPPPMMFRUVDBs2jMrKSkaNGsXAgQO58MILaWtrA+Cee+5h0KBBVFZWMnDgQAYNGsQ3vvENhBC0trbygx/8gMrKSoYNG8bw4cOZN28eoVCIVatWMWHCBLZv3+5fZ3t7O0cffTQ1NTX71KgOkfVNBhlk8F+Mg54nle7zCIVCvnbiaSNecIAQgm9+85tUVVXx5JNP0rNnT2644QYuvvhi1qxZg23b/P3vf6e+vp5HHnmE7t27M2fOHCZOnMjmzZuRUrJ69WoSiQQAdXV13HDDDdTV1dHc3IzWmnPOOYc9e/bwxBNPcOmll3LNNdfgOA5nnHEG//rXvzjmmGNYu3YtNTU1QEcgxUcffURrayu2bbN69WpfC/IEVDKZJCsri61bt5KbmwvAmjVrqK2tBdzJ/9Zbb2XNmjV86UtfQinl/w+Hw+zatYvGxkaeeOIJ2trayM/PZ968efzzn/8kKysLgNWrVxOJRLj//vsxDINf/OIXLFu2DCEEd955J7/+9a/5/e9/z5gxY/jTn/7E9OnTqaqqQgjBhx9+SGNjI/369fPNqxs2bKCxsZE+ffp0KZAywRMZZJDB/sZBF1JBeCYxL2gg6PvxJv1f/OIX9OzZk6KiIpRS3H333QwdOpQtW7aQn5+PaZrcddddfOlLX0IIwbPPPku/fv34zW9+w0UXXeS3rZTi5ptvprCwkKFDhxIKhVi+fDn/+te/WL9+PQMGDACgR48eXHzxxSxbtozbb7+dBQsWIKWkW7duvhDxAhg8k6JnLhRC0NbWRnZ2tm9280xxANFo1J/8X3jhBRYtWkRlZSWtra2+puIJaMdxKC8vZ8qUKb6GVVdXx4IFC3yNra2tjbFjx3LaaachpWTp0qVUVVUBcMUVV/Cd73yHvn37orXm5ptv5je/+Q1vvfUWxx9/POFw2F8cmKZJOBz2FwlBgRsMAvm4GmAZZJBBBv8JHFJCyjP77WviMwyDyspKXn/9dRYsWMDy5ct9TSQcDtPe3k5+fj4jRoxACEE8HicajTJy5Ejef/99Lr74YrTWZGdn8/777/PUU0/x2muvcckll2AYBi+//DKDBw+moqLCD2zwPqdPn84PfvADlFJkZ2fz6KOPsnXrVlpbW8nOzmbLli1+MEMikWDatGnk5ubS1tZGYWEhv/vd7zj66KM7+Xssy/Lv98orr2T27NmsXLmS3bt3+/3h+bC01sTjcaSUxONx3z8XDF9PJBK+v0spRTwe9zW9/v37s2LFCh5//HHee+89amtrqa+vJxKJYFkWyWTSXwBorWlvb6e1tdUXqMEweM9UmhFQGWSQwf7GISekPO3Btu29JkHbtpkyZQpvvfUWU6ZMYeTIkZSWlrJy5UrfhBeNRjuFlgNkZWWRTCZxHIdIJEIsFuOaa67hkksuYfTo0ezZswcpJYlEolPOk5SyUz5UMEepqqrKF0LZ2dmdcowikQgPPvgglZWVNDY28v3vf58ZM2awadMm39fmCaqCggLuuusuIpEI1113HV/96ld9oWSaJslkEugQEkAn86dhGL52E4/HKSkpAfCFnydQZs+ezX333cdZZ51Fnz59OO6441ixYoUvLJVSvhnTcRzfLxgMoDBNc5+h6RlkkEEG+wMHXUh52kooFPKj8AB/QvQmQyEECxcu5JVXXqG6upqSkhLfx3TjjTeitSYajbJjxw5qamro37+/76tZuXIlkyZNIhQKkZOTw89+9jPq6ur4yU9+Arjh3LZtM3bsWO69995O5kbP5PjBBx9QWlpKKBSitbWVW2+9lW9+85u+6WvQoEG0t7cjhCAUClFRUUFFRYUfyj506FC2bt1KUVERtm2jtSYnJ4e33nqLhQsX8sADDwAdeVxeFGEwdykSiXSKqvM0Jk9A1tbWcuyxx3baxzRNWlpaeOihh3jkkUd8bVIpxR133EE8HicnJwfTNPnd737H8OHDAWhoaKCiosIXhunICKkMMsjgQOCQiO4LhUK+1uMl2nr+HujQiIqLizFNk1WrViGlpL6+nptuugnbtsnOzvbbu/nmm7EsC9u2uf/++/noo4+46qqraG5upqmpiccee4y7776bvLw839cSi8WYPHky4XCYK664AnAFaF5eHhs2bOC+++7j8ssvB9xQby+iLpFIdKJH8iLjqqqqqK6uZuvWrcyZM4eSkhL69u1LLBbztcTs7Gwefvhhzj77bCZPngzg++SUUp1ypZLJpG/u86LtPLoowzBYuHAhGzZs4Mwzz/SP8Ux9eXl5RKNRtm7d6m+77bbbaG5uJi8vj2Qy2YkCKgivjfT8qEx0XwYZZHAgcNA1qaCm5E3yXmBDTk4OOTk5vn9p3LhxXHnllUyaNIkRI0bQ1tbGhAkTKCkpIZFIEIvF6Nu3L8XFxQwcOJCCggJWrVrFr3/9a4YMGcL69etxHIdLL72Us88+29dagsmszz33HDNmzKBfv37s3r2bWbNm+ebBSy+9FKUUubm5nYIePIHjCdusrCwuvvhicnNzicVimKbJH//4R/9+8/LyUEphWRbFxcXMmTMHKSWWZZGfn+/7qjwB6mldeXl5QEcQiWmalJeX88YbbzBx4kQuv/xyxo0b5+c/RaNRAD/A5PLLL+fJJ5/EsiyGDRtGaWmpz5NYWFjomxQty/KDJzxttCu+vowmlUEGGexvHPRk3q54+jzhsWvXLhKJBH369HEvNuV7WbNmDRs3bmTIkCFUVlayfv16Bg8ezF//+ldmzZrFxo0bff/KuHHjKC0t9TWCqqoqSktLKSgo8DWSHTt2kJWVRbdu3QCIxWK88847XHzxxVx00UV8//vfp0ePHoA7ge/atYv8/Hzy8/P933bs2EFJSQnhcJgdO3bQ2trqm/569uxJdnY2tm1TV1eHlJLS0lKqq6uRUlJWVub7j2pqapBSUlJS0omGqa6ujvb2dvr06eOb81paWtizZw9lZWXU1tbSq1cv30RqmiZ1dXXE43HKy8txHIdt27axZs0aioqKGDt2LNu3b6ekpATTNNm+fTt9+vTxtbdkMsnOnTspLCwkPz9/L37AjLkvgwwyOBA46EIK9qbiCZqW0lkoPFNZcML0hNqjjz7K7Nmzqa6u7sR7l87T50WoBYlcvfN45jMhBH379uWnP/0pF1xwAYlEgmg02ilwIJ3uqKv2vO9Bdoqu+PzSyXQ/iTsvnTDXM8N57BTB+/ECMdJJdIP7dnU/HyeI0oVWBhlkkMH+wCHhkwr6QrzJGzrMWt53cH1WnrDyqJA8TSwcDvu+Ka21b8ryqH6CpkV/csYNPECDdsCUHUELI0eNICcvGyHx84Z8vj8Ekg5Bkn4PwWvzBJTnbwoKZMfy7hX/WoJ94BPGKvf60oMmgsLJiy4M+ouCNEfg0iJ5IevetXj7dsUun/65r30PGnTg/2c6XKFRwR8+vq3Pui2DQxadhpAG92X7z7bvFmdVn2eoHrY4JDSpz4NgmHRLSwt1dXV+Iu4nHotCodBKYxLyR6oWgJHalhpSBgZauVWApZDumBOB/5/p4gEFSmuE6bg1hrVAYIBQHZqMEu5FCUCCo22kkCitMMTeWtJhg+CEIlJCM1CJ2UXnYBC/l7QEoXBSz1gikRogYNJ0H0jqOOWWc1Y6VbPMrWXmnUcE3iKlFQKFCGrZqT2Flm4bUnI4PrJDDU6qsHfqA0MrcGwwTBDgaJBCus8fUIjUP4VyHDBSi0ZEakyl2rWTGKaJRmJjg2NjGiYOBiDcYADvpBl8LL7wQgo6m5480tZPQ4DqrqIdBAbCkeDgh5I40sbSFqZIsaNr4QoER6G1QErx+QSUewHuOSXYWAgpkI6rBUkzpW2hkRjugNagpQah0WiUAkN03ONhJ6g8IQV0etuF263ur2ofj0iiARsbgcD0JhnoKJApBQqN0Kk20vrX0SnqLlLCS7vCB5Eq5KkC2rs0kEi3WvTh9pwOYXivoADspE3I0EhhYglBUmlMQ2ApjakUhtAgTUwBWDbClJ0EmXLcl1kDwhDEEhYYBhFTYuCgtUIrl5FGpIRWpkr4J+O/Qkh9XEHDT3G0+6ElVjKJETJBal+DspWN1JKQ6PBxaQ1IBy1wBchnhQZsDYbA0SlBm3oaStuuxmSYKQ3LI6lN+Y5EGEHnCrqH9eQXHMUBIWV423THNi067QqAsl21VhgShEZpha0VhkwVitQalEanDhZCoAWY0sC2kx3s+46DrW0wjdSq20ChCGGitUIogWEIHMeVZ/IwfmSHApSyUdrGlGGUViSliQNYpF5PIIy7BNIOZBugbUXIcBe1SrqWEIzUuFAQ16AMtw1vCWUCWam2tGMhZWreMvYuuZNBZ3zhhVRQKKVX+P1U2pR2UDjYwsLBSZkA3RL0rt9JApIIEbSjMaUb/KCwQEgkEvE5dXaf3kgotHCwU/88UalQSARG6p/WmqjIRjl716k63BCQPZ3+2EtIectlmSaktGvWE942FAmdRKV+CHqsRBfLXq/3XQOf+5wUkAR2JfawfPlyThh/DN2NHKKYaFthCIkwAtedwUGCwhcjjsI2wrz70VYeeOKvGPkl2DpFCebYhJ02brz2O/TMEoR15+fmaLCFRguBA9z/yF/4sLoRFclFmAJTO9DeyEljRnLBGScSciwMw2tBkrH5fTwOep7U50UwCi69Iu8nO/cVWigSxFkXW0NMNCFCElt1cOqBRMQF3WQp/XMqXHu01iCkr219VrgC0cHBwRASW1jsZhdbWqpwwg4YHQELUkrMZJiseA79iwYSJoIQh3d0XcqlB6SEkWDfXumPkQZCuNqxY9toUyGEgYOiHZtW4jQ6MRrbW7CV7T4vZWHbSbQDhggjpIGQJu12kra2NprjbWyp3U1V9Vbqa+qoE0lmTjgLbSfIk2HfdKvYy4KYwQGF7AgKEoIEsDUGLy6vwspuJSGzcByHXMMmO76Hc7fvoWxQMY7lYJhGytyb0ogdB2WY1Dsw7521rNydwI4Wom1FTlgSr91Gj/5DSQAaSVSTMv3KzErlE/CFF1IevDpIwYq0nyykJForlFCs2baaFbuWQ5YiqV2iVs+nYCRD9JS9OO/YCymlDKlNTCExMD63FgUghUDhYBHng7rlvL5uCXYoSULHkQj3XMJEtJj0l0PofVwfLGERNQy+2Hrw/oMkLWQizcSnA38ktUYZCgtNK61srNvK2i0bqWncze6WRhraW2lOxLC0QkhX+9bawRACHBPb0WhpIEw3YjKuNY5poKUgVBjmH+++weiBRzCueAhKOSnfVCoC08jMUAcTUpquNVgrbKCopISC7r3YTT4qnI82TVram9BaseTf65gwqBhpGhjSXRg5ePqYpA14e2M9G5sdVHE5cRXFRKCkwsyJ0X/gEFehFwJEKjY48/g/EV94IeVpGV7ghKdZBXn/Pg5SmZhGiD59+rCmdQVN4UasqEsAayuFMARGMsSOFsX6ljV0zyvG1FEMzM8dnSOQoJW/om6gno2Na9iTsxsjV+BIB+lowtJEOAZhlUOP7j3JMwswUoEeIs3HcjghZaELROx1/OFt06k/hCeZtPb300JhaRtbQjV7eGPDu7y98d/siNWSUBa2cjCkCaZAR0y08PLYJFJJLJ0yCWo3iMXWFiIiMcwwaIGtHKQ0aUu28ZdXX2TgeX0RUpKlJIY0MTJmnoMO29FIA4R2CAnJ0F5ZlOWZ1Dc0kzRDOFYUQlnE7XyenL+EKaccy9BuoJXCcCyEYWIhUIYrpB782ws0kgUighIax07i2HFKsjQVJXlEgIiUOI7GMLoyIGeQji/8WxLMCUqn7vlEH01KXVdAZe5QeuT3xBIWiXCSZtFCItpOq2zBzknQHG3gnU1v0UYbwnD9X/+JEeaFkCscdrfvZtOejajcJG2hVtpCMdrCMWIiRsJpJxQyGNRvEAYmIcN0Lz4glA9H+L6oLjRKQYfXQWl886wWiqSwaSVJq7BYuOk1fj33Qf627CU2JLbTkmPRnqdQBQbxqEMyCsmQpk1YtJKkXdq0m5pWadEqLOKGQ8K0cUJgmZp2J0HcjqPQtFlxwnlRNmzbwrOvvoDARJoylbfn7H3RGRxQuIJC+J7lXOCsk45GtTYQxQYU2AoieexJSv7fHXezZNMeYlLSHorQKg3apGRNk+bqux7mrbVb0DkFJCwbtCISNtDxJkYO7MW4QYUYpAScIT63u+BwwRdek4LO2tNnQcSJIowCJlQcy+p/r0LkuOY+R7nsE0mdhGzY0VTN+tY1HJWTR8gMf3LDnwYKhBS0086KLctREYWWOmVSck2WOgEyGaZ3YV96hnqmVuAylcMjunToHzbo4j0PKFQA2FpjCreftB1HhQzasamlmWf+/TxLPlyKyA6hCw2EVChlI5TbgqElwhE4QmMIgYXGEQ6g0QaYwkA5oB3X8CO0xJASQ0i0FmgtSCQtokoRDYWxsdCEkcZ/xav3XwEv2SOCQiCZdtoJPPPym2xsbiacHSUpTRJWHLLyWdfUzMzbfsWR/fswfOAAsiJZrK/ayr83bqYhqdA53d1cKKExcTCdJNk6yQVnTXIj+zSuH0rZbmSnyAROfBIO7zdFgHJc9oWozqFvaCD9iyrYEF+NE3Wdo7ZtI6VGRiTxcCsfVL/PgCMG0Y3uaMzP75MSoLCpZjtbWrbiZDtuIi8OEoFja3JElCwnl8pew4gSRWiNFqSSUDMIIl1mScAUAq0cN9cyJImToJY2HlnyV96uXo5RGsVRCsuJI0lVRDZD2EmVyp8SGEpgACYmynAz7NACHQdDGCBNhHZDkHVSYSdtsBRhI0x5QSnnTpzIcb2PJIpEaDflANwQ9gwOIlypgZApZhal6ZVjcMO3v861d/4KJUMQykOZEmWEUJEiklY2721v4p2P3kTYIMNRrEgBKjuMYycBi4hpELLbUQ07mPHVSXxlbH+khpDAzW/UqiMBPYOPxeEtpABMBRgIJcgXeRzVZxxbVrnRdQndjindAoNIEFFY37iKTXoduWIsISIpn8hnHWwKR1gkiPNh4wp2qB2YIY1QGlMKtAKtDUiGKTV7MjhaSQjTzeNJOcTStYbDDh8X0UeHb8pNurRQQlNPK08uncvy6nXIvCwQAstOIGUELUQqDUAipMRJKEzHRtgSnVQIx53XDCkQWhJ2TITQJITCth2ijqAomkd5tzJ65HVn2KAjGDtgBLlkYWBjKgk6JZy+ANae/3Y2E+0ohGG4RCLCIBxyx8vEkT358f/7BnMefII9dhIru4CkiuA4EkLZOCKElmEiZgTLkVg6hNCCaFgjlY1ubyRsNXPZVyfy/YtOJQpEsFFaukQAynTpLoxMdN8n4bAXUoIUj5+SICRDIpWUZ/VjU3It0kxVt0WCLcCEtkgbK2v+zZBew4iSk8qj+mzQKJJYNNPIul1rUfk2jkwl62KglSYkspFtkiF9hlJIEQZuVKF9eBv5OuNTCCqFgyUUSWwWfvAab25Yji6JoqVNMpnElCG0FpiWJKzDJBraCDkGBeEcCrLy6NatgLysXKIyC9MMIc0wYWkQlWGkYSCyI2RlZVGcVUBJTj7FZj65RDHQbgyo5WAaJtIjp3Ago0QdfAjDW+jJlGKjEI5DBIOvHn8EJaXXcs8fn2L55hqUkYsRyiEczqE9niArEkI7NtgQMUEl44QScXRbA32K8/jW9Iu46JQRZOMm8TqOQ8iUaOWAMDOZ3J8Sh72Q0mikdGmHwiJMId0Z03s81Zs2o7IcknYSU5iYysCxHERUU1X7EbtLdlEQ6tbRTqC21CeeM7WvLRQKm6rWKnY278Aska7tW6TyvrSJmTApNLozrMdwwkSQ2gRMn+fi8y9y9y50+H/Df9Zk0VVu+cf1qa9JpqiI9tJqUwETSRwsNG/WfMDLK5ZiFkdokwkQDspJYhiCiIpg1yfIFzmMH3ICI/sOpl9xT3LD2eSS7UZ0ptK38Z3trk7rpHyD7tNxudx0KvJUKIERcs08ChAGWEmbsPnxr9+hoMUc7PPvT2jAEQLL1kRN13KhUuTLKLBtzclHFHPkj77Li68tZ+Gb77Nq8y527d5BjhlBtbqJ4HnRCG0trRRnmQzpVczJ4ydx3sTj6ZULplZEBCRtRcSM+OspW7nUSZl1yifjsBdSHjyKozDZVOYP5c1ID7bGPsLMNtHaQRAG6UDYoTHWwLqda+jbpz8SA1OHOhHd7uvFTp+AHWzaSbBmxyosI46jLRxhYRhuHo1UYYgpBpVVUEopYaI+sa0fUv0Z55AOodq1YHC37Z8J6uMiMIPJ2en7d3U9QSWqy6vVoKXLBbGHGC+9+xqxbIe4dHBEEqE0EcMkahuopgRH9xvFlC+fRkWkF9mEiLh0vy5XossGjMvC54avWI6DMEBIE4F2zUc6lUguDLQDSI1SAinB0QqtIRw292JE6eo57G/aq0+7uPq/ENMcKMH2aa9pn+9j6gUKmd6YAyFd0mApNLmmxnIcygyTGaccxTmnHEV1I3y0fTfba+ppbmvHMAykoehZ0p0j+pdT3k1QJCAKYCUxDY0UkogZck2K2qtaAFaK6SSjUH08DnshJRA4WmEYbu5CxIhQSDeG9xrOro92oESSNm3hGEk39FzYhLIka+s/ZFif4VQwGEN31Kr6uATiYFkMAAeHLWxha8sWjCxNUiXB1NhCIR2JdCT5Mp8jeg9xfVEIlFvTw2dY+Cyr7a4EwCftt+97+mzn/b+c4+Phkr+meHo72MhT0svRLoVwAnhjw3tsbqsjmQ+WaseUEgcTU4URDRZTx57KlJGnU0QOIcyUxw8EGoHCxHCZzXXHMw6FQqkSD6lFildjy2MUkMK9KCHQqI7cXZ2qvZJizv40/fB5n/Wn2e9jtdZDiCfy/zJuuuo3rVPPNEXWrJVAGCaO4woQdwEBhlRobREWIcJAUSEMLyxFDS/1GU88fj+DlL9SQ1iACJneyTCEAuUg/RpsinCKtSZ4Kwe7Xw9FZMJLAM/kZRgCbWtMIgwrGEVZpDc6DlIaKKGxcLAcG5FlsN3ayqqGFSRI4MiOOksdvpG0OkWpTdpPvlXY2GxqWE+jrkMZCmGAlhpbpWpKJaFnTjkVRgUmBko7COEytCvtlRFRXb+wXb7DHVxlQne86FqQKgeS4hDE8bUSLRSOcOmjXKSHzAb4z/Y6beB3bxL0ukmAIxRJkSQpEqnPJJawsIXLp6i1dud37bal6CKvSHulErq4f+E+0zhJ6onx/qaVtJoW/5+9Nw227Lru+35r733Oufe+oUf0AHRjINAAiJFzSCqkJsolk7KkUFFixaKiimLFVamUK2WlkkrFZeeDK6lUhnIsq8py2bIcm7JMRrImUqI4iJQIDiAIkJhnsNHoAejpjfeec/beKx/WPve+12hKJK18IIFd9fp133f7vjPss8b/+v9blwhVRY5KSB42Ej9y73v54N3v5xqWGCWhzhByocC62nmX+5jLj+caYcNZC2WOrTCiE0nDnFY2XiR3hWhkRskqZLVyomJ/NyZ2uw4L8ZirXIodX/PDVJDCLAhW3kpin3213PNVe0mBbMcVGWD1gwqXvW6v2dzXzmty5YH+/4ETGY5jzn+pesV1fPV57TrHOeO9LkqxiaI7pzgRaoGQE1WGRpU6doxix1KOjHLHiraMc0uVOhqBRjBQRMqgzv6q4Lwn5jQ/3qx5fj8W92j38/T6et1JAYVmv4gZmkSG4zDXcs/hNxHaMRU1KRntksuemHv61Y6Hzn6VS1yix7IsJ85YzdVAEZE4fyCS5kJgq0Q1DrgZ2zx9+jHieEZyEYDYZyofEMD3njuuuYc9HEI04MShdEAiu0QW+xyT7rDgnGLQ58wKaq/nUrCCjIjBpx0OREgoog6RUD4PwMQhI9AT7dglIypIMVTmPWw+KGncQc5bjoFB6C2TtAg0ioAaU3gi09PR0VwWUQYAACAASURBVBVK3WyBAIksinOURo6dpxaDFAtFdYrl/BLlAS8kNSkV2QToYg94Hn75EZ45/yzVkkdF6bNSyYgwhbuP3sIH3/xXWCXgO8UXaRQVyjUfqH5LFqVKGn5bsYNZF8Z5/lAZXT6mVhWscFius4pfDBAolmmJM5/rim8Q6B0gjtzbASlGYhrzboc9RPXDl84/V+cXS0SJYPxxQ6Y50J2I2nxYiSJ02D9GpUEsp+68qWInVVScoV6d6Sc5Z7TMfeJVHnPYG7te/w691iAyajvLDqCPpt8lzpFUyIVIuE8dIua0Uh4CxUyMHSKeXgKJCsXKcQlK+RaUCNoDRUjU2bXyocYFU++ucVQExFXgvdEMaxE2dcGCUu+J4uhx4AIZRy+e3jkMsF4uTD9lQbS0uK+7V/5OL9t37XrNl/uGuFTEzaPhgGfEhBMHb+f+U1/kQttB1ZNypgoNIkKrMy7NLvDE5cfYv/cAkUCt3grMqiAQsM+MMSPB2abH3tLT8fz605yfnSOv9iRnEVYIAXpwreea5ggnDtxGRU2WzMX4CjlEWloUpWGEiJIyjNnLqlvBacRlAanm5yhzWobyvZSZFEjZnA8h0DLjAi8TqHACnbkLPJ6AY4llRrqMF49zgZRbnBNi7AlhBBRDLcwpf3LOZCckpyb+xpQkkXW2ObPxMmuzC2z3M0hi9FbiGPmGgyvXcGRyiHFocDgi2Ux9CjRVg2YrywBFXLCIRJpnwYmVcSUEZmzy2Mkn6epErx0ycCF2wtLM8x+95/2sskSNEcWWTUDWXEzr4BzUynVlti3nTOVqA98MvbThomctJaVFNH+1iFA1ok5Yy5n12OLrie0DcSQSDk+ebnNsvFQEMrMdv9tRVpTdsfeusqcKKUdcCFzOPeuuIQJVLjM7CE6VNJtyzXiJFHtqJ1amHLxu7XglQfTgO7vu4j2zpFQIVZ84OKpJOaKuIgQW3tLvcFB/ySvh2BRYnyqjcSBn6/N4ZwCW1MKBUUObIrV3xd9mnHjUO9Z72BRhlqHxdl7THsYVxFnP3lFgIlZOFl2MMsyXZISqyLoYO4VztTl4J/TAeobNMhKVEgQvDDqmMUIQOOAhpYgPhq5JgHd2PuJ2xBrz3/3aUkt8zTspKJwNQ79IwRWOtsMc4cSh21g/e5lU98zyNs5LkXYQehIPn/4ad+69m4oK1WCQVgWSmyuzGowdBE/OkeQiW2zwyJmH2WCNGEyWI+eMC4Gamnp7iRPX3cYKe0goa1zkDx78Pc7KKbpRS6bI06ujmo546+F38gM3/RAjqXDSWJRcNItEhhbNvDYFRW9NkkOcss0297/4Zf7k1Gdpx9s2viFKq5EQA/u7vfzom36UW0a3I9Ech5cGzZEqjFCg6yOhqsnFQHlvUiYdkW22OctZHnnlazx15mkubF5ivd2iiz295nl86JMSVJjUY5bDCscP3sDNR2/h9gNv5AD7CN7Ra0/lKvoU6cVg3RVFMRkhxYyrTDpDcVyOazx96nm0cURJoJk6BcJW4j0n3smt4SYSiR5H8IbqUmeBi5a8xNyVm0P/PY5QnKOoEvtMCA5xQk4JcRXiZJ7hzDkGZdhzZTnHDOVjD3ye3/3CnzCbjJhpRPA03pFnHceaFf77v/7zHF/aCwiqxXFmnUt+DKMQVxbwsoPkRqwR+ZXf/iifevwJdGmFqniNmAOu7bjtwH7+p7/1ixwM1SIVc1b6vYzjf/uND/PFJ59lebxMzMp26qmDQzc2eeeJm/j7v/BzLCFW3TQBNAi249JQYoaF1YW52PR3skSETuBXfuvTfORTn8c1SySpUQRNmaBKvX2J/+Xv/Dzfd/sNxfCDInT2kPNPP/Jxfv0Pv8T40HXErrfnyTtyu8E148Q/+gf/I8caGFHGCOb9zkGYxfpRzrn5xKQJIFa0XSbWjn/w6x/jD7/4EM3yCs4FYtcTQkXKDteu84Z9wv/9936JST0yr+oNlqNXu5mv0fW6k9qxzEkJwXs6PDUN9177Fp468yQpdrS1EHMPWQgu4BvhpY0XeSY+yb6whywBqIrcdAlvRQtPlzlDVSXScZqXeGHzWWQCSYp6a/KQM5U27M37uePw3YxoUBIBz0a4xLl8hm23CU5K+QVcG7hJb6anpcJTlad/3vIoPTAztovYXjG4rZmiyJpc4lQ8ydRt4TBjrk4Y6YjZ9hatm5rRdnYemrPR+yh0XUvdNAZgcCDOYN9REmf1HF/8xv18+eSXuBDPEUeZ3mXyWBE8GhxJjOnBJ8Ul2E7rvBw3ePrkS3zh+Qc50hzl3Xe8i7cdu5MDsoeGROWr+QZOQE6Zyjl85awc5owT8fT5c6zN1sl7HOIzOWbolbE2vP3EmxjhLMjAsUWPqzwdmZ7MWr7MxY1LXF7fZNa1ZBWC86xOltgzWmbv8gr7wyqhluISIadE7SsrbzqDqu9KZlncl7Ztyc2Y8/02T144B9U+NrWHWOz8LDLbntJ7b4YWMfb14kR25lBzm6ZunmGhQhTIBM5NW56+dNl+HpPpkdVL5LU1KhVa2XGIpRqQisE8ub7O4xcusrySiXi6DMGDrm9xaG3D3uf8wqAUlo+8A0i0M/b/VkmR/zzUbALOt5mnXl4n7J0YKbB6KoFGM83GlBwmtje6nnEV8CLMoqIBzm9GXliPRJ0tVBQk43pls+1Y6+FoY45N5sTEwzUvjH8l4RwAMVI0pbR2fOzLz/HPf+8z5L1HSWs9s27KuJ7Q9x2eQNNHlnwiCfQKlXisPGw3Qq4MaF6jvarXvJOyXowsePJKPX0sDRA5zo3cfuAOvnj5PFVT0zJDgjmg7BPb9QZfO/VV7rrxDho3JtFTUVm5KxsQwgaGS03fGfT88YuPcsldgqYiaVc2aLK+w3biptWbuN5dT0VVejYdGpQsitYOdYJKJDWRaimTK+t/OAIwTNAPGzyjORcqJSFLAVWrqcu29CiRHCKMevySGVqNiZwVXy+hTshiIoAmh269JdUI6mjqhj6ChCF27pmyzf1rD/HHD3+G5zZPEvYHokTa3BLqmpxAUianRBITetdcWabqHDJ26JKw2Uee60/z7AO/yZefu5GfePv7uWt8KwGPV5lfWMVKOq5kgQllSuS5sy8wk0h2BiEPKsQucfjAUa4/cJwaT8ot6hy9KC9zifuefJCnz57k2dPfYLPfput7KMCBGCNaypJHVw9yy7XHufPGW7n72M0cZoWmNj0qzZFAxS6Lc8VqmjEzlBwcMmmIXojJ0UxGSNcRxOM1zB2glBEEoNSPBhD+lQbMHJW4nWCOgKvGUI0NqJOFPgt1M2EymRT86PBg2Of68kpVT6gny0Q3IkvAh4CiTKuO7dAUB+ottZgb7IV58QWFOU/mebXPvurz+Reg3XKCUE8IzRJdcmhv5eWYE06F1NtIwLiu0KiIQBOEKaC+Rqsav7RMij3TmBFfUbsElaNoHuKHxi4Z1BpWdsVNlzulDKEIZOZMK54LCf7xb/4+afkgabTKtN3ETZZppSLmaMejFdEFCyLE7k+f7flyYr/yz1Ub2lUC/N5drzupHXM5huih2BRHRcMYuPeGt/Dw+Qfp2xZXOytjJLX+xjjwjYvPcvr6Uyy5FYQiB201ISOTxOxoJuNE2WSdJ889wawxpuxBW0jEsiA3q3nj9W9khT14ghFTkulzTystWitOA21s0WhRWc6mh5PmvSAt6p953sAXBBW/wxANbVop2VRPm1u6fhunmcpXiDhSq6Ss+KoBTGcrkoxItRCqaomsIz1bbJHp+MNnP8Gnn/ks05UEh5Spm+JKTyCmTFZHkCEmzeRcroP3qCa62BJ9NuYPHPW+wLPbJ/nVj/0LfupNH+CHbn4PSzIi9x2hGuE8pL6cWsleexInL5yml0QWQWKkZkzX9tx8x00ss8R2P8VXNS/ni3zqwc/zxScf5Mz2Ghu+R8cVaQQyLuU0BaUmKUxTYn3rDI989Xk+++hXuH71ED/y5nfz3tvfxgRlKQTm+JJF+rrYH2XfIULGmTPJpQyrFkR0MaH1wn0YEKdEHzvgzAuKrB3OSiDG4foBOFIqxk89XeoR54ixI8aOZIWEgpdIlllk09CKbSTOMktLI7rsmM066romVGN86UfKlfU7q6qRcVe1pd+Off1mM3Ih1OQsbE2n9GFsFEdYmdM3I0QEX/o/VbCT63ugMjBTRNGc6LKCDxAC/TZoXYKd4fpKms8oDmMDDiBlgjOjkXG0pQz5q791Hw+dPE/ee5RpzPhmQsoG6HHjMV1rz4Li0cG3J+aKvVkhvM6YBLzupObRyM6HYDAsQWoUuEHewImDt/O1ta/QhhmqGfV5vme33TYPn/o6h6+/lr0csnS9UKwslpSiWs8L68/xyvQcuhqJORKCEDVRUeG6imtXj3H93lvw1EZ86uxh8rVlaLM8g9TjMK2rph9RM8Eq45Wh0jxkjfiSMYl5TBSICZRk2RgUyLcda6grcqjJfUdKipO6PEg1WzHRhoT3Y8taAF96DJIV9ZFMpKPlN5/6t3z5xQdI+xx91aPaIymiWcnZkV1NFcb0s9aog1SQbAzj4sHngt1KikuKj85wvOOKqct85KHf43J3mZ98419ltV4m9T1VqAhuUYyJJDaYcm7zIlT2+agjJHC55vih43ZrqpovXHqCj3z6d3n+winyOOD21ARXMdOIFkRiziWYwUE2wclUCc2hPax3HY9snuGxT3yULzzzGD/3wz/OLePDBZI8qDkLqUDSfdk7MSZcZSCX1EdChpEGdJrwLEpdfdEd8/MGo5bh0wKv27mdi9qrAhLcHImoKZdQRcgp07hAcgkfzAgP70vOjjCieLFsofE1jQ9oH0kJGu8Immm3W0IeeD5KxmgIAdv1Osz0Wf+O+SjD8P3fzwSlpDhfUY8mJj6pZY8J9CkaJH44J7XEM1SGcMzeKgjIEKqVIMYJQZXcgcWcJXKYNxZtLf6aiDHT+kAvwoOnZ/zzj/8p7epRonq8h9S35rH9iNy3jKqAdAPetny8n3cISvA2rG8ClHiNeLDXvJPSjEFORUga8YXNenjeQq5p3Ii7j76J5y8+S8eMzbiGd4FU4Nwyyjx69hHedP3bWOEAAYurUC3NYk9KkewTm2zw1MtP0ropyUWsCi3EHPE0uO3ATTfcxh4OABXilERLJNHlDpWEU0XFkIBVH5AodCkzo8MzQ5hYh0UAvEW4CFmNnmW7nRFTZ6XHpEgVYWlGbCOpy/Q5GauC8+SUTaG49E82dJPYZ7rcU9c1y/UyoxLZz+jZZoOPP/NxvnTyK/T7My2dlQg149RRq8dJTZ41dNPIHj+hUk/jAs45pimxMdskExmPaqR2dLHH48hOmOUOvBBXPR975NPsqfbwvlu+n6VqYlB0Z3bQnl/hlfYS67NN/FKgTTMaqdAEy37EvpW9zIjc/8ID/Nqf/g6X3IzqmhEqyRCHakWqrBmXrYSYEVI2pOEgt7EVZ/gqkESoJxWff/5RXvqXZ/gv/9pP885r77CIvxidwTSXRJuqqtjCoPWhasjZ3iXicBKIsTceUm9Dw0Mihdst0bKYYhtGkIfXzcB5wAcpEmRCH03TKGlCspVBG9n9WbLju6ZspVQx4IbDepK18wQ1J5VSb+hUt8gGFmCD3eW9v9AAf4vLSWEvVzG5FGcgKPEy73sJti8chmZNrvR9jBqEWE7Ye09sO8g2J1i9yjrKqx2DZFADzUxxbAG/8uHf4XL0xKUJOUdy6qh8oE+xSEZnuoLQ1FK92XUV5nGIzkcCgJLBvfb6Uq95J7WTLd8VNJfI4gdOTJ7hRHM7N6/cwsWtV6hXjS07S8KpgwouyyUePPMAx47eWIqEQ7PXLnFwjpbIaV7kuYvP4Pd60IxPivcZ9Q7fCXv9IW49cCcdnhQTHVO2wybrbJOKgRGi9ZBSTyTgauh9x0UuI0kY+8Y4yMQNxW5D+lUQgiNOe6hhz3gVHzM+KFM2qKXC+4BQ4OXeJNCdE9CeUe3ZUy3hUyA4Ydq2rOdMHE0IYmCD+y59kc889xncfk+nPUVAGEFoXI1MHWFace34OLe/4VaO7z3CtfsOMXZjEMdav8lLl89y8uIpvv7CY5zfPk+zNGGmM1KQMtuSSEHIewK/9eAnOXTt9bxlcitjF0D9HH6dgUubl9notnArDsHTK0jMrNZLHB0d5v6NR/i1P/koa8uRFJScpngxUy+usjKMAiiaMHZ65+jV5oqsLzb8Pst4qj1LnNzc5B/+1r9CfvJDvOvYnUCmKhbO46wu6b0ZWO9JAq0mxEGnglcDtiSB7BdMJbY3/+J+zmBLfXFQgCkIY0OkUgViziA1Tjsk234PFDLU8imiZc5bIM0/1KPqDDiTBEl5ngkMA+w2v1TePz9YV/ZC/pY4664ESyxK8uXZYhix9qQE+AZyBHFElEpsLwQoDtYYQJJmRLz1Z8HqellIKRFCwHV2z6WMDCbEYOtYFj0EC1L6SLhMF1tyCPz+/af41FefQCbXoGpjJeKCycB4b2CaqiZrRSQsUK0wEJPMS7avqnB+C/f9e3G95p3U1ZZthDyv4wcCK6xw5+F7ePTpr5OTNf+ddxYVaYsbR5679ByvHD1HwwShsbKQDtDvSKTjmQtPcslfotMZAFXlybEMZrbC8eXjrLBK33VoFHKwEo0nIFkKnN3jnD2wWZQoNgCrJOuDMfTWBsodjOC0ROGjcc1WP2WWW/aEMV2c4oKjrkfknvIA+9IvsxaxiBC8UOEYjUZkMlVTc3HrEjH2LIcVXuQMf/zIp0j7M1M6kiu/WzxBAtW252A8yDtvfTvvuPFd7GMPDZ6GmgrrJRytEjdecwNvueatvOu2d/PZxz7HfU98mfG+Met5SsoRqT2RzLRK5GbGb933MW5533FqWUJSwvu63Efl/MZFYwTJgQxUIdDlyOHj13GRNf7Np3+HtVFLbAJt3zHKQqWOMFOm21vU9YimslJX7iOz2YwuJ3xdI6OKGCPBB7qCDku9DX6y3HBps+Of/e5HOPBz+3jj8lFSO2PSjMjJ+j2omzNaqAjJWfnUJmWsQaTFUjn9Vqs7A0BhYOJIC7RpScNUzeDr/PXFBPHAIzcQ52rxihGxeEfVGCuyjSj3OS0cxhxQALnMeAGL/tu807+Tr1C+KbXWt0LRJGrdvJ2jzVqOczgPAKdaspDdaANRZ1+7P2H+/xiupTgMEGRAKNWCl1VAHBrGXMrwT37zd9lyI5tjyxEfGlI3o2lGpNTbVY2Y/ph4RMvsZDmqOevEQL11lUuQdwQer4X1upO6osY8OCig4KmMjaGShhOrd3BscgNPbT2BX0okYpmX6gkT4czFUzx9/imOHDxGRY1Tb8++JtQpm6zxxLnHmDYbxGClidZ+Ay4HJrrCPde9iSMcovFjKl+TXEXEE+gY0+BiwOWG5IxixQfBuCwSFZ4RwVBag4PCImDrCxisYlRVtCmyNW1plsbk4OgxXsCcwOUwbxSnnEsvxqaOhuvj8dSiLNUjLnSX6UPic898nle6S+SlSEsPwVPRoB34aeZgv5e/8ea/zl1770TLpL5daKWPgrO2GY1UVDTUeH7mjp/kyPggH/3ax2lWx7SSSDFZ9imCrnqeOPccX3rpq/zgdf8BPg+ABUHEsbG5ycCqgZqx7USZ+sxnnvgS31g/j18d0cXE2E1wmxGZKncdvYVb776ZY0dvYO/yCiujCX3Xsba2xtlXXubr33iGr73wNOsjyEuBbrZNCI5xGNFOZ4aqawLPXr7Iv/7UH/D3fuJvstI0Jh0+NB9ixBUgy0ABRS79OS20PEnxzuFKb2e33bY5ORicy4L+aDBygvWxAhCSwyUxVIEWlgzvyAW4MfRvBkejQBYbSk2C9agcpKyoExPuCzYYuwB95HlJ0fqwUsrNVtZesHEMM4Tf2WM7LJtc60E6kGpR6x2yWyndVhkGzBdOStSuq2gus2fD8WQGZ+/K9Rt+21BizcK8TNdmiA7+8Yc/xuOnztEcPE7btgie2Eecr4ndzEYsvKFOPQmXe9yA2oTSt9x5B2Du0F8j/aerrded1K7lEHbSjpghJJsTWfJL3HP9Wzn58ElkpEzdls0muoz6SKxbHj39de45+GY8gYlMAEgu0dPy7OaznJ2eJu81cIBRyCRqV1F1I+PpG93EhDG1t6FKp/Y0WDnAyjWpgCEoUbCqUKtnTMNogL8PDmo4EzW5al/KFcujCWtbG6xvb7I0GdGj1ovynqTRGBtSj3PBrKOTUh8veldiRJpL9Zi27vn65mM8evoRmj1jNl1feuRKO91mf9jPpK/5qXd9kLtHdzFKIzI9WTKhMDyYdhdQ7kBEmDDGUfNDN72HizrlDx/5LH5SkZ1Cjig9M50xWqr5zNf+jLdcdzcH6xVgQM05Oo10GhFqnAu0KeOqwLMXXqJ98TnCnjHbXctEavx25tj4Gn78h9/HO667hxXGOKzc64EcMjo5Sj56Jz94z3t4buss/88f/zseevEpVvZM6IBu1gLGntHGyOjAKl948mH++JH7+MBd76YhW1SPFCbTwUBhmXLp41iF0Q03b9cu3Y3i2zEoy45MQUqXYwcZ7mDwjGuP+b3MqnMHdbWOx65PUHM9kItzS/TlmRHxCAGRBQ+dyBVoA93xXeHfNyUYSpFX9rWsRLsza1vUHqVkjEMWperIAx2UaKGx3FFmzLLLVyjgS38ym3ngoZdmfPQTn8evHGSr7axcLEotw/D1UDr35EJptYvPUgzMtMsXzQ958TwvxrZfO+u1dr6vWleSwF5JJKqaEBkobjx3Lt3J8cmNyNRRaYBSgosa8RPHqemLPL79KJGeJJGUeyKRTTZ4+KWHmPop2WeSpmLshYaGenvEHdfcxQp7cNnmfZJapKwokZ4okehbsm/BFa0i9fhc0+SKZUY0VFYp0uLMdrhcKwOZ1ESDZ6me0KXINq0VJNWk663n1YGPZLGxVkrWOL9aCl49lVaMGPHkS4+xzmX63OOiY+zGyAz2hAl6oeev3PpXuXf0NmtSe8X7SO16oCdrCzmTYyIlLZBlK7PmtmfCmB98ww9yw8pNMHVodngBr8lUUF3PixtneXzjWSJKnzooM11t3xE1L0YNos3AXOjWWHfbtP2M1WpEtdZx7/4b+aWf/gV+6Lq3sZSFCcIyjlHqGQETHFV2VMABau5cOsrf/clf5INv/0FYm+GyledcPTTJhVYTXe347fs+zWk26Uuz3HohQ4YBPpsDGHZeFuYBSXKQpaD0dlqxnSnP1faxgLqBfxF6UZI4kiwyI5Vss3eSd7q44pztuAImYF1ly558IYkcKJ0G1Gge8OvqGHgG575iB5ckOpw07LbK396yjwpkrUADkgNkh8sOnwM+L5y0y8UZZIdXqGwbAo4kAS1f2QWSeBJh17WekzEX9nSyPV0JmAL/569/lAu6hFaNBXRVY3jBOIN+hvMViZq+OEXcopQ7v2w7zfHgePVqOPQhW/7Or91303rNOykYotbF1yBnB0NELuDMuK+wlzuvvYuqrfCpWtiGlEk+MptMefDkV9lmk15akrNe0Uuc4oWN5/EjY0HIuUTACrTCXt3LidXbqGkIziDJ3ntDeQ0YQA8EXbCu5zKErFCJo7ZxSsgLo2xSJKlAxcUUYbHMbKmqmVQNmxvrgFmjnKMxn5fPGJglNDGP6FWH/gZkUS5zkVOXT9HVHVF6cnHADRVxI3HzgVt493XvpmFE48bEbHV4IxoynjLx4Lw3ldtSVBHNjOoJAc8qE95121upU4XPjhyt+R0sPWTme7723OP0RPCuGHlHG1vri2MD1ZUPlj34TGg846Ymr29z275j/M0P/AzXsp8JjlU3Jqji1Qw1fbJSnAguKxXKEp6lrPzsO3+MH777Hej6NqH0kfqcjJ9NM355zAvr5/nKc4/TUxxQYXQY6l272cfNOOViqKwktfjpLncki/9j23eHY7jyvcN+/3Mcg+z6PgeW49QVJvbSwymM4yn1JSAqUG8tX+LJRUE6YuVBdaDeqo1D1raTvfw7WYtManevazjW3ScOO6+IUwq7f4HGy6LMv5PVfiCW3ZVrqsEoIvC7f/YUn33wafJ4P938OVF8jhxerXjjjUfou22rnmTjKjMuwN0h8qIHt4CEvBp88k3+/T28XndSw1p0fOfGWHDzja7O5ihqGm45eBtH9h6DXvBa4fB49dYYHWde3DzJc9On6ehAEh0tj194hC2/blmE+oJSclYO6YTbjryRgxwG7Ames1CnAoRAixRCaQRnj8/OHIrvSyScSvElMUxgeDCaJLXZHrE6I2jCk1keNVTiaGkBiKIorkSTxgMYGFHlmqAVjhIBOqF3kRkzXrj0POe2XkYb6OqOPMpM+yneVTRxibfc+g4qAkGhVqhdjTDCsYRSo2pDo0oiqpWOAhb9khLExB4Cdx2+kaPLe6mTI/eBnDyzWdH58srJcy8xo0VwZbAZYozGJFIMoRfLBlxu0W5K3upYSQ3/6Q/8GMfZzwoNksxIWNnH+i4EX2Dfjsp5nBW2WJaGVSo+9AM/zh17r6OKUpgNzLr0qUMrYUsjf/LAl2iBttBNlcDejtVhWZNSyrkWfPhsEb/X3ZUxM+oFCCEm9JDwpNIH0oJ5Ed1h8sp9FzWDbKxKYqwdWV5lDMqP7ToCEY9mh2SHTxU+e8KwN4dz8Naf6aHw9Zc+YPl3C3QCnSi9pF0O8ztzVhEhFdxgnB+3CmSXSa4oJzu71jiIrgy+u4zQ46TF2M4jopGgCSHvyGzNOOiOoMKVYODkJvyzj/4+OtnPNFVoDlTiCCmRNy/wn/3Ye3nrbUfRuInzCXzCuYzkDnKh0WJIiKVkU4tqju44H1tXSHq8BpzVa9pJLaQl7GHRkl1nt2ibel+B6nzLOAIHuIYTB28jbDd4McrnksMQXUcfpjx27lGmbDJjm03WefrlJ+mb1maxbMoGSUKdGurYcOexexgzwW38IgAAIABJREFUJmjJfHZoDVnmY7LlLlnfQsUesizmuBImZ5FZODKwuRDnSuhamr2oRW0593hg7/Iys9QS+4wXR0JxhYU5E0iFEYNcVIg0zX9Xz4wXzp8kOaXXHpzSpx5fV8ROuaY5xC2rN9NQ4cVop0QhF0cgyBwVhmghidX5MeICdajwKNf6a7h2z0F0lqndCKeByjcG7KgDZy+9zIsXXmK932Y72XxW2y0GOkWEvu+pfMAjNBoIrfC2W9/EHftupgaCCpUz0+sIZVi2XG/s+qlaKdYhVOLQvuNaVvnAO7+fuDnFI1TOo6pUoWFrOsOvTnj+3FnOzS7a+ZbPMVh4KZVd+TgWI7bQ1NoRWIvtxiGLWGBRF38ODkp2/D9gfi/BMiSumnG4Xf+04y290NIHBYe4wNqs56kN+MqpDb50aosHzmzz4Nl1Hjh7ka+cW+PLZy7x5Zcucv/pyzz4ypQn1iPf6ISz2XMZYV2ELRGmUrSuioPdpQHFYKgX2czinHZkOCUjmmdIi59Y0IGVTnXH64PmFgN45YolmpgD3tWCuN4FZsC//J1P8uip86R6jFTGgO41U3fb3HnsGj70vtvw2xfxaUaKHd4LORqDfvBXa8gNUIo/b722zPZ3PXBC54/nFa/vCNFkIOSEHWUQLXDSgloTKz5ZbOoX5fJEyT4SlfN0JAIV9+5/B48/+ySn+idJriO4CblVXAV+rDxx/mFuvfEEJ7iNF2bPcqF/mW7cWgkPczR1rnBTx83XnOBajtHQ2MPl1Qgny/FqgT8EV+F7i66jRFwQgxi4RJemRDoSS8YQnsXoilyJt42ub9F0AHAeJeFwrPo90NqZa0x4b/o6sUS80ZtmlEPndHGGbGw5/cop1IOKL2JvgRACOstct3KIA6wgRLJ2eG0MEIKgMZmGEhgYQjNOrXmc1Vxzzhnvyt/puefEvdz/3CPQRKit/5AyiDhmmnh5a40b98N0c4PtUWKaerqsBMklx/D0MYN6JHpGseKdd76dmhqyKX55ZzvLbGIp+7gdW0gsyzY+PWGlGtED77j1Hm468qc8cfks9WSMxr6oPlckcaxtbvPC2Ze46cb9GFOhARwcHi8BTdas0axmbItIlajQp46sY3OSOSHGKFecTbLKUPGghmU04l9JBgQgWAnSOB8HhzM4XZ0b7bkTHH4oRW4km86WQ0xLykFUgdEST5y7zM//3f+dfmuLMBqT6Mips0Aoicm6aESz4MIIL8LIOQ6sLHHs8GHectcd3H3LDbz5+jF7gaacvnNWohVvMm1Oyn4HvBuGm02HC9zimClu+wpnayO8ruzduSuH4VqWfT0Ikw5aYV5cEXc02EKnyswJXz65wW/80edJSwetfiEtkAjaU29e5G//N/8tK4BvOxp1RA2kWLJ5H0hdqYrMDdUOaZfynF7ZgmRuo3bbs+/l9V3vpHb2jkzMzzFnenCLO5hFy3AdOx5IpeumtLG1h6CqqOsxVdm0SZXGz8MvsqYy3Os5xGHuvvZeTp17Gj+qia2xcmdN9HREt8YjF77OkQNHePDUQ2zmDVzj6NrOAA94XHKM2gm3HbiDZVbxGuilRckMcj6WBGUCgTrXuGjjmd4LXU44MlVV8crlc0yZsYKYoF9hpnyVlu2OZ6CMv5cyZkUTqrlhtKHm8sAPNXlX6vLZ6vHZJ9ZYYytukJ39Jqf2mTkbKOTIdYeBZCS5knFVERVk6EsNDAkZSHPjMWSyzjs6WhwGk1/eu8JkaYnWbxhbAgLOMooomVlqqaSmWq6Qga+vZDWqav8WwWVPjsqtR27iDXuuJyCEUn5NKVIVNomdaYjYRrPrJ+wyKJXAPpY4cfxGnj5/mhwjsNB96jWTY+Tpb5zkvTfejRVOre8meCTbqINlKREbGlWSKNOcySsTpmJXrXKeQj9ng9b4+X32ZQi9YPsQb2SqU6CvKpLYfI6qcS8qwqt6VGJzOsVmvyoLy8V4WoHW43zNhT6ho1VaTTg/JoQJmjNJPN5XxGy9q1zm/XyfOD3d5qFvPMLH7vsKB1dGvO3EjXzo/T/Ce+46ysQV0IYJA1gBbG60ixxKGDS1dtYMnRn7ElE4fTUazu04Kae7JqLs03UBYhCg73ucb4o5MUTfJvB//Ivf4GLv8fv2Mut70EgTHLqxxl9771t531sOMgICUp6L4YoC8yx45zIU4OJcdl78q0DSXwOlPvgecFLzJWUmY/ApMVl0aqmQ1dTFlF+72NP3fZFUCEXoTmlTZrq9iXPbTOoxY1czQ6nEmdBbiV89yoSKu667jS9d2M+lXlFng7RJQX3C1ZmnLzzB/gMHeH76HDIqey44jFC0h67mcHWMNy7fRYWVFQexAydDicPKCzUjlqtVtPeoCi456tKtyjmxJVNOxRfZFw4TJJN6jwjGy0bJLIdeW6FicUBfKJaUTJaMaGLUNMSUjIC0lDByzlil3nj8EtDjuRw32YwzGAPlM9SpcRHW8FI6zZ9tfYHUg9Mar7U5fDFlVNKwBQtkWYcSjTmpyjXEGMlA5xPn2ovMQl+Yrg2/7ZwaVU9ObGys4VFqqYlEa/iLNxLrK+DQ2mWO7DnIXsZAtNKtyoJp/AqbMZTehv02/5zSR/PiuP2GN/CJB+4jJsxzKfQ5UbkAIrx07swicCjozp3luKFclzEEnjjHVu345JOPcnR5hZz6eYaiKvhiNAckmstq6NBy4IPUZmpqzsw6oquR6AoVkhQL8O2Uj9yiH1bKwKmwoZpy9QAIUmJKiBsRVUii+OBBpQwz1+TYsnRgL127zRqZP3rkKT730NP85A99H//df/6jXFtZObQi4RwYVtWX4O0vo+S1oxtUWsAOxeli3ixjA/eKKUFrhraG3/zc49z36HNUq8fYantCUxHjDI0zDk4C/9V/8mPsY+jLBXoXiM7N98p8DOEKT3NlUPD6+h5wUouShWUNrjQ3tfKFMFPpUs8szmijTXyHEGjqiuAn1FSllKT09HMHtrW1wWbKTEYjKvE0oaLyAzS6AoQDXMMtB+/gy2e+gFsR2jQjOzGQxdizldf5wvOfY9Z0iFfLogZCsCzo1HH70bvYxyGGpph3jqQ7ekop4UKgYsTBlcOE7QbnWisbOI/zjuyVy/kSj5x5hJuOn6CSmnHlEXVl5smBOMQPbdqSDeRcovKeTE+oTDAuTlt6l6ibmpgUP8zyDPM6qgVAkdmIU6Y6Q3xpnOSIw5vwYSV84fEv8oA8SM6CZo/Xuqj1JiOlzTWSy3xagcDnwoYAjtSp8daljARP7xN9yGjw+CD0av0HiXavt7Y2oQQSHgNfuHJ/TVbEiGG1oLVuOHSUmoLgG0osRSOLYhiHfH2I4oc/5zFxuWcCXH/oCMuhYV0NPJA1k1KiCTX4wLTvKKr3NnB8tT6Ummy8qqDe8cp0yi9/5N/g+h6XE32XqOsxKRsaEyBK2T/JMrI87zMps67FjUdoPaIer9Jnsaw/Z2JBiP5FgIWrvScLBFfT9wlxSt93xIJcM7HnEX0uzCUYOwXqyGqO3fmKi9vbjEY2TF2trrAV4V998j5eeOEZ/tdf+kVO7K0NUYnOSwtDvHXVI/62gRc6/z5wXBp4Kc7hC4oOYtbkAKc34dc+8gek8T7DpzqTb2k86NpFPvSzP8Edh2skGrG6ludvzmNR9tmV19OqQa87qivXd72TGm5qKr2ljEfJbOUZs74jJitr1E5YbsY0PuDFEXBk7GHOCpUIjTQQKjRkWu3pYyTmxHaasdW3iAjLkxFOHDa2uMS9176DZ889x6X0MtShNFmV5CLRZWZpiniBlPEhzDGtIdesur3ceeQuGhqCVnMlX8fQWyhcexg/w+G9xwlnx7g8A+lAE10XaUJN3JN48MwDXH/wDbx9/A6UCU2udokaFtdkQAy1smFMLcEPs1EtFQHxDYnOyhwa8Aq1eIJY9V76HnGCD4lp3KaTaLpZOaHZUIskBy4wOljR9z1IjWZP1JLVqTEXiBjBqRRGi1wMUC5ewGkgqZB7e29OCeeEru9IPs/7K06tXDfrO4YiosfKOTa8WuJklXmPMriKowcO4zHEISkXIzekJYMjKa/kHT/T8ofaJrQ9BUfG+zgwWmatXSdnc23iPH1OOM1s960pwyI2CL6j1iRZrSxUCE4zgnMV1Mq2dPja0/iAU8c0Wg/QJqmKIcygUQz1qVZGjZrwtYlA9lFpuxZRoWpqYoyY1ns52W9r2fujBtQ5oMMHhwsFcNNFvJTReO8I4oid3TsJgVkfyeLwS3vZ7jsINVEF8Z6lg9fyuWde5Jf+r1/ll/+Hv8WN40DWntoFBlqivu+hqb7NY77akvnZZAxUkeZwcyuvZhW8h+3egod/8m8/xtNnLuEPX0/fZnzwxofYznjzDYf4+R97O5VSZErAkIGlN6jm9vJfBvhhGNj+Hl/f1U5KgTa1BF+ZQoAmtmabdDGiweFDYFzXVGLDq5XhteZRilebQCpl7BItGjpoJBVVFYhkqhzpYqbrOja3Z9bTcA5GmSMc54a9t3D+8nmqpYa+nxZ0EaQcqRpPjD1earyrSLmnSoGqHXHTvhMckSNI73Ch9BLKfNJczh5D6OECe0aH2BMOsr65hlsyZoiqqmhjRJlSjTOffvyPWL/+Mu85+B+y4pcJJqxeQLoLTFOQgBMlkeiYscZlNlkn+kinyaLGwm49lPu0tJ6pjII0A13sUc1mYIvjH6Y0M8p2aomll5fEAcE+UwwqL2rM0Bb9K1HUWKrVAB2aTaU2VGGe+eVkjB1hKN9lMbyks9854EMAQjCtLdSmUowxwcpUwQfG4yWkFJLEWQalaqcQdVF2XVT9djbnd3S2s+KcsEzDpCAORYSYLHPv+55KYNZ2r+qB7Iyn54g8NTQnEbqccVVFArbbluAqojpijoi3cp9pRFnwZNmKNwdeCW3fIt4R6prG12iCvutLBniVzONKtN/OH+14v1NQTYTU4dt1tJ+Z2KB4XC5MKH5ESglPb/IXOPCBJjT40RLTNiHBhC5RRUWYqSfsv5b7nz3NP/rwb/P3f+Gn2SMVO7W0LPi6yhrgq9/CuhLJZ4AJRxZXePWGqq8jpghV4AvPrPGRT34ev7yPWZ/xoSbnSJV6qtll/uuf+S+4RmCEzcgtOqw7EYjf5Hi+KUfU1abdXjvru9pJZTLiHWv9Zbo2zo37UtPQVE1J3MOOUs0CZDGsQQ3aELUDUoj5uyuE2tUs1x6tV9iKM7q+p8uJbquFJeXG/W/gibVH2JheRL0akg7wEkh9b0bHCzF2oA7Xe1ba/dx55B6j3NklK1Doh7SMtKoxS0ytOs6tR+7g0smXmXYXiY2YkFrOVASqJcfF9hyfePEPePiVB7nr6F28YeUmlmSF2k1wmNPtaOnyjC63bLXbfOPlFzgzPc259gztqCcF6FTBB3J2RBytCls5sY1Jfojz9HgyDi+enGNBXwmqRsJnM42BECo0OyM6VUG8lU+c84vhFQzqPZ8fyzZS7R1opQU+noyLrdyrlE1KhewsA0mZqK4cl82cVCNjhDdUnNWhRI1h3rmGqq5RAjErlQyAEOZDt6KZSkrzfbhHV7GDA8mqAMRcqI1sB5rDskHlPi9ChZ2J2UDyaizlRjtlpWyDuacYTdqhBxGlqStczCZOiAM1gUWGUql4skCXIuo83gf6PhtyE1OXNa0+4Uqo95WtkitN/pzOB3DtOsf3LPP+976HcZ5CVoIzlrwUlVieuYDt4/OX13nxlQu8dHmdZ868yPLkEL06fN0w7VqCGFCBukJH+/nwH32J73vbu/jgvcfIMSEhkLJShb+MDGLYe6UDJfaaEkrBeAeIxwc2gV/+jd/mYq7xzQSnQhd7JrWDjfN84J338P4330htN7yo9ZZPzwmv2bI0vQpY5fX1Tdd3tZMC2E5bbHdTqrphuV6yiJp5vI6fo7F2qINeEbGUfWPvK6WYQb9WsL6QiCHtxqFmHEYoMGWbadzi5j03c3zP9Ty5uUYemQnKUQ1u7iqSRusdODOmPlccaa7j1uY2e9AddNm++8EClmbb0BHZjlO6FLn74Jt48ewznJxtkSrLeEQSTj1tPyU3GRrHi9NvcPrJU+xLe1lmleAbxAU6TfSpo88dvfbMUkvvIrKUaX1LH+z3igvEPhdUVQDn6GNkTTZMlXU8mjsPhy+Iv6EEZcftskO3lZqa2CVqCledA40Do0Ux7eqMuUw8njIPBsb0gAlG1r5GivhPR6bC4SMGbXaCbioy02JjFYg0ocJlQ3YODXIkzx1HGxPJK7UzYzWMEL2ydhkVWB41aFXjnDc+w5KnGbOHcd4550zuvuwXVeNoSynhXKDrOnxdAcYeYZzdwfS8ruitDAwKuWQVse+pfTAZ+ZypSnmu63pqZ0GC9YASYNfQSFWt5BmcA2/3Dh00whzOOfpocizf6rqyhyI54fqWmw4e4+988AdYZlE22znxAItstC9f5xX++ItP8+sf+TinLq7TpgkhQ2hGqPP0SalGy/T9QT78+5/hA/d+iHEIIFaaj8kaPn8pxl5d6VEOjm935tKrDSB/+JP386ePPEV94AamnUEOvVPYWuPYkvC3f/anGAMj54pS9pBpWzfK7v2ibaZDOfT19eeu73onFbzN5HRdx2ZWJs2ESgJaei/zB6ts5iuAnCRZoHqAuTaQyOJdzg8ZGAQpKqtkKqkYhRUa4M3X3cPph59nfdIxk23qUKMxo5UjJqWqrJSXc8Qlzx033MkSy6U3lnkVWElMbC85pUfZ3pqxsrLMEit8/4nv5989fJ5uK8Kox1dFfzob7REuQSOoh424xUbempfsIKAVxrlWEHI9EV+rOVOVOdFpjbFaeAWXE8tLDXuZIOLouilbbpvcxwItVnwV6DvzQk4hTIV33vhubjt6O7odqbK3KD4rwYuJKXpHjJGuzcScSc76aE1oqMUbQE6VmHtS6qmLDEdXymjaWzBwaWuDxlUc33uUMZ5alSyOlWqE9IngDLGYi6RGqCvazY6Lly7BkevKZJHgHExjBieEuqLPiW5jg5kTlpeXDZFYBj9t4HohQGGcH3YtYoz4ZkQuc3Ymzjej8oGqhEAxKUVEl8E7RpS+7AVVxY8C7eYUP5siSZn1NsLQEYjz0iCEKHN4eB5QmKq4ZIPq4oVQTaAKOF8DeT6cK+W9w7pSx0l2vGZMKFKeBZO1r2JiAowN4GpkrW5338WX5tsIRxQYCfyNd53gfW86wf/8D/81n/z6c4xXr6HtI4rSNBXT2Yy6WeXBJ0/yxMkN3nH9CrnvDW23k0fyO1xW3iuOwqI9SB2BhIgMgimIE56+rPzT//cT9JN9ZDxZbFKulojMzvML//GPc8cBIUfIV6DIdagQlOtgUBcDlIgs3pwHhnxAc573qF/r67veSdU0LDfQSSTGyObmJiDUoaJpGho3Kgm9lgh/EOAYlmDz+oYwm2dZAx2SvcXeKaUPsaPcUYnQELijvp2vTx7iidk6bhLs/3kDZVBUfJ0aw8SK38Mb9t1EM2hO7SpS5znKR8RGPi9uXGBU10xcTYPyxuYONu9c55OPfZK19gJtblGnNtzrTF1HNRGd0IVtO1ZXMpcsUDjVspoMhOZIL5YxqgpOPYLH5f+PvTcP2u6s6zw/13bOubdne5e8yZs9IRAIIUAIYQtrBEQFbJRWQGhBW8FuHIqpqbamSrtqqsaZ+ceirbLsFgsYWh2NCsy0xoBIpiWsApE1gZAESPKuz34v55xrmT9+17nv+3kTFdQ/JolX6snzvPd6znWuc/227+/7tXP5CFJCx4TVggwrexqrNSu9kXyuUrSxAW1l41QQmsClhy7hGf1rcX1ND4eax7oQaOdxq6S6FDUBjxchvYREQvO4dsHiHnO8ZFE0NAQMe+0eG241SzKILMlK2cNGCF4U7ESNOBATtFE2/XGcUOoBMUVS1FRWMygrdsb7HN5YR/dgvLvD5s42VVXRq3pobfAponNflckIrv00Y+IblHH5OkrU4r2nTLA2XMXmSNMYhc+NtJ2CbRdFaUCnSJi1rJcVP/FDr2JVa0z0+BRp0SgnYA+TwAWp4wXpVc3N0HKD+5jwVcFf/PWn+er9Z4iVGBvrXJZh+QHoiNLBu6dLXjqkCVeKfjHjT7o8Oiz0mgImGozSFAr6Pfhf3vUG7v0Pv8k9W1PQlqQtTSt12IRhGuCzf/t1nn7xDZicBz33rvnHjg6so5UVEUslqcnpZE9k34EZ8N4/uY37thrs4fMZ1x6lDZaArfe49rLjvP6Vz8NGKC3EANZ089QdpfTAKQRA07nLB2p8erEdK/UvBqobj2ojJdSriYoeZZHwLtJEz8y3TGJgv55iVE3hHANTUGTJheXLH7v+nOUPjl2iohMPXE4HIrUrck4+KipdYFjnWRc9i29+7S6qfqQOzfx1osSqsMliJ44rj1zOeRzBJitnkNRcITgtkcN6YN/PaIPnUH9EH4eKLUkXXNe7gfLaAR/727/gbDzJvtvBV176MBKYVJKi1MUiiRQzAKOjjdFW9HD8bMHvpgzBZrPtu/PVwgoRFSoajDaUyqFUQQTWB2vY5CR6IBJUQOuUQQ2JUw+dIKw1rDOixBISEiUClopEyIqkArYoMUSseOLJM53MaFKgiQHrSpwpcK6kQIyhQSK+hoifJbbafQ7317MOUsvG6gYOSwiRZDraJfFsQwjs7+8zaxvaokTnNmOdYLUsqaczxnt7rI9WWV1Zp24bmrpmZ3cP5xxVVVECykiKswbuO/UQZ8a76GGFilH6xWxJE2pS6+lpR8kiLTaXyJivL4VKEr2aAMknNozhtU+7gQsLaX5IHGzSltqpzEVY+uk28gZp5v3mV+7iG/c+QNIVbcwGROmlVy4is3MtwLmGrIvaWhRt7kOMetFcfODtShKkHaEwKiAdCwLdP1pofuENr+V/+PXfxG5cSKutsNUbMbQ+eb589z003ECppRFcZ1fkkWiMfpAh8hkaX/vMpBLRKTLqO3yUefvk105wy198kjQ4yqwFbCFRzmwPs3+ad/2bt7JhwYl9nsPjF4fWnblGULvdnpNLESlndJYj2K4u+C+1q0e3kRJP0eQFkdDKYkxBYSIzWprM0Nw0DY0f47ShV5RUrpinAkV0ThGSlwWU9Dw07xZKt+C6Tvtlo6awmCDPXTl8AhdvXMw99TfBalK+g3ROp7imYliPuO74dRQ4iVS0lvLTUpynlBCkTn3L7v4eo9GIyjhUSBhVUrSgXcU17joOPfMwn/nuX3Pnqb9ht94DK8ACo908nWdUrggYQfNF5K5QQWFDhc1F+0YFvJqR8m4XY0DP0z568f/MOGGMZYN1VuyI7bgjPSwxEiKgI85ZTm2fYcyMamZIqUdV9emSqwnE2OQbFKXygjQkFYhJ0esXtESaFGlDYjZrqPcbSltgjUGVJcooHIaN0SF29ndo5eDR2nDs0FEGtmKaaqJKmW5HaG5CCDx09jTm6pIzO9scXz1MFlTFWFgbjNge7zBta3pO1s3AFdRty6Sesbe3R3AOW7gsxQAPbJ9hluQahCDXM0bhRFQ+sjboL0xCigc2oYOAno63T+FCold71gpLauXYPNJcqg3YJP1gKITeS0dhlkjS3GtQcvnbmhQDSSlJkfso9cYfYMh1OvjvsISoPGAzll66SP0J5yGKTIEVMWhuvO44T7r0fL50YkyoHLpXEWd1pqPS7E5ntECpFEmgpzxisPED9ElFFXOfWa7fGUvy4L1QgM0i7AK/9fsfYmoGUA4JrYeYMLpBzfZ4zYtu5AVPPE9SrkquibPdPCwmSpSQBbyzbHuE9LiTbNOyZpLCHSgVdi7N43M8qo1UN9TS/y0CmigpiaYgJo+3JU1qmdU1m7N9mEFVFBSFiFsYFE4ZrMreWZcgTAths3kWMBfNVefHJ/FjTVJUDLji+BXc/fVvoNc0wQRRVo0GlQx6YrlidBWXcSUhGyNi9gYTYtS08DlPg2dvNqEoCoamJ6xpeYOwpkTn2sflPJFjF53PjRc9h2+c+Cpff+AuNv0OUzNl7PdRtsusS2qmzTA1k6DwjqrtY6LDFhW+8pxNp4k2QBAj1MYAmX5JeplCrjcIjdEaKxwbHOG+3ftRPQNJ0pVtCOjC8eBkkwmRkdboWWR7soN2DtfrUzgp+lvIvSmQoqTprBL0X4qRAo1TlmhgZVgRYqKZ1YTg2R/XohJbFmitqUxJM5nS6w0IJC6ozmOjt8ap9hTKOWIU6HWMEWM195z4Di2aQGS/mTJ0fZwF30LPacZKM5tM6a2WOfqDnpW6WQiB6XhC3XroBbyr+MZ99zCNHh0jpnBEH2nblsoanDY84dLLM6w/OwBim+fpPpFfkQS0z2nbmBIhCE4uKI/KfX42twnNI5/5Os2paiUpxe4mN6aUvsAoQBWdOi7vf8yQvKLF4KJZMkbzZw84ed2jGUeQz9uAlvce0nDeaok+MZXrU7eQIERF1IYQ23kEGZWRtNk/8sgPnIVWtMFjTQYKWUvQlllIFCP4r5/4Fp++67sU6xcz9h5tLSrMKPyM8weGd/z0aykQcpEIWCMXYwktP3dsuz6sRJI+qiQx57L5MWY5ZfMPjEfUmnrsjUe/kcqtCF3qZ17kTUI9oowQDWmlsZWlX/WFGqlpGE9nQsevFIWxOGOxxshrEY6zOUCHhTFMIF5wEsLKmCBZSfns7m7jCoNHorhOS1d7Q9mWPPmKaykZUVBKCjGj3YShWZZ0nSKTMMPHlsPDVTq8nLZKoEbI7d5XsmGvqBUG+iqOH7uY6489nxOc4IGdBzi1+xBtmBJiSxuDcL8q6TGpdEFJxXnDC7jg8IVUDPns2c/yl/fcCjahTW6YdCJRIYixZX5mqeOVFFy8cRGf2/wSbdvgtCZqaH0CoznTbPPNzW9z2cbzqJxjqCxNSEzqhtnUMwsRaw2msljncHnTmnubKVPgKPnOGk/UgaLvkAaBhtZHmmbMjTrKAAAgAElEQVRG28jG37aJoe2hCsWIHsc3zuer3z0BfUtCE6IsGlMW3H/mBN/a+x7XrV7G2bOncWsF2gjyLiUYDYac3d1m0sworENroZsqlSZqTW91le3ZhN1mxoOTLb727Xtwoz7BCJhHGwdKEbynrwyXX3aZrNNsnLrfB1RaYc5yro0jaUVVVXLdrSIRibkeBjoX5pdvCFlLGiFozXgZQgjC3m4MYRaxzhKyU/EPjUesW+XMg6zHhw8FB9B3GmRjXepg9gEhJ0a0vixJ6qpNkydIepbats3Vr/zZ6p/eJ6Xz2tKQRUbl0LQtMcN1vvIg/O4f/xmhv0GIEvE0vmVoE2b/DG/816/iCRsFfSRC0lqBktqnNFMvZkUpJblArXLbhcrXXslWolm6phCD3IMHZ+/xGU09+o3UEhJKUFcalYlllVZCV6MUBZZiXnSHWFTEItK0Dd57at8wbRuSBuMshStxWEzOfltEP0jTSQmIQfFaGMkDDac4yTcf+BZmpGhjS8oyGlEV2DZw3sp5XLp6BeI/GTwRY+VzYgajJiLTZkodG8p+iU0CzhCBtYSxuU5GJEWPMdI8K0dY4hiwwRGevPpk/KrPza1xvrwNKp+RmS/7lpaayMiPMF4TUqBJEVOVtCkKRU/OqS9SFXJzF1iuOnYlq/evMmvPoJ3OLCAGpRLeNdz5zS/w4mc/nSEDDOCMpuo7NCVtG6mDZ9zWtPUEqzSVdZSuoNQGZSQd2sQWtOKh+gyn97c4cmiDEkefHoUtKW2J7RvaEKh3p9T7E/qrA6wxPPnKJ/PxB76Cz7DzGGUziM6xnWbc/qXPcfULLgVrGLc1WmtKI+dXWkPPFjSzmt5KKWstF4SMhtYHhr0+ij5//rkvcGp3i3YgjcfGGHEKtCZOai6+4DiHR2sAAg0nzeuB4n0LEek8qkIRo8f7gE8JH8XzV8SlNGzs/DS6OofprlTeBK1ZPG+MIuV6n/IKDmyEP9hISHqxq6sJo3uuu6gM+c/nYTIrey7qyqaM+EAR2G7g5OkdaWdoGqw2Ob0un9DrVUvwmgDa5TX9T4unUttkNn+FKUuC9yQUO7Hid/7wVk5PFQ0FPWvxTYNWCj/e5VmXncebX/0cIfkNCWPkfFMSMU6j9FxSJ+V7TZgnzAKIlY/BZB+sbVtBuXqPioH1jbV/0rk9Vsaj3kilvGNIwVHNc2dCnqLmnomkWARualWnv2NwzpJcwNOnxVNHT+Mb9sd7pBDplz2cspSZWNUYA6rj2NJ4pCdlxoS/PXEnM10zCzNUCUqLHILDYGrLJeddwhprEkUtxWWdbEgg4TPiDAMD28MidR46jy/JBhSDx1gtsg1Ki7YS4LQ0dapOWVcpoWTJt7SNeuHeqkRQgVo1WBJFa1B1xK4ZYkw0ocErzQLQL/pPKIXO0GWdIhf1L+JodYit6TZRQ52EJqlNAVdZvrN5H3/zwBd44fHn4AlUOByaGIJwIroCRyHIvqahblvaumEfKMsS4yQ6m+H5yy/fwW2f/isOHzvEoF9xZHCYS45ezIWHzmejWOWC0REOra9AK3NVAFdffCVrbshZPyHmuYgKQlvj+o4v3PUV7rr2eq5evZjt7W36VV+0o3KUMxgMmOzs0LQtWltKk3fYXN+aAaeY8Vdf+Ay+NMScJlXKCtgtRHTtue6KJzLCIQW/bq12ySDoGmslguw2X402YlglO9xR7y7qeN37l/z2RQo8eGxHfRQT5P43dCfq2FnE5ehDzUNZEUjMcKNHaEoKSZSmZTlFORzVESGeQ9tzDhggAU2baJ3ir790P1//3mn08JgAGUJEG4tSkmY+vL425zHxKUrvm5FURCe6OI/c8twtgyoU6REBIVpb2SuMzswukYRlc+w5++V7iLrAVIZZPaEwmrIoiLt7vOOn38ghpNvD6C6vGVBaonUfvBw/LKLNzLieMtw9oYhKM20FQdhs7c6vefSB1Sg1R5mrzs18fFAhLY9HvZFa7jM4+Hj+feCxg026sPA9q5iotGagS9qiJLhATIFZXZO0Z2c8QVtDcgbtRJ211NKzE2i5l7v50vc+h+/PiCYQlaisumixjWM9HeYpR6+hxGIjoA1t3mR8bDITe2RvvIOxltXeCion2Lp+CZW63KPC5F6XruF3qRIrf+o5dkhSn9mzyx8kzyhISoyNos3xnSK0kizSKoNIokIlUfUVfzHMbz6fFIUquf7yZ3Dfp+5DD3o0YZcWSX9EFZjoGR+58y85dvwiLuc4DqSnX2u5sdGUSmExqKKHLkRivo2B3dk+dfD4vua+vYf4f+/5PO0xyz3xJEwh7d6Lvvez9GOf42aDX3nDO1ilwlhByLXJc0xvcP2lV/Oxr34KO7RgLHXwaK0wRcHu/i6/f+uf8u7Xvx3VU2yOz3JscHi+hozRDIcjxuMxbmWV1oPLHkPSojb7gY9+hK+cfRC1sUKrREbFKYVNiqINrKaCm665jhIokpJozmqJaCgkfaWEceKgVlSH+urWs5nXkTLt6t8xdE4vRfkOZUXXKSiSKlA6CtWVQsADKczT5fORozydv9dHjZkbNiNRgxFYv6cDpLQZeCQRPh4wlqCESKsQ60psFUFpklPcN4H/9If/N7PBIZQppH9OCWu8AWwM3PDUa7EItN4pTVS5ZVh5VFbVhSIjFm2ujXZGTNab6hr7U7fzW1EaVhpiywKJYVBaqkVCb9ZiraLQkenJB3nDy27ixdccx4ZA0TEBKAPKzIEl2lg5dURIUycnVFex23egVQkfEts70GfCalWxsjpiNmvY2trFR2S+ukg1AzxEoPFRv3V/3+PxZZKXRlfQ1DBP4+lksGgKLJUqKFXJSm/EoOwzXBtg+pZWN4z9PrvNDidmD7HJGe7nHm7/5l+ybU7TmAblhKFBQBkFamK54vDVXMClcvMGqXcYLUJ0RlsCgZ3xLkkpyrLEouZNn8DD0+y5QK6UyT85hZ+poc790WRi1aUf2UwOupadUqvKMgwL4TjNcu9Y51Qb7TBorj3vqVy6finjzYnwFCqN0ojYXQ82zRa/e9sH+Q4n2adlQoNPko6MMct2534boSICZzWj4Qq9/gpn0g5/9IkPs2n2mFQN7QqMy5ZmxaCPDhmblqOXXEBl+7ShJmbknE2KEnjpU5/Neigx3hAy1DcaxaStqQ6NuOvUd/jPt/0esewxKxJb9R4zEm3MKMQcjYzrKdFCrRIzp9gxij/83Mf46J2fIa316Zj5iqIg+YCOiTiZ8dynXMcT149nyiMtjcgpYaz01PkY5jx6KSUIi1YEgKgXKdvla9Gt4UW+YJGWlYeknphYZB26Wukj4bcfhtBb/s7uNbm3S2iXIk3Gz0+iZqYKagqmWGbJErWlTQLlnqHZRzNVhtZpagtfOdXy7/7je7j7xA6pWhWxT+ekKdk32DBmvYDrrn6CgKKUNL8bleYrN+a63MOZZNTSMXczde45SXuFNCl39byUr0XmeHQWpRJhOuYJh4f8/Ot+iBLoGbXUhK9ZvhLL8yls8yKAmdMcGTUh12Y4hPX1PoPBQM4nRkISAoDlY00d8ORxNh4/5vjvGAtszeLyC1Eq2BylBSJat1Ra42xJwqGAbba4m7u449u3czLcR71SE5RAWBMBowyEglKvcd2lz6JghI49lDE5SSh8Zp7I/mRMCpHRaEihZHWaXPf5u9zlR8hefD8nfOD9HWms+GcdQWyG5yNQ7WX5cvJrdFewRyoPhzjEc5/0fO79/Glm7RRjEikGYgCvWlQJJ2cn+c2/+G1+7Dk/wg0rz8TrRIX0uqWQJLVk1FyrMuKpiXxjeg8f/KsP8b3ZSVJPamgpeArnCHViOplyxI543jOeLYAXYzJAQmo/s3bKU0aXcNNTrufDd30aSofSicYLMOSsn1Ku9/n0vV9n609+hze+/NVcPqjoAT0t206hYTTsszneQ/UKUIYzTPiD2/+cD33yE8T1AU0KFNrRNB5DwkZQ0bNS9PihZz+f0NYoV9IAJgaMglmoCaYntEpKZci4RLhE0efyKuLpBDtFpNJ0aa0lmPdyGq2r12iEnkd6siIqtajUoFOQRl5dopIImwS6iGjhxCkWooCLvqSOTV6TogZbsUvuk1paYEZBrbq6p6S0ujro176zy1995ovcctunODkDPTzEbNbgrKFuaygcPSL6zCle+8M3cdEGOb2asIgelhB+WIISTYK5zhU+Rx+BiKBlF6IoZmmqslHqDrlrclIdsXIUwxWtOG3TCT/zEz/Kkw+DjdCGFmeKnKLtMhoPB24kE8GK4KfwS0a5vkkyKGVFzi7kmq8yEOX6LJcM1dxZ5B9x4z96x+PeSM1HhgOTFlF/ly7bi9t8+cSd1G5KMC1NaAghcLo+xT3ju9jkFN5OxGsNCmNKjHKY1hF3LVcffyoXqStwVBhEaylo+aI2efbG+6SUGA6HlKqg85F1WpKTPnCs3y9+6fs4bQ6u9whESezTqR3rpbRTxpzN7+yoQAdFaQquP+8ZfPn43XzhxBdRw5JZEhqgpvHiGffg1HSTD3z8/+LLR7/Gs594PRceuoAVBvSMyyY5EPBs+x1O7p/lM9+6k0/e9TeMh5G2L9RN2hqaENBNotAlRVBcfeRSLhoeoU41OhbiCCSJkvuuIhD4see/jM9/9y7uHW8RS2lMDlpYOtoIum/4+qn7+d/e91s8/+qn84KnPJPLjhxnpAcYNN46TjvPvXsPcfd93+a2z9zBXVsnSOtDWp2wqsDXnso62tpTKUvc3udHX/JynnrBxcTxhJ39LVZHQwbWAbluSMfcgKSNEnmzRBR7WXj4HXhgns6bp3Dhkbz4BWQiRxNpwTGo55+8iMzOfb+8wiw5KotNOCZD1VvlW989zX94zy3o2ZgWURo2GIkafItzjmkKAmoDHjp9hvtPbLIfNZRHiIMejfe4qiSEAFqjkifOtjheBV7/iufRB5wWRhSU1GmVkQ3dYIiwoG3KYI6/b8ipZC0y1ZE6d+nvbsYQeR3fQj3m+idfwetfeYPojxGwzglWS5372WleFe8iqRg9Mfn5sWsUVoPNDkFAaLK0Ft5HucmTRFzLUPN/rhv/UTT+xUgt35wHooyY214DZznDrffeypY7SdAtQXtsr8DHGusSSdWZyTzlNFqiniVGvsf5HOMF578Qh8OQCTENoAzTEJhOJ6QIg8GQUpeA0AEZlRfpP9Fj+ofWdK4cyE2+lMaJKcPeM9pMZY0jDfO8ukRSkcqI8u2q7vHa617J5sfP8I29b6NHPdRsRk8bvCnEsBQGVUY+ceIOPnvmCwzsgGMrR9gYrlFSELxi0sw4uXuWk7tnGdNi1izT1GTGDA3aERrR2GIfjqoVfuoFP8yFeo2t/TFT31CqmpWVFRQIgENFzlNrvO1l/4r/9McfYEsrxlbqjh0wAa1IfcduA3/+1c9w+9e/yJHRBr2yz2h1hUlTc2Jzk629XfanM0yvJA0HwoPoPYW1JKup65qiKGg393jRpU/i5296BQOgGPQZa8vO2U3iaECvV2K1sKCEIJW+pEQcUEWwRrSh5vyJ3dKZp/QiSnXiJF39RQAu3apWLIwSyaKSRUdHSlL3UlFlUcu4FD3la5/vA0GCLmh8UpKCv1jRglP7M/7s89/AGWg7QI22BN9k1WQBBsl7AeuI/WNo44gNtE2NrSrajEfXhaMIE9xsj196y2t4yrEBJR6VIgmpAyedaz4RbIxZdDLX8joJeS0G3dLV1TLSVUuXVVAHJTRSBxRhwQCiARNbBu0+//Z1b2XdgAqCqk2A0otal9xvkibUOc2gkFqdUkoIZmNEJemdtMnMQRVy2MKO7ltpE5GeKTG6uougHofjcW+kEgfJNHPFen6zQsRomPX38Ws1mIY21sz0GBUTPghPIDGJbIaOOF3QNyOK7ZKbnnQTF3ABloJEIOT0x6T1TCYznLP0+gWFdnnrycZpCbl1YPwzh/kqQ0e6c4UONit/z1nDdUfl0t3UZg6xhYSOllIpjqlD/NSLfpL/8pcf5KG9k1T9AZMwpa5rIlA4yzTUpHXFTLeMZ5uc2d1GndWkVmVGCEsoFHGo8Sox07XUb7A0dSBMG/q6j53BWujxhpe/hst6F6Abz6HhhmxATcv29rboTlnNWr+PxnP90SfxMy99Lb/9539MGGkhcI2Btm1E/txYvPHYYcleTGzunSDtG9KmpvEeW5TovkFVQ2F9SIbpdEq/rJhNp1ilWXEVs81trj3vEn75DW+hj1AcxQSjXkFVHmVzb4vZbEavKkj9FZwVsiQfBE2njCIEjyU7CUnWho461xShM1SLRfHIJeZFsGVFKmWujpsWKEEWRtCkKJEFHPDidZfqI7dh5LvEVD1UVdKmhA+iwyXks5GoPDHXwpy2AsBI0CaduYAaqrKiyfOfVKRoZujdh3jTq17Im15+IxUNKXoUS/Bt00WHi/6tlELnOeV5iUtp6lwLOmdOdIIQu14xsyDSzfeG1Yo02eF1L34uN19zWOpiuRAVYsDqg8CtLt2ZdT2l+TiI2nLMNWCpS2uS19iu5UAxT3PXvsVqd06UvPT7cWasHrfACciLSEU8SSS9u4sfwcSES9LUCwmjAik0JF9jk6cK0nuljcUnJawF2tBkWfRwesr1x5/GM9eejg2aEkvEM2bMqdkpxvU2o2HBqN+n1MJEp5KQ0GoUKYSHH7A6+Of3Y6/+vtcJSiggJExCDyNNxQJPnstG0IElOq+9e4TM7COwfAJU3vEEfQm/dPPPcqW9mL2zNbrsUVYOq7UACULAGEMTkzCFF5ZZ39KsFcS1HmEgjT06eUFl+Thn/zDKMlQl1W7LkanjrS99LTceeQoWRVX0cBJfMSgc562vMej1UUpxenuTEBImeV521Q3821f9BBtTi9+bYYyjdBVGWaG8McJQ3cSAHlSoXoF3GjOoSEZL07A2+KbFe09/MMInUV62VuO3dnj20Uv4tTf/POe5ShgJRNtDwNo6sb6yynA4ZDqpaboZTSrXekyWjmAefcx1zrq0dMY9qHkHn8B/ljMDsk0fFIHsDJ6Kmk5qRAhh5RUGFgjybJRkJerMlqAzxiynEVVLw4ypapkkTzQZ5aYUPkWUsYQkya82RaazKW3bSn+fAm0LmrbFKHCxpmp2KHe+x79/zUv5jz/zSnpElG/QGFBOllmQdJpGBKCDEsHM7qxNiiy3+kp2oIv+mJ+n6eYi62+Rfyc0aCPGarLD5RtDfuHHX04/iVeflCYmcV5JwoeZOjbFPG8hwHgc2Z3CrA5zuiMyJEopJ4jZTOKcumuVoG0C1hRLDE/L3KIelM+vfnyMx30kZeaxRHcjB1SWZRZvSNGEFu00iXbepKmS8GyRJSecMthgqVSF3rHccNGNvOCim+gxxJmK2reM/YRJmmCtZa1azZpXC0xQR6WCEont+fh7rNH3zV7Nw3PnHVx93tWiQKCtKf+OpGgE8QfzHiPm+XuBtqfoxfPWioKSGGouNsd5281v4U++/N/43Lf/BmUVvbIgJIVVxdyTb3wrDAM6ERG1XknPiHWMMUJUOFVgokbNAm7quWL1OG/8oX/FVf1L6WEE1o/CaVnU3TkNXcHMKGII1HXNWn+IJ/GSK29gbXWD/3LbLXzr1APYqoLSUIeEMpomNBRlgfdSfDfW4n2UnjSnmc1mOFeiQkJ7T9EmmM2ooual1z+HX3zFT3AIQwHCkm4sxi4RDivQTqFX1tiOkXp/AlnMbxY8KUBlLfi6K8kvofseYU10C1jJK7uUn0+JMG9T6NJ4kaAETNCltwQMsUhzzR/rvigGTMwiIMlI2kyBwmcQCjhbit5XSpiu1te2FK4Q5nmfKItSWhdmMwqtpQ1Btbh2SprucuX5R/j37/h3vPoZx6kSlEqUe8mEyaprTM5q1UpJCKK1tLPHLBdiSOiu1YKD56SjQhtJFXY8ghY1V6LuZtDhcfUOP/uGn+Cqw5rK5whOIaz3xHlKb7l2HCLs7s84sz9h7fgGZa+Pc4aWhE9ZS0xZrNLoDKCRulRCBYUPDYNymDEYaemaLs5m0Tf12I8zHtdGSjJVGh0XzY2eTi6vofEtM1r2qWmCRxlHzA2RwhKeb3rv6ekKPXb0JiNuvPJ5POfoC+mzxiRBnAkDttaa9cE6hcp87IkFKzc8Mj1/5zhnypTuVgitz43F+WWJR04P/kNGLDc2B6QQ7luF8iVGkbWvFKnN3mvW3pEIS5R3DQmltQAalCKmBmdEkuM8jvCzT30jTz92LZ/82h1889Q97JkZaSDNuQoz5yozKWXUUxSZeZMbHqNBJ0XcT6iJ57LBUV5y43N43hOfzmFWcDmGkFNX3b4xz4jpBH1l0b0BW/u7TEOgNCUWz/VHruSin/oFbv3sf+ev/uYzPLC7TTHq0ZAwRtR6U1RYo0kxzT3vpLXUVVLCeI+etthxw7WXXM7rXvZKnnXxkxASI0HiWSNb2PJ17JBy2mhGWlMZA+2M2BQEAk472rqhSonQNgv4eM4Gd2THUmtZavDsZCDyBqdRhJiEfSW0eD8jxRkhCUDGJI0LiraRzVD64HKPUAYFKAX4lkJF2ukMoy3aFszqGlQgKrDJkrzw7emo8F5o9DWJkIUqLYrkW1QMuBAhtOhUU6aGay45xg/f9BJe87JncV4BRYRKBYnSU8ZiZ+mMSDuvM3nfgAoEXxOSMK+IMY7QhiVW8QxkCB0vpSb5RPSe2NTzyp3OzpMxCj3b4nlPvJA33HytsNJ3wKEUckSb5z1GMFpELpVha2tCHTxHjm7IfOqEbxt0aunYm71vKZOHENAelBNDF4JoyxWlPXD/zmmz8un44LFZW+2xPh7XRqrzPjvjkBD29EmYQis8Z6asKKiwE4cNjsKVEEAlQRWl1GKSo6/7XLZxFc+47tlczOUoLPt7NTppKlfRHwxwRraURXF6ySF+JFuilh5WWjyt3LukjAat5ppGqByNnfNBy/9OKc17ceS5INRFOuFRVIw4oo/hG08IDaRAqQu0t6y6dfp+gDNCZaScfK9sB4k23z1G6TktT4mlwPKcI8/k6hdeyde3v8WX7r2Tu07cw+bmHl6FjMYSv9BqI3CVGIlexCF7uqLQfS46dAHPfM7TeeZFV3E+h+ihUDFitV3q5VqaOpXPPe/XVhucc8zqGtcvKJJEyhfqVd5046t47tNu4JNf/jyfvvtrPLBzmon3NMFjncP7VgAGSqG1pW28KOX6yHpvyJOveAIvueG53HjR1QwAlSSylmstTbPd8egsyBk6ZvQMiFh3jot7Q5JxzJTIt1SDAWk85YKqwuXr1voWZ92S334gvloaUqvSJPpa0wJHSseFPUcsJPpovcdiMFFxfKUiNqBzP2zIopLd0jzacxw1nmJoaGIktPu4kRXARy7ACMQ9r615/UTPN1oVPSlEKms5dugIxzbWuPzS41z35Mt5+pXrrAAVEuE4fI4gHa2odszrPBrRzrLA4R4cLTzK1ZiiR1vXqBgonEH1oMyda4USVWVrDU7DNMDhQcGFQ0WsWmlszjmNQMKZhFEtb3/dyxkhkPOs5dHRvkh6MC1aMbQ27G1PUETWVgcYJ/1hGwUcKzyYKVgroJWUGJiWQ31DZ48Uit29bZyzlCXCF2g0MbSgnHBYoiTbYIqHrfnH6lDpB8kXPdZGgiydSiTSasVumjCZTenbgp4tsapgJ53mo1//U/bNtkRRUeFUiVMVq+UqhzbOY214HkNGVJS0swbdGtZ6K/R0kQXxMuQge2pKieaS6o6jG+diODi4DYlxkxf5FIlKU+Np2gaVoeIxLmoM4ZzaVudZRpWhzDFIr5aGfWZsqwmqhDCpGfX6FLoUFFJtOFodoo8mBQjzwnUgKk0rFREcCUuCFDMdUyeRHQi0NDRsxn2+d/osJzbP8ODmQ9ShpvYtIQUCgcJYVnojRv0hx9bO48IjxzlaHWVARZl7f1KAwtg5dNsu5zJVnHNkmw4+rxX7vmZnf8zKygqV7pKC0OKJWCKwR8t3zz7APd/9Lg9tnuHBM6eoQ6QNHuccLhlGRY/Lj1/M+YeOcGRtg4sOn0+Rr00vyYa4qN0xvybT6ZSi6mONMCJoJLqJtmAbODupUc6yN92nnjWMRiN6RYnzLeeVBSVReqhSIoQkDcHdknmENZSS1EdjUkRrODNt2PWQykLWfQdATwkXWo4NB6jgKUyH5dN5fuDEDCZLa9DpQFs3WCOAjzn0Ri9SxyllpesOs5AEYt1zMHCizhuRHiEFtKGhohDHwokTZXJf06IKCjG1FEqkUU41sFW3uMJR14HSSWP7zEOp4fyefE+b313kyFJrxdn9GTtBocsS71NufBbghzOg25ZLhg6d0/lionJrxpJqboziFGkFZ0/tUDrHcK1PIuGVYnOW2AmJRmnG4ym9Xo/CQmojfQ3rA02BnO/26R36/T6rgxyLh1pIhqPGe7BFjqSjRHv/zDiq/1+OfzFS+XYMRLzS7DBhb7zHajlgxQ4lf64mzNgk4JHmV8l6awoMVoxEkyR1mCL9oqSvK1SAMqttRpUW+f08RKXTLD9w8NDy6FJEXVKn2/paRORxUs+IUTxfp83cMBlj5t7wMruEyqauAzJ7oboFDHWXUGnHpFnD+ugwWpIo6LgASLUmknLaandWs9/MxPCmSKVlHrQr0MahnWAbVYb0i+GyeKSRuSHiaecGWNqKpcZQZN4NoWsSNJX0wyhRts3JqYUHH+cbmgJM1llJSubrzO4u2lnWe8N5xKdywqyNXkTwMHjIx6WZ4Nma7TCqRgwohNoIqX2c3NpmZWVE34isSKVll269ENV28GMfA7u7+3gSo9EIo3RmfI80PhCz7kZ33SetZ1a3VFXFwCrwgdJ21y+vixBQRs5iOYI52HwrvVQCXpOIqvuOBVgsZQlJWZOKRB1anCkxaKZtRDk9l1OXxtO2cwPoOrc6s9z96O4acHBIGjaAb6XxOgRwWjZeSiorw0cAACAASURBVNmEjcBMdEqZ8Tw7V0kCGkWG7asF60PHMJkQqiqhVGrRGiJufkwJIXBV2tABQbr7Kmt95rshipy8dqBM1kkj1xUPpl2RjB/bZydYDcPVCqKIf4Uk6wl9cF6A3GgsYzaeMd7f59iRwygtO838SmZwRQhQ1wFTGJx7+Nw+FsfjO903L0yq+U0gLA+a1ke8DZRKo6Olp9cIRGqEXa1JkSYEJs0mfddjVa9ilEUZn6mVhHMvemRxGljmq/77Fte5TrGeb9zS86OywfLJM94fY7VhUPUobSk3m4v5PQ/3s87FBMWUcFllNwAkz2yyj46e4aCX2ySjpDWipuPxtXljTyBsEXgGg3KhTtoqmjbS+hY/rTEpYp3GOZOBJ17E3aylwBEzjW3HH9edr4oRFROGbHBzyqeTtbdd8Sk/3sWNXb0mk9WLXIXWVP0he3t7tC5irdQRuvRpmcl5vQ9YLbWoBmE4CMlimoaycMI3kiJRKXorAza3z1KsH6LSJm/UEeuEMb07TqMsVX/Iqe1N/HhMrygZVT0sUGg73+CFmFTRd7IOd7e3UP0BK/1ybnwUAdUGtNUEAtIvtUjNLa41pFaaTpWOmRNP54bVGsGR2sw8kb3zTJdVGgt4SJqeETWBFBPO5IgiBJSxc4qkjrld6zBf5xqNDiIX0gHoIok2tigMhaskysoRcdJqjlo0RFTyGZjToHRJIuGUQH2kIVZjlNTTFBHnDCEGlFaUOYXfMYznairS96VQmQleHC0HsWMvB1LCpgaNwkdDMgKbPyA7IoEXKs9zJ+2ilGIyqxmu9sA6UhK+Q52Ys+crIwY2qswBiaL1MNmfUFUVWmdYvEqQRDYmRtjba9jbG9OGwHDU59Ch/sPu78fieHwbKRbF7G4BOjQ9WxBjoiUSQ0NlCloSbWjwAWbTWmDLRcmg76goKagwqdskO9cV5s3j4vvNvTbFEhOXWhzL8ujSOF3ZXWoaIlYwizWTyQRnHIOqR2HEE5deF53t7zk9YDCnJ+1qVVoZGjqIsGe2M0YrWFtdoUAT8BhEY0uZgwcZM9NzWRY00ylOmwzLV2hn50ZDVGQD3nuauiHEGqO0pOtmDa4ssK6cm1TZpEzuG+lyRhLG+ZiyBpB+hBlbeKXzZtYO2ZYf61nLvlLMZjOqYR9n8uaekY5KQeEE1BIjWK2kOmJKdvb3sOs9rDLYvAkWWgxtjBGfhEUgpYRnARYQ6QpNWYiKb0iK1ke2d/ZZGQ1wWhG9fHdpIGR/vuccvfUNts5usd00DFcG2Kwq7KyB4FE5ulqg0jrklzxii9xvk5LUC3PaOSTQSmpWSoFKShB5HTJDLQwsEYxTVMZkg5MwuiJFkQZWdMAdWatdhbcr1kik0wEpNIW2RLTw9CkBcMjb5VySykzvysjK1EbWjBYG+di0gvjTCt8mnOvitTgH4sR8CyqtSDGSUsAZR8yZAp3XV1cZVrqjQJN5UZmp3HUpVTUvYUsUFRdWKoYGYywojSsLpvWMNjNXdEwdOjF38Lqoy+TXeB8RNVLLoOpleLuRlgkDs2lie3ubtg0MV9aw1oqj1YI5wO/32ByPeyMltCqSsPBEHIbSFOyEMSrMqLSl9TW7+xO01gz7fforPdlkc2E6JbmRkyL3c4QMBmjRGbOqiQeQfHMXP4/lCsY8HSBhyvwFWssGU9MybRs8idV+H5e96JjhxN33LAhi5yc7/9VRtrRJEEl7rcih912P1dEQSyTEBqslUTdvXEwJH1us1VgDTTuj5yp2IvhW03NufkNKy2+m8jEGZQ2BkgA0vsb7hhgb6mlDnI7RxuFcSekK4RXI5xxSIGV0luqs/uJE5pGVYonrrGtCzceidd6AgGHVo57OaFtBJCqdssSCjEw+MW+uVAlGrqBVGj+ZUA4GshWnyKqyBO2YTKfY0QgVhXswLkV21qg5gKPqD4UCyDjqWHNyZ5uNtXUqKy9OUcxMoQW/ZjScf2Sd7d0JW5u7DNdXcUZ6wTCgO1x2XjxGywpKGbIc2phRoGa+pkSqvJToInphN1GSUppTHyknIbHSYGROPBla3qUGtZ1HrguOubiok6mMMchpg5gCKXi0KeUrFDTItTF0xjGKHlySNFzWzkQrRfCN9FcZNb9eNosBpNCgnLDIp2yABMItr1WxOz8jqe05bUpa0O0lFqnDZDI7en6+06iLEmV3WZiO1Lljqq9Kw651TNqaopD0u0DmWZQX8gMhJqxy6KR56IFTHD56mLLU8/sYFCdO7TGbzRj2C44cXQcNbUtO77PIaz+Gx+MDHvJIo8vhp4SPIhdhcg2kNA7lwTct9WRCM6s5tLrGkZXDVLaiUsJSbgDlQeeQPPtknenKnmEEnRbyBYsg6xHHI16QfJMEoI4te3t7hNazNlzNKLIuKhJ5jZjVVkXRVi1+us9i2ShGdsY7jMd7DKoe66MhDkn9WF0I9BqF0dLgilZYK4qu93/3PkJogcj22U1OnzwjaTXI5x/QMSAKO0jqM3QRTcmoGrA6XGV9ZcTqaEjpCpqmYWdnh/F4SsgsDShL7nzJ/6nF9Xuk65o48GQIKV9r2YQHVUnyQSDDxsxTZd30dCmiDs2tlbBv96ses8k01z0kElYxsT4YUdc1ddOQMTKEuDiypT/pFwWhbXHOsrYyxBYlZze3GE9b0LLx67yxpRhkvQRYXe1TFAV7O7s0jSdEMseiPtjclM+/e8RYmz0GuTDd/jePWpcAAKErkGR70RHYkm3YHHSzhOQ5sF5V94iaPyMaWJJo08pgbCH3yNKcJMQ4d1plpNTxvObUlziTp0+fZmdrC20sD508wZkzm/ODULYjju1AK+Q6jp6fR+oADiCaTkk/LNMwdx2X5qXTqNOA00oiyO7axjivk3rvhXoxBabT6ZxTMCx/+HxypV6ZIpw5I3XN0UjnIFYzm3kefPAEyQfOP3qEw4dX5YQiFIUAovziMB7T49FvpNI5Pz/I65KE+2peSxC6GJsMxwYbHC1XOFStct5wg6EqsT7Qw4if2krqKSRF9AFCILZZgyPprMGkaBtP9Anvo8h3B09Suakve2O+acWcBU/wHt+2pBCz2KHBK02NYkZkfzIl+sSoHOCiIrYtKkRiEMhut39472nbFt+2xBDwbUvrBeM0DS37vma/mXJma5vQelZ7A0b9HiohPR1ADJEU4vyYuo2laTxGWd70xrfwprf8G97/wQ9y3VOv4cHv3C/nh7xPJZESiVEoZGIKOfhZknwMEYuhUo5hUXBkOGRQFsxmE3b2d4gqZfXkIDMfI82sJsYwPy7ftsLrl3JPTlKZ50+iS2MUrW8hemnGBvq9kslkQuMDPnhpNm09qfViVYJQA/nomfmWJiW0dYQEO3v7gIAhUIqUAv1eyTQTrHoSKnhUCPjZDFTCI+dugZ5STHZ3UBHWqz49Y9ne3mJnf582QRs1tc+p2rzHxpAY9UpWBz0muztM6hlNTLQ57dQBJlovc+F9pG0DTdtkm6GZTCfiiefUa4zZgCuD9x6TxXNbH0gp4oNQGsUsMWHzBm81+JDXs/eybmPHzZedtJw/TzHK+k6athVmbynpJeHHbbyAbHQWHUSKVyG0ORRN8/rtu//H/4mbX/7D3Hbbx7jskkv56/9+uziZ3s8NdgyykbdNg/etPB9897GEmGjaVuz2XHMKprOp1IAQAxCjzF3TNtlZiXPexJgUMWYmkKRoW5nvTktqNOgx25tKhOflJ0Rofba8ysgekQxnzm4TCaysV3leoKlhZ3ufXq/HecfWqCqZR2sy+30AY9V8Lh/r49GP7nvEQs4P9vpHmoAU4xwxF31YRCUp5Q0hLZprc87/Yc20KW8g59SGRGU1V1pjbob1HrQS/rKl10+amqIoqfHsj8coYGUwEraKnILzXtRXfQyYuZTn4jNCpiFKQBsDXkkhv4lSHLZKY5QhxoDTCymDthUG6+6Y5xxvWnR2vvK1r/Kud7+bnZ0d3vjGN/K2t72NflkJGhH1MC815blTOX1ocj0jZtdc6RwFKnUAodjVOWKS3qIDF0yd8/n5vGNmBlnmYoNFSrRuA/v7+6yurlIYjW+l/whAVA0twXuUE2SZTwIqCCmxv7/PymiEBYH9a8U4tuzu7zHsD6hsgUNJw7W185qnjxFn5PNmdUNVFnP13whs7+0BsDoaSa0i+NyorHKPjKw77z1nt3ZYX1/HqIQ1ltaL2KAzUh/T+qD/ubymvPfzz1y+Rt06OrBmluZTa50ZveNcD2v5ueXPTSnNr0EXZVhrCUF646x95EpDjCKfXhTF/PNDkKbcBx98kHe9613ce++9vOpVr+LXfu3X5u9rmoaiEGaL7ry69aC1nj9/7nwIRZNBZ3YM59x8PeoDUWbITb7mwDwu/zullI0lPPjgSUajEaurfaE6ahNFIbXHEOTvkyfPkhJsbGzgSiU1KK3Y2mqYzSacf8EaKXoBZURQymaKLDh5YouV9TUG1WPfSj1mjdT3c1LLBmY+DfNkdofGY/63IHpEGvoD73s/93/3O5lrTfISa2tr/NzP/ZwgdJTm7m/ezS1/+Id4L02Mzjl80/KkJz2Jn/rpn54btk/dcQef/OQn2d/fl7Sg0bz8la/g+mfdQAKa5JnNZkzrGcP+gA++/wOcePAhOc8QcMZy/vnn89a3vhWAW2+9lc997nPzc4okxuMxb3rzm1k/tMF73vMeat/S6/VYHY4A2NvZpaoq/udf+RW+8pWv8OE//RBlWVLXNcYYtre3eeUrX8nNN9/M7//+77O5vcXbf/Hti/lJkQ996EN89atf5d3vfjf9qpc9UtnQ/uiP/oidnZ35MWqtGY/H/MZv/AbPfe5zedGLX0xMkfvvv58PfPCDtG3LZDalLEucczzxCVfxr3/yJ/nu/d/hlltuYW9HpLZ9FGN24YUX8va3v53bb7+dT3/607zjHe9gOBzSti3WWj77+c9x66238s53vpPVlVVq3zKZTPjIRz7CRz/6UVII/MiP/AivffVrcM6hUTS+5Xd/93c5ffYMbSMdpRdeeCE3veiFXHHFFagkiq8xRrCWMzubFEXBzuYW7/vPv8NdX/8GR48e5a0/9zaufdrTqJsaV5R88o5P8qEPfYReryfcDjEyaxte+MIX8qKXvJhTp07xX//PD3DDDTfwipfdTEqJj33sY3z5y1/mF9/xdqqyYjyr+fVf/3VuuP4Z/OiP/CgnT5zgAx/4AHVdy3pLibquufDCC/mlX/ol7r33Xn7v936PEAJt21KWJc997nO56aabDmzMk8mEP/iDP+ATn/gEzjl+7Md+jFe/+tV04pndZr+7u8v73/9+PvGJT3Do0CF+/Md/nFe84hUHjBPAHXfcwfve9z729vZ42tOexlve8haOHTtGCIGTJ0/y3ve+l9e//vVcddVVc8O4u7vLb//2b/PMZz6Tl7zkJdx2223ceeedvOtd75obSmMMd9xxBx//+Mf55V/+ZYbD4dxIfvjDH+aWW25BKcXNN9/M6173OobDITFGPvWpT3H77bfzzne+k16vh9aaBx98kN/6rd/iGc94Bq997WtFhuf0ad773vfyxS9+kSNHjvDmN7+ZG2+8Ue65lLjzzjv5sz/7M8lWeOmh293d5Yde/kpuvvmlNE3krrvu4pZbbuHuu+/m6NGjvOENb+DZz3oGTRPZ3NzEWstwOKKqjLRItAFnDWfOjIUUeb0HSRruF/IJ4tCcPrXDYGXEsPfoT4b9gyM92kc85+ech/3f8xNTSinEg+8PMYUQko9tapNP41inOoVUp5Bmyac2hXR6+0za2FhLvUGVnvCUq9OVT31y6h9aS2vnH01b473UpJjqFNKH/9v/k1CkSy+/LF1zzTXpmmuuSVab9MLnPX/+Xb/6q7+alFLpyKHD6alPuSY96aonJiD9r//H/56aFNNOM00Pbp1J3zt1Qv493k8bR/8/8t47yqoq2xqfJ91c91YuQpFBogRFW9o2Nto22EoLYs5PRYwoKmJoQG3MYnwqJnyILQZQRMxtpOmmRSWpBCVWUbnurRtP2PP7Y59z6pba770xfuF7+vYYNcS6t87ZZ+999lp7rbnmrGK4JMYRo0dx1JjRDEcj7NOnD9va2kiS55xzDnVd5/Dhwzlo8H4cdeAB7N6rlstWruCHqz9lt961PPBXB7OipppQwN79+3G/YUM5YvQoWo7Nx554nAA4cOBADh06lMOHD2f37t05f/58CiF45JFHcujwYbQcm3mzQMux+e3WLaysrmIsXsLG5iY5B6JzQk444QT27NmTJOk4Dkly165dVBSFM2fOpENBQfLV118jdJV9Bg3ggKGDOWz0SEIFDzj4INokP/roI9m3/gO4//ARHDlyJPv06cPTTz+djuPwmmuuIQA2NDSQJE3TJEnet+B+QgG3bNtKQbK5vY3jj/udnJ+BAzh4+DBCAYePGsl9jQ0UJBsbG1lTU8NIJMIxYw7kwEGDqag6h4zYnxu3bKFN0rIsCpJ522Kegs+/+hIDsQjD0QjHjBrNqopKKgDvvvtufz1eec3VhG6wb78BHD5iJIePGMmetb350L8/Rovk9t27CQW8aNrF/njNmDGDANjc2iL71tRCxQjwvAvOZ94scOPGjQTAqqoqjhw5kkOHDuWgQYN4/PHHkyTfeustAmC/fv04evRo9ujRgwA4bdo0f67q6up4wAEHUNd1Dh48mP379ycAHnPMMcxkMrQsiyS5efNm9uvXjwC4//77s2/fvgTACy64wJ9v0zR5/fXXU1EU1tTUcP/99ycA1tTUcM2aNSTJNWvWEABXrlxJksxmsyTJK6+8kgB4yy230HEcTps2jYZhMJVK+X1taWnhkCFDqKoqd+7cSZLs6OjgMcccQwAcMGAAhw4dSkVROHLkSO7du5ckOX/+fCqKwj179vj3/O1vf0td17l69Wo6jsP333+f3bt39/+2qqqKADhr1ix/DBYtWkQAHDx4MIcMGcKRI0eytraWd99zHwXJVW+9w3AkRiMQ4aD9hrG0rIpQDP7pllvZ3NTOffXNtEy55winc/sxTXL37hbm86RpORQ0SVqksP0vOYJsbEyxvcP8qR3xF9d+/kbqX7Qf2q5//eNQ0CG9H2GTwqagQ9s1TGmabLVSbMi2sCHdzF0NuxiOBnj9TbOYpsWkU+DVt8xmtLqce1ubWKBDm+TzLywhFHDbtm0UQlAIwXHjxnH06NEkyS1bthAKeMZZZ8o+2w7r9uylqqqcf/ddLJDcl2zlvmQrC45NWzhMJpMEwDvvvou2cGhR8LpZ17Oqqoq5XI4U5FlnnMnq6moWLJM2ybywmbVN1jU3MpnLMG9bdCj4zKJnqeoav9qwnoJkwZKL/uGHH6aqqqyvrydJ2rbdZWzHjx/P4fuPkJuu+9lxxx0nN8maatY37JOfCYeW2++TTz6Z/fv3p1UwfcegoX4fFfflFyQdCr7y2nJCBdd/s5k5OiyQPOnUqRwxehRN4fCTTz6hoij89ONPKGyHQgiapukbo5tuuonBYJANDQ20bZsdHR20LIsLFiygqqrc/v13tByb11w7k1DAJ55+iul8jhbJFW+vIgI6T5hyEm2Sbcl2lpaW8rZ5t5KCNE2bb739LqGonDt/Pi2Sli3oCNIi+d2ePQzFYxzzq4NYt0+OXSGX53nnnEsAfOe9d5m3LV5z/XXU9AC3b/+eQvj+Ci2SBUewqa2dRjDA8/+tc9O/9tprGY1GmU6naQuHjU0tjMbivOSSS0iS33zzDTVN4/3330/HcaTxdNecbdv88MMPCYCffvqpf83Zs2dTVVWuWbOGjuNw4sSJ1DSNb7/9tu9gPP/889Q0jbNmzSIpjfKBBx7IRCLBtWvXUgjp1D3wwAMEwHvvvZckuXTpUiqKwhkzZrBQKJCUTknv3r19Z+Wf//wnAXDVqlX+5v/6668zEAgQAG+//XY6jsPLL7+cJSUlvhFzHIcXX3wxATASiXD79u0UQvgOyuLFi/1nfPvttxkIBHjSSSeRJO+44w4qisKdO3dSCMGLLrqoi6Fsb29n37592bt3b+7atUu+l0Jw5syZVFWVS5cupW3bfPLJJ6mqKrdu3Srn2X1Gx3FYV1fHmpoaDhs2jN9/v5MdHRnu3VvP0047g4qicdmy10hB2pY0UMX7VT5P7trVSMuWa0Kuiq5GSpBsbs6ypT3H/w3tF3tWVP4bPwBc9A3hUEj4qqLAURRYEMgLC1kzh3Q2DdM0Ach8kGVZyGVN9OjRAyoUGKoB4TjIZDKwLAupVAoFs4D2VAo+X4qLsKMCKJoKWzio2ydDdqeffrrss6JI3SUKV33WRN4sIBaLQVVVaIqKdKoDCoCgEYCqSERioVAA4OaK3NyRYRhFaCwBSzhIJBIIGgHoqgo6AoVcHsJ2EAzKwlPLsgB0UimxiNxSgj7kj2EYPoGopmmYO3cuPvroIxx++OHo6Ojwk+Cd0FzFD4vohtGJ4BISlu9YtsyhQUFrayvghpZsx0bOzCGdlsrFqqJC13U/9KQU5RGK8yBeiFLTNASDQei6LuU33DCRaZq47777cP4FF+DfzjsfpmmivqEexxz7O1x3wyy8vnw5tmzdgkgkglQqJXMzAtB1DcOGDvXHyHIcUFWQM01oAF5f/hryHWncf+99qK7p5jKlG1hw331IlMTx5BMLZf7Ikmz64XDY5ylVFIC2gK5I9KRlmlAUBel0GgD8MJ5wOf8Mw5A0S24eJpvNQgjh52S8vIzkDZR1YcVzLITAqaeeCpLYtGkTkskkVq5ciRtvvBHHHnusD0g45ZRTcNJJJ+GBBx6AEAJr1qzB+vXrceedd+LAAw/0Q2yXXnopzjnnHDQ3NwMAFixYgAEDBuCee+7x80u1tbV4/PHHMWDAAOzbtw+hUMjvi67rqK+vx/Tp0zFo0CCEQiF/LXlrxzRNCCHw4osv4vHHH8fRRx+NQqGAcDiMXC6Hhx56CBdeeCHOOOMMFAoFmKaJY489FjfeeKOf2woGg1AUBeXl5Vi4cCGefPJJ3H333ZgwYQKEEHj77bexY8cOPPfcc6itrfXfrVtvvRXdu3fHggULJOO6Wxvn5dsMw4DpztmqVavQ0NCAhQsXok+fXjAMDTU1NXjmmWdQXl6OxYsXy+em46uAO8KC5HS0EQwGof5wZ/4BOldVZSH6fyuv8TNvP/s6KW+OfjJ9+FMTWCR8JslaJUO0UKSqkgUBkxZM05QvIIFIQNbuaAR06MgmM1BUoLKsHEGXEiaiBRBQJPODYRiwFWLbzu8BhTAVIkcbKoGcK+6mqBq69+wJAHjllVdw9JFHIRQKQTPklGQyGQBAeWkZgqoBCAcOgVQqBVVR0bN7D68MyH9BVFXWiegBA42NjZg7dy5sIdCRkQCBmTNnIhGLwzILCAWCfvLaQxd6ha2BQAAQxN133oVoSQyapiGfz+P888/Hfvvth1wu5yeVP//8c9x+622446474TgOPv7kY5im6TKmA47LxN2jtieWv7Yc9fvqUVlZCUPTZX9ZlFwXjr8pBAIBKWXg163IYmZvo1q4cCHee+89OBRIpVKYNGkSjjjiCN+w3nvvvYhGo7BtG9FoFO+//z4AoCQaw/at26AQOPbYY2E7NkpKShAMh2CZBfxm3K9xF4AdO3Zg8KBBiMfjePPNN2EYQaSzGbz88ss49PDDceGFFyKTySAWi7mGgvjs40/QrWdP7LfffsgX8oiEQnDyBcTLynDIIYfg/fffh2VbiMViAATOOO1UOJTPOm7cOFx40UWore0Bx5JjEAqFEIvF/FwlAN9R8BwtVZUG2LIkkm3lypXI5XIwTRPpdBq//vWvMWXKFB/Q4DkkiqLgq6++AkmMHDkSa9euhaqqXQyU4hrMiRMnYtmyZdixYwe+//57WJaFY4891v/cyyU9++yzAIB8Po/t27djwoQJPqDCM5rjx4/HMcccA0VRUF9f3zm3JGbMmIFMJoNly5bhiCOO8B0PD9wQDofR2NiI8847D5dddhkOPvhgfPDBBwiHw9izZw9MU+b1PECDruuwbRu33HJLF2dJCIEZM2bgmWeewcUXX4yZM2cil5OcemvWrEE8HsewYcMkEMUw4DgOQqEQTjjhBCxatMh/bm8+vGeTjiGxYsVrqKmpwpgxoyRVmK66RcYqxo8fjzfeeAOCgGFoPt5Kc+v/stksFJe+Q3Eh/VKzuXOTI10jZf6E5twvsP3sjdS/bP+Vh+HSuSiqZD0uCAt520TetiAUIKgbiEWiCCsBWctOR1aIC5n0pJDJetVFnqlC8p9piopYOOriMQi4G0Mmk5EerqHDtCzYdNC//wDMuvFG3HH77Xj//fd9lBEA6LqOgGs0HDrQFQWaqmLHjh0gib69e7vPKCHsgUAAlmUhFA5DDxiwbAtPPPmk70GWlZVh+rRLUBaLS8h8oPPE9FNIMIJ48cUXJQmUoiCTyWDChAkYOHCgf5qhEDjvvPPQb0B/XHnllZgzby5UTUPBspDJZBCNRv0E+nkXXIBnn30WQ4YNxaj9RyKXy6GtpdW/v1dvkstkACiIRaK+t+iBHxTSR2itWLEC4XAYVICWlhaMHDkSv/nNb/xTxKJFi3xEoneSMAwDhULBP3GVRGPQNV2i6FRZw1NRVg44AplMBoVCAYZhYP369WhuboUtHOzctQsHVfwKEPIa+XwekUgEuqZgz+7dqCgrQygUgmmaiARDvnhhOByWpz7dQD4vuRbD4TDC0RhSqRRuvfVWLF26FGs//4e/AXpghmg0Csuy/HnSNM1HvHnGK5fLAQC++OILbNmyBQDQ3t4OVVUxefJkH8Qyd+5c9OzZE/X19Vi1ahUOPvhgjB07Fn/5y19Ad3y7oAmFQGVlJWzbRjKZ9D8Lh8O+Q+A7Oy6CzwNYlJaW+vPr9dP7dzEqMBqNYuXKlVi6dClefvll7LfffnKzdr/nATtUVcUFF1wAwzBwaSG4SgAAIABJREFUzz33YMmSJf418/k8VFWVzo1rOH10btE68Byi9957D47jYPTo0V3GOpfLQdM0v+/F70RZWZkfQfDGwfvxfq/rKtrb2xGNRv0x8py8UCiEeDwOy7IkQjQegxDSwAsKf0yCwaBU/+jCneYV6Bf36ZeP7AN+AXVSxaE7AD+ul3JrF/wiRbgwXgWwFSALG0kzi1Q2Ddu0EDWCqArHUW6UoEQJIeAWjwYUA8KWzASNjc2AoqC8vNK/lRR1cySDj+NAI1FIpRGPlqB7ZTXi0RgikYikWKVAMpdBc7IVt916Gw4ZNw77Ghtx1nnn4ojfHg1oqov8UiFsB7qi+SeMbd9tB0H06tULcBwoLjrMcRw3ZAlk83kkysuxYcMG7Ny5Ezu//x6bN25Et+pqoGij9zYO76X2wnPeMH72t9Wor6/Htm3b0NTUhHHjxvmGoyQaw5w5c7BhwwYsWrTID6NpmoZoNIpCoYCOTBqeMuzo0WOwes0anHfBBejWozuGjRiO4yb8HgD8sAkAdHR0IBAMIhKJSHokRY6/4ob7vM1m6dKl2L1nD7Zu3Yp0Oo3TTjvNh0yTxJdffon6+nrs2rUL9fX1mDNnjm/sEokEAGDnzp1QILW5HEsSpjbsrQMIVJWVI53qQDKZxFVXz8DGzZvw7ZZvsHHjRqxduxaXXnopEokEMvmcv0GNGTMG27d9j2w2D9M0kTMLPlPBrl27XKfGpa7SNCxatAgvv7wUb7+9Cm+++Qa2bduCN15fgURJHKAK23KZFhUFgWAYli38AlbSgRA2LNuGIBAKRwGouH7WbOzeswcbNm7Gzl17cNvt80EoUHWpPZZMJtHU1ASSuPnmm/Haa68BkDBoktizZw8AGV701sRXX30FAOjVqxdCoRCEENi9e7d/MvFCiLt378aWLVsQCASQSCSwbds2/1RmWZbvLKxbt84PjZHEN998gwsvvNAPLba0tHRZn6YpGeH//d//HW+++SaeffZZBINB3zA7joPy8nIIIfxwoxf+BIC6ujps2LDBDx0qioIvv/wSZ511Fi6++GKsWbMGkUgEJNGvXz+0tbVh3759AOCfUBVFwcaNG1FRUeHD8IvLMrQiizJ69Gjs2rULjY2NfgjfM7RbtnyDPn16IR6PAeh0EFVFB10drnA4DE3rLJfwmif54r2z3vN1bnW/zNjfz95I/adNAahKaklTODAhYEFKD2QdE8lcGsmOFOgIxCJRJGJxxIyQpDsSQso8OFLSna6+DoXAKy+9jL69+2DEsOEQbvglFov5oRTPW9u4fgMGD9oPIUOGzwxofj4hGomgNFGKl19ain/84x+46aabcOPsG3H97BsAIeBYNigcKbkOIBgMggBWrnoTQ4cNQ02PHnJRkjJnpWtQdR0OBDK5LAzDQHl5OYK6gWhYctR5XIG6rsNyZF2WV0PinWaAzsUejUbhOA4iEcl24IU+SkpK8MUXX+DOO+/E/PnzcdBBB8lTqSI1igzDQEVFJfL5PFKZNPKOzOcNHz4C995zL174y4t46plncPOfboFS5GULIbBu3TpUVVQgHov5oRSvJgeAD6+OxUsABW78XvX75m0W3gZY/CJ7Hm2vXr0wePBgPPjgg8hmJaln0AhAOA4efvAhVJZX4MADD3TJPlUZgnUhwv0H9se4cePwzTffyA0MsvZMADj+D39APpfDypUrUV5e7p8C/r5mDb788ktMnToVQGfIznE3IUVR0Lt3bziOg/b2dnS49VLxeFyW0gl5EtN13ffwvVybzLHIcVHdHJz3eSQSccdVGm5N1/HAAw9g2bJlWLFiBebOnYvq6moIIfCb3/wGiUQCTz/9tD/33un8mWeewejRo1FZWYkDDzwQAPDYY4/5fTcMA7t378awYcMwf/58AMDRRx+NN954A1u3bpUSJ4YBkpg9ezbGjh2LVCrl1+DNnj0bsVgMd999t3/vH67DxsZGzJw5E5deeikmT54MIYT/99lsFrW1tRg6dCgefPBB2LYM4XprYfLkyZgyZYq/9oWQJ+XnnnsOw4cPx8SJE7F3714IIXDYYYdBVVUsXrzYP73puo6vv/4ar7/+OiZPngxVVf2Qt9dH7x0CgKlTp8K2BZYsWeKeiGR+eN26dfj0009x5plnwrZt37nxmheK9Lcvn9r+x9t0Z23Wjz7qMna/hPbzD/f9J8W8BFy1VxVUFZiwkM3nJRu0KkXsKmIJ6FA6+e7gigq6C06hlB5XNQ35XA7PP/8CXvzLUhx5xJF4eekrSKXaUVpaijWr/4Z0Oo0VK1bg8COPwBNPPIFPPv0EN99yi8zNeLFrW0CzHUQgw0x3zr8DPbv3wAUXXADTMmUuyjVMuiqT/bZlwRYOHnviCby1ahUmHn88Xn3lFbS1tSGRSGDt2rVIp9NYsmQJzjjrTITDYSSTSTz37LPSKGo6stksxo0bhxH77+/3BYD/IhaHQry2ZMkSVFZW+i/1/vvvj0MPPdQ3bMcddxyuvfZan17IcEERsniWqKioQC6XQybVASsQkDk3TZ4Kw8EwcoWCPAW6m/Wdd96JlSvewDXXXCNrkFQVmiqlHDxv3SPVe23F69j23XYJYsnl0K1bN5x4won+i19cWOo9pxc6VFUV9913H/7whz/g2PHH4IorroAQclP56KOPsHDhQsSiMTQ1N8EwDHzwwQeo7dkbQpG5qo8+/BDnnX8+Qm4uyrQcOAHguOOOxcTjj8fF//Zv+PrrTRg7diz21dVh3py5GDBoIKZPnw64OTpN0/DKK6+gpKQEpm3hnrvuRjgcxvjxx6KtLQkAWLduHV569VUAwN//uRb5Qh6vvf46CoUC0h1JkMQXX3yBhoYWlFaUQ1Dgk9WfoUevWrS2tsK2ZRJ+6tSp0IwgHFsgmUpD1TQ4tpAchWqn9z5//nxMnz4dJ554Is444wxYloWHHnoI3333Hd544w0AQL9+/XDzzTfjz3/+M3K5HP74xz8il8vhz3/+MyzLwpVXXglFUXDLLbfgtddewxFHHIEbb7wRffr0wTvvvINHH30Ul19+OcrLy/2TVltbG5555hnU1taCJLLZbJe16DkpI0aMwNy5c7ucvL3mOA7uvfdeTJgwAYcddhimT5+OQCCA559/HuvWrcPChQsBdIZFvRP30qVLccghh2Dy5Mn461//inHjxuHMM8/E7Nmz0dTUhEMPPRQtLS24+eabUVlZiRkzZhSF5Dr74YF3hBD41a/GYerUqbjmmmtRV9eIQw8dh507d+Lmm29GbW0tLrzwQp+B3+sLFAWmabvhQxTRqnVuZqpLs6Yo6o94A37R7f81nOD/rfaf1EnZJE0K5ijYwQL3FZLck2/jPifNVlpMuRBzW1h0aHeBogshaFmWD42lIHd+v4OxSAlLonFWxMsZ0oI0NJ0KwFgsxkAgwP79+3PJX16gHjD4+4kT2J5K0nJsv3tHHnkkjz76aFKQS//yIhWAzz33nN/XrTu/Zyge44MPP0SSNPMFCiH4zZZvqQUDjCbijCbiVDSVgUCAwWCQJSUljJbEqAUDbGhr4VXXzSRUhYFQkIZhMGgEqAF86IEHSSHhsoLkov94jvF4nBs3bqTjODRNk47j8KmnnqJhGDQMg6qqMhwOEwCvuOIKCiF48skns6qqit9++y2FEMzn8xQk5912K0vLy9jU1kqbZM6xaAqHGavA+pYmNiXbmLFk3ZlFcnd9HYPhEO+9/z5u/uZrAuD48eP9GqdcLkdB8uRTpvLgQ35FQfJvf1/DWGmCWjBA6Br1gEEo4GFHHM6CZXLevHmsqqpiY2Mjbdv2ocGPPfYYY7GYDyu2LIsrVqxgvz59qbgkNWVlZXz66afldAvBZDLJ0aNH0wgGqGoGjXCEWjDESVNOZns6wwLJ+o4O1nd0MOeut2QqzQv+7SKpAagphKrwiKOO5Nbt2/y1OXfuXGqaxkAgQD1gMBAKcvjw4XznnXcoBLl3bz379R9ITQ8Qmk7FCDAQibK0soqqZlDVDEYiEZaWllLTQ5w778/cs6+B0UQpo4lSasEQoemEorLvwEFM5wt8adlyQje4+m9/p2ULCX0XnbVsHlz9qaeeYkVFhRc0Z+/evbl8+XL/e954zp8/nyUlJQRATdM4YsQIrl69Wq5Ztxxg/fr1POigg6jIIwEjkQivueYaptNpkuS6detoGAZnzpzpryOSrK+vZ0VFBefOnUvHcXjDDTdQ0zR+/PHHtG3bfyefeeYZhsNhv1RCCMHly5ezd+/eBEDDMFhRUcEnnnjCh+Q/+uijLCsr89cYSb755psEwOuuu87vx8yZM2kYht/3cePGcdOmTXQch47j8MUXX2QsFvPLS7w+2bZNxyHzeZPTpk2nqgSoKBoVRePhhx/OjRs3uuuvQCFsf9wFyda2DjY1dfjlG8Lfi+zOOgU6PlR9T307beu/2B9/Ae3nzzjxL5rMPbmnKQjkrRxylgkqgBYMQFOlXxKACgNSVE+FUqTz5AsOuBo1Burr9qJv37645aabcf2116GtrQ16KIBcoYCaqio89thjuOH6Wfj222+RSCQQiUQkaoeSxFbTNKTak8hms+jeswfa2tpgWRbi8Tj0gAFF1WA7NlpaWlASjaIkGvOpdXbu2om+/friznvuwVVXz0BdXR1CgSBSqRRikQgefPhhPPTQQ9i+fTvisZjsmypFO7zThBe28+iXMpkMWltbZX4LnaeqXC6H9vZ2P4nuxeVjsRii0Sja2toghEBFRYVPO+O4EHzbtlFaXuZSIMlxlfNAP0+laZoEG+g6GvdJ+phQKIRUezuqKqsAAI6bhBdCovcyuawMP5IoWDJ8SPdUQhJBw0B5WTnSmTTa29vRs3uPLoCQdDqNdDqNioqKLlRPVsFEU1MTNENHaXkZAi6tk+4yizQ1NLqQewEjIAlwSyvKpdesKaCiYu++fajt1g2KTQQ1BYoCNLe14/udO1BRUYba2loEFA22ZUFTZF6ktb0Niqb6oIPy0jL53A5hGBrq6hvQ3t4OIxREOBrphNArKmg7CAZ0bNmyBePGHYY/33Unrrv2amza/C2MQMDPL7W1tSEUCqFXbXc0Nbdhz549GDJ4ECLhEOhIdVq4vHl0yww0TUMul0MymYRt2+jevbt/kimmRlJVFel0Wo6dpqF79+4IuOOj67o/9iTR0NAAy7IQjUZRXl7uz0k+n0dLSwu6devmn3q9U/7evXtRUVGBcDiM1tZWWJaFmpqaLrRJ3jqtrq7u0i8APtqvZ8+eCIVCfl6pra0Ntm2jrEyOt/f9trY2ZLNZ9OjRA4AMDXd0dKClpQXBYBDdunWDZVl+PjeXy6GtrQ01NTV+321bQNPl9Wxbhu/27q1DW1srunWrRq9ePaHAo3DygliSVJYAWlqSCBghxBNBV+gULg+ie6oiAVVSG9sW0NiSRE1FAvovXK7j5x/u+xdNAj7l5mhABVwRupxlwsrlkYfk4gpoOnRNQ1A3oKua/O4PmuoT0MqwQmlpKYKhEKqqqkBNQZmqwbItVFbKPEw4HEY0GnXJWi3ohgFd0yEcB4nSUiRKS0ES8Xi8S0jKoUBA01FdWQld1fw8gnBBGSBQUVEB27ZR06MHLMeCZugoS5ShoqJCIqJIBHQDPbv3gEclTY8r8Achgmg06sf/gc44dygU8l8+zwgBnQAHb6PxNhS6CKZYLCYRWVAgSKhu2E+43wsEAqgKViJn5pHJZKBpGqq6dwMdB7pmoKKyCjmzgLALj/c2zURpKWLxEnRkMlA1FdFwCcKBsJwbeJgYiUiMRaUh9dB3HmIqFpPAlWJYcyAQQDAUQm3vXjBtC9A1ZO0CAnpAksRqGnr06OHXc3nj15HOosMqwAiHoAZk7iebzaE0EgYF4DgClWWlCEWGwoEDRdFgOjYMTepyBVVVbqya5od1iqfGshx0716Dmu41SOdyMg8Yk4l2SKpAaAD69u8HQG56BNC3Xz8/FGXoig8GIICqyjLE43FkMzLfFQuHfCgzgC68dOFw2K9h8uqAvLoz+T6ofm6ypKTE77eHYPPWileXVmxEvObBunv27OkbF68PgETOeuGw4vWmaZpfdxUKhdC9e/cuyD0PzOA5XsXGlS5Cz/u+10gZmi4vL+9iiCKRSJfnK+b+CwaDvkErfn+E5OJFQ0MjAKB//z5Ip6sRDAZcbj7vOsJ9HtXNKQKW6SASdu9BtUu5jBx4bxfqLM2Qz/tjnsxfUvvZG6mf5Bpl0f8LQlGBgKJAN0KIGiFZvAsbtnCQtfLI2yYyhRwE6NdX6K7R0qG4SrsBlJbF8frryzF86DCYVt6vjwEFgrqBQ8f9Gq+//rqfsHYopMid+3IpmgrLdklbiU7SV7cgVXPRa56BEpB1XKomiwFfW7Yco8ceAFXX0ZJsAzQViXgMNgRO/OMk7DdwoA+r9jZpVdMAVXGZrDuJNVVFEtx6EHNP3oqgL7oGSB0fu+hU4+WjDE3vQmYrvyuLiR3hQCsyMg46Na5My0QoEEQoEEK6kEVrsk2e0iJRhIyA9MYdGwFNh6pJeRAhBBRVQ0lJHFkrj4JlIpOTgIdY0EVBenPvEtcSnca1GHnlPb+30QFSBVXVDWTsPDrS8qQXjUQQ0YK+ci9UQJgOhKYgFosABU1qetmO79XHI2EpWa5L71jTNLS0tUIr0xBxVZM9rkhV02S+FA4MRQPZSYqrqpoU7VNkriOdy4JZRdbgqSpsR0DTJHR79d/+hkR5GZqa2xCNRpFKpVBaUQ4NOhRdQyadhhYwENJVBAIabCuEdDoLRdEQCRo/InwtPi15UPdiMthiMEEn7FoWKHsGylsvxc4N0OkEFRMXe06QZ0yK56qYyNUryPbWVHH/NK2TZBlAl9qsYnBD8bMUg2y8YlxvXXifFxtWzzB7CFLvM0WR8va2LecECrBvXwsMPYjKygQo5KkrGAxAVRU/l1TcXzlG8vkDgR+TMv+w0X1nO0l0O4FCv0Rj9bMP9/1nRqpLc70SQjJMKK6whQO48goOLDqwHBuWY0PYDugIaFAQ0g1olKetSDAMy7FgaAYcOhI6yk72bU+x1SliJBdFi9vz7j3mBlnqVHSch9ycZLis05MN6BIdVXBsJLNpwN2kJBu6gKHq8NV+iw2UIl84RXOhruhczN5/hZCiScX+vO24jBJKZ13Lj8aelJIcRdcq1idi0UTYohOsAUV1P1PggMhZeeQyWWhQEAmFu0DkZbG1lAWXcG4VNm0ULFNqO1Gi4FRVha54423D0HT/BPDDjdbvk7uRQVUgoCBj59GaSiISicDKFxDUDVTE4oAtpHil6iq+ukTsJohMLou2tjZEQlFUliYQVFU4btgn7zhoS7UhHA4jFgxDIWUf3bn1GOEJylIDvVMC3pbDI8NDFOhoT0IIgfLycheS7xpj15ilswUkk0nouo5wOIySWBiCQHNzK2KJOMIBXZ44hZRaaWptQSJRgng0Ih0Ld4yUHzgl3tx7cPQfMqEDXQ2bdxoqNiae0fCfryi0WAw+KC5YBtDFMSpes56B8n7nkd563y2+tnfd4ut4ffeeCUCR0VF+tOEX37P4b4pLNjwnrLG5HY7joKqqAorknUZzs6wvq6iISykR2L5hVVVpzPMFgdaWdnTvXu5LzKiK3Aw63z0pcCagQaGChoYU4okwQkFDgi1Iv1+/pPazN1L/ZXNf9h/+SjbhBok6pRwsyNojS7gbmKBfKCggkUehSNiX7da1AAKKDtVVQzU8DI5bIKoomq965xkLb7OW3pe7CN0OCPc7EiEn4c1UAE3R0JGRKp3BSFgyOBMIuIqrnlfrecXeC+RRETlFJwyfSghdX14A/svoe7tuvxzb9g2dVwDtMbB79y1GCnpG1ruuphQbr04jLgDYlN48BH0KJAmBDoLshMUrikstBbqqXkDWMv36J11REXI9dKUojEY3J6hrupxvr+YK8p6qKq9VEDZakikYkRDCgSBymSyiRhBhIwDF9SHoqtV611EUFUI4UFUNKqUGl65LXTKhAJmcrKPy5Dfgnsy6GHR2qjILUirPovN3AEBBpNId8lqJhJT8oAz7OcKGoukoWBY6kimUlsQRDMpxaEt1gApQWlLiCzg6joDtOEimO1BSUoJwwMvRScFH+VzsDBMXbRGOgB+GhvtqFeeCih2fHzo3Xjiw+Ptd5hb4kaEoPml5Jx6g8yTi/W0x88MPjdQP81X+sxT9zU89Q/G1Na3rd+S/O9WcKYCmpiQsu4CePav9ISOBVCoNIYjS0hI3TCdcx9UddwdIpSRLSFVVQp62FFkLB6UzJCz3KwcK5HvZ1JSGYWgoLQtDCEBR6b4V+BchwGLt759P0+YUi7L8EttPOBWdtb0KFMpiUeE40BTpjSuCCKgBWHkT2XQHdE2DQwHTMuFQIJvPoyPTAZLI5wpoam5ENpdBLp/zw3mqb2hc71A40A0dzc3N2LdvH0pKEtB1zfdKVVX1oe6KoqClpQXf796FRCIBXdfR3N4KhwLxRAKRQAgqAUPR0JFKYffu3TAMQwI13BCG59Xqug6QaGxoQGtrK6KRCIIBqbjrebTJZBKO4/hACS++X19fj+bGJuiahlA47BoJ6bkDEgqeTCaxx71/OBz27+1D+BUFqVQK2UwG4bCU71AVyZ4BShdBVWT9mEfbQxJbt29DW3sbSuIlMHTD75dtWUi2tyOfy0qBP8hwSj6fh21asG0HhYKJfC4r5U2yOVnvpLketqei6thIp9PIFwoIhUIS1KCqMB15gg4Hw7BtG1u3bEEuk0VZeZksV1Fk6FSeilRksxnU19VBEQLRSAR03Cy4osAyJY9jMpWEZdsAAcPQO+HVQnjHKdiOg9179sABEQgE4UDqV4Eyqa/rOsKhMCzTQi6fgxEIIJvJwi7kEQmHkSvkkUmnUZ4oQzCgQ1gCqqbAcgSaW5oRiURlTgwSdu4IeQrct68RBVOKR0qJGTlnjm1B1TS0NDf7jouiKFA16QB1pLNob08iEgn/yBh5NEa2bWP37t3I5eQcBINBv84tm80ik8nANE1ks1kUCgXkcjm/1KCjowPZbBbhcNg3XB6oo6mpCaFQCLquI5/Po7W1FaqqolAoIJ+X+U6Sfs1Ye3s78vm8lH/JZmHbNjLuegTggz88A+jVsbW2tvrXSaWSPh9gKpVy2UYKyOSyUBQD7W1ZKIqKbt3L0NzciqbmBmiailBIPnM+Z6OkJISOjgySqTZQSBYXxyGCQQMdHTnouo5IREYRTMuErmv+Bqb4JGgy9qwoCnJZC6qqIBR2kROKQKd782PV4U73/Cc89//J7b+BAPxFt2KGbw8K6klQLHzqSQZCBkvK41SDGkPxCKOVCeqJMA844hDmaHNvYx37D+zHSCxMNagxnIiye5+efGrJfzBLm0kzxwIdfrrmbxx5wBgqikJFUVheWsaHH5Qwc8fFztu2TTMvIb6PPvoooYCbvv2GFsnWdIodhRwzVoE2ydZUkhdNu5jBcIhQFaq6xt9PnMC99XVd2MlXrVrF/QYOogJQU1T27N6Df1nyAmlJWGumI82+vfvwoYdkX2zhcOPmTTzyyCOp6zp1VWM0HOHNN94kGcwp2dJN4fDyGVdR1TXqus5YLMYFCxbQtiWs1oMqNzY2cvjw4aytreXXX3/tjzMpGaOL2dJN2+Kc225lMBohNJVQFR407hB+9NmnTGbStEmuXPUm46UJxuIlDETCjJSWEqrKiy67jDbJXXV7OfqAMYzEoixJxBmNRllZWcm5c+f6YyyE4Pr161ndrYYHHHwQW1NJvz9tHWmm8nne+eAD1Eti1MJhKsEgL7jkEiZzORc+L59v9qwbGA6HqeoaAfCII47g99t3yCoGkq+8upzBaIyhWAkj8QRDsRIe8utxXLt2rQ8pNvMWKcj773+AgMppl13OrG0zL6RIQ6ZgcvCQYZw77zY6gszlTbZ1pNnWkeaBvzqEF198MYUQfPq5RYyVJrhl21ZZTpCX2OQHHnmUCAT4/kcf0xGkYwnef/8DrKisZqy0jJFoCYOhCEeOGsOGxmZ/3ryxOuSQQ3jWWWeRlLB927bZ2trK0aNH88ADD5Rz6M6nBz0nyZdeeom9e/f2Idz9+vXjK6+8QpJsbm5mnz59aBgGo9Eou3Xrxng8zlgsRgB86623+PLLLzMYDPKLL77wmdxJcurUqRw1ahTT6TQdx+HatWtZUVHhl4DE43EGAgFefvnlFEIwl8vxqKOOYjgcZiwWYzQapa7rjEaj3L17N7/77jsGAgE++eSTXdZtU1MTw+Ewn3jiCTqOw3g8zmAwyEgkwh49ejASiTAUClHRVP7lxVeYz5PbttXxjydNpXuMZyAU5PTLLmVrW5JNjSlSkJdccinD4SATiYTf39NOO4Pfbd/NXFb8AFLudNmXPMUGT9amuTnNlpaMj07vLKGxusjkdL2e41/359J+9sCJ/6fNO3nQO9q74aWAIYXdLMvCbbNvQ1lZGXJmAdFYDI8++ij27NwtUSeWg13f78Bxv/89zjjrTDS1tuDVZctwwZlnIRwO4w9/+AM+/dtqHPvb8ejbuw8efvQRlJeWYdkrr+KyKy5Ha6ods2fPhuN6qy88vwQPP/oINmzYACgKfv3rX2PUmNG4bd6tvuiaCuCC887DsmXLcPXVV+Oggw7Czu93YM6cOTh+wkR89tlnCIfDWLVqFY6fMBEHHHAAFj6xEKFQCM899xzOPPNMWIUCzjznHBQKBezbt0+yj0NCd8ePHw+rYGL+/Pno06s3PvjgA9x2+21obW3Fw48+goBu4LpZ1+OhBQtw67xbcdRRR+Gxxx7D1VdfjUMOOQQHH3ywH0J5//33sXnzZpDEa6+9hiFDhnTJEQnHDWeqGq697lrce889OOvcc3HcccehqakJd911FyZMmIDVq1djyJAhaGtrQyqZxKwbbsDAgQORzctw34gRIwABlCUSqK+vx9ChQ3EyjKWuAAAgAElEQVTeeeeBjsDnn3+OefPmoby8HJdddhkAYNWqVWjc14DGxka8++67mHziJD/MeO/99+GGWddj+hVX4IxTT8Mrr7yC++69F0OGDMH06dMQ1AO44oor8MTjj+OiS6bhqKOOQt2evbjjjjtw9NFH49NPP0VN925Id3TAzOVxxYyrMHDgQJimiTm33ISzzz0Ha//+D0QjURgBHbYj8B+LFwOaileXL8PlV16B6upqRMMRKILYt28fctmsRPWpKiLBEPL5PBrq6tExoD8URbKlp5NJPzStBlSsW/clZs2aBVg20skUSOClpUtx9dVXY/KUKThq/G8RC0ewZMkSvPfeez+pbrtr1y6flcKypFDmnDlzsH79evTr168TmVoEYHj11Vdxyimn4LDDDsO8efNAEs8++yymTJmCVatW+czkgKRpuvbaa3HiiSdiypQpaGxsRP/+/VFbWwshBBYsWIBnn30Wqqriu+++w9KlSzFnzhxJm6UoaG5uRktLC2688UYMHToU6XQaM121aC9kt3PnTowaNQrTp09HMpn0IenV1dXYtm0bTFMW0XvlFoZh+EXi3ntx1113yZKJxkbceOONOP300zFx4kQ0Njdh7NgDUFdXj4kTf48dO7fi9j//GUOGDMGHH36Ihx9+GHv31OPJJyT5bnNzI3K5Au67bwEikQg2b96Mu+66B6piYPHiZwDINIBX7Kv5EZkfIP3QGcb8xbf/mxbyf0KTRXOd/yVlwaJlWXzwwQcJgLt37ybZ6dFMm34JK6urKEjW1dVRVVXecccdNE1TFuW1txEKePEl02iT/M2RR7C8uoq76vZKwUX35HDm2WdRDwW5u76OlmPzrnvupmEYnDRpEqdMmUIo4MzrruXQ/UdQ1TV+uvozOhR8482VBMBnnnqaFKSVy5OCfOuNldQUlU8/+RQpyANGj2GfPn2kzlRRO+yww1hRVUnLsphNZxiLRDlv3jzats3LrricUBVu2LRRaky5nuWNN8ymAnDDhg0kyZtvvpkLFiyQY2jb/O677wjAP5F52j/HHHMMDzjgAB533HEcNmxY58lViuX4RZDr1q0jFPCqq2fIYkVTFhx/s+VbqrrGc847l4Lks88tkifMrzfTFg5tp2stt+XYLEnEeeHFF/knStu2OXz4cKnj5bqdgwftx+OOO45DhgzhyadMdYUuZZHxw089yStnXc+Uq8clSNb26sMpJ59Cm64wI8B58+ZRkMy6wo/rN24goPKaa64lSS5evISAyn9+/oXU9bIdPvbE41R1jVu2bfXX1CeffEKoCs/9twsIFfz3pxayI5dnSzLFXN5korScN910izuueX8ehw4dzpMnT6EQgg8/+ggVQ+emrzdTCMFMJsNDDz2U0DVCVfji0pcpSP72qPGsre0t9atsQdsh58y9lYqqc+Omr5lMpWk7cnpsh+zXfyBPOPGPvlDliteXU9cUBgM6B/Tv68+hN6/5fJ61tbX81a9+5Reqeu9Uz549OW7cuC5rsaGhgUCndpR3HcuyOGvWLALwT+Bz5swhAO7YscNfN0uXLiUAbtq0yde2Gjx4MCdPnuzfo0ePHrzkkkv8olvvZOY4Dr/66isqisJHHnnEXyskuWfPHmqaxjvuuIuOQ9q2fI7vvttBQOXjjy8kSeYKeTqCnDnzJgJBrv7b32kLh4VCjqTDBx98kKqq87lFL5CCnDRpEhOJEv/+JPn7309kt5paqS0l5L3kuBWfeDpPQY4jF30qmWNjY6qLNp53kvrp9vM8Sf28Mmj/HzS1KKFvO7afm/GRRVBgmxZAIJvO+ISkEublQlEpioAGRCgQRDAQhGPZ6EglsfrTT3Hq1Kno0b0HLLPga/tcdNFFsAsFrF69GoqiYPbs2Zg0aRJeffVVHHrooQCBK664ApvWb0C/fv1w/fXXgySWLH4eJdEY/vjHPwJw0TyOg/Hjx2P16tU46aSTsOXbb/HFl1/gmmuukZx1ZgF5swACuOyKy9HS3IyvNqz38wSBQACapuHVV1/FxIkTMXToUFi25Xtrnuz7ypUr4TgO5syZg8svvxwdHR3I5XJYsmQJNE3DmDFjAMCXT3j33XcxdepUXHzxxdi8eTO+/PJLAC4s2UUhCiHw2WefAQQuu+wyCarQNJiWiQEDBuCkk07CqlWrAACVlZUAgDfeeAOrVq3Cu++8g7176kC3QMXTkvL0v7z8SGlpKTo6OiAcB59//jm2bN2Cq6+agXPPPRcvvbjU97wLloXTTj8dd86/A0IIpDNZ/Mdzi1FfV4ffHn00VABfb9oEqArOPvcc2JRIMdM0MXz4cEyYMMFn5/bmxnEctLW0obm5Ga+99hr69++Pbt26+fD/5cuXIxAIYMGCBejTrz9eenEpwqGgL2PuQbyFAAK6JDoWAj7Nk597cIuTFUXB3Llz8Y9//APzb78doAT/gBJlSdLPSKiqzOkpioLq6mrk83m0t7e7NVSdfHKqqqK+vh7nnHMOzjjjDEyaNMkv6vbg5pZl4euvv8aePXswY8YMHylYKBSg6zo++ugjPPLIIygUCn7uyQP8eNx33v10Xce0adOgKAqWLFkCknj00Udx4oknok+fPn7OtbFRFltHo1EfZOEx3gPwiZk9QlsvJ1UoFHyIenEtmEebZNu2z6Suqp6el4BpmggGg8jn8514EoX46OO/YswBozF27NgutYVnn302QqEQ3nzzTZeGSr5PHj/jhg0bsG7dOkycOBGKBOa6sh6iyymJP4Fv8wAlxR/91Pd+7u1/vZECpHHyOO40RZVGSUh4tQARDIdgOzZCkbD/+6ARkPBrTQUUBU0tzWhubcF3O77H3FvnoWCZOOKoI9GRTEHYjmRAgISAR8MR6KqGQQMGQjcMNDQ0YNeePbAtC1Omngy4GxsAtLe2QQEw/ujf4pvNX0OFgsZ9Dejfvz8SiYTsezAAaiq0YABjDz4IJYk4WtpaQQDDhg3za7ACugEKgQH9+kNVVHy//Tt4Ugl33HEHRo8ejfr6egzcbz9AUeGQPglt3759UVNdg43rN0BTNWQ60lAVFX/6058Qj8dx00034YYbbsChhx7qy2G88cYbUACcfuppOOH4PyAUCOKll16SoSOX4NZjxdi5cyfC4TC6VddIVCTh12L16tXLD7tYlgUokhvuD8cfj9///ncY2L8frrvuOlkCoOvQdR3tqRTqGvZhX2MDFj71JD5b/RlOPPFEqJqGhx9+GCWxEhx11FGYdMKJ0BQVL774IhQo0F0xwYJt4emnn0Z5ohQXnHc+Tp48BRdfeBEA+AzZHjuHcMlOFUii2Gw2Cwj4tVgnnHACDjjgAAweOAjvffABHnrkEUSiMQm8yeexePFiTJo0CfFoDGecdho+ePddbNu6BZVlpTACGoyAhvvvvx+9evVCdbca1HTvhp49e2Lr1q2oqqmG4zhy0xQCZWVl+Pzzz3H33XdjwYIFOProowFFgaHrUBTg/PPPR11dHU4+eSpeWroUy159Feu/+gKGYUDXdVRVSb7FZDoD0wFUI+DXUl111VXI5XJYuHAhhNVJqAp01hp589SrVy9/DXu8dgMGDMCYMWNksbFLCOwZOC887BkX0zTRp08fnHvuuXj88cexePFiNDY24vLLL/cNs6IoqKur81nXfyhlAkgnIZFI4Nlnn0V1dTUGDx6MeDzuk/16RvGWW25BTU0N+vXrh+7du+Pggw+Bqup+f1RFh66p0FQDhYIFy3SgKJ33qt9bh27VNVAVBY5l+k5uIlGCAQP6Yffu3X4BbkdHBgceeCD69u2LkSNHoqwsgetnXeuBgH3D3RWNqBb9wP+82CgVl3z8ktr/+pwUAAlNZic0GQCguPIGAEzb8pFEWigERZGSA6rLqh2Lx/HgAw/gsSeegGNZcGwbV1x5JU477TTU7dnrx7pZVDOiQqJ7bMtCMBj0PSvHcbostuKcGQAolJtfW1ubrG1SVDgASInsUVxpCN2FFXvaRcUFkMmkrLkpicb8Gqkhg4bgiKOOxFfrv5IILNfL11y2jY5MGplMxpe5CIfDgAKccsopGDVqFD788EPcdtttGDFiBE455RQIIfD888+juqoa//znP/H1119jwIABWLRoEebNm4dgUJ4U6NZzeai+YqYCy7KgKvBzJQB8tOLLL7+MsWPHwswXcN899+K+++7D0KFDcerppyEYDOK15cuxcuVK+cI7Dk448UTcMudPyGQzeOutt9C/f398/PHHSHakUJKI46WXXsLF06YBJOIlJSiYJg4//HA8/fTT+GbTZtxzzz0YuN8gzLt1rkRShsI+S3wqlfK1szpLAeRcAcCMq65Cba9eaGlpwV9e+gvOOussrF69Gv379cenqz9DQ0MD+vbti79++FfJlqEoePfddzFo0CA/9zJ8xAicdNJJSHd0wGOF8Ehei+HWLS0tOPPMM3HQQQdh+vTpeO+D9wEX5ek4xNlnn4m6ujrccMMNWLFiBUKhADKZDOKJMldQEqipqUFrMuWizxyUVlRi2fLXsXTpUrzw/BLXwLBLwatXt1R8qvIRgT+ooQK6QsiLa6W85rGmX3PNNXjppZdwzjnnYNy4cTj88MP9nJEQAps2bUJFRYXPDu9dz/u350gMHz4cZ599Njo6OlAoFDB8+PDOwnZVxcEHH4zDDz8cabeY2zRt3HPPPb6x85o3v0IImKYNqIShG4jFYi4zOnzyWa+lUin06N5HQvw1Dbqu4uabb0Y4HEZDQwNuu+02XHrppXjnnbfcrUeTJQAklJ8A4ZEKoHoC18WGSQXgMVD8+O9+tu3/p7Di//wm4TEyx+Oi2O6//35CAXfs2d0FhXbhhReyurqaJFnfsI9aMMCTTzuVb77zNpe++go3b/nW/37eLLBXn9783e9+58a8TZpmnqTDp55aSCjgOx+8z3Q+x/LqKh562G8oSC5YsIAAuK+uni1NzSyNJ3jSpD+SgrzlppsJgN988w0tCqbyWdok9zU38cTJJ3HVu+8waxaoBwyefe45FJSxc8ux6VBw7q3zCAXctWsXc7kcI5EI7777bgqSYw4ay8HDh9EmWXBsFiyTtnD49ttvU1VVLln8PClkzL69vZ0kfQLd4fuP4EEHHUTLsrhlyxYGAgFGo1GWlpZ2QVa9//778u+KCHxfeOEFH9lFsgvKbNSoURw7dixJ8tXlywhV4T/+uVamlxyHhUKBsViM06ZNo0PBkrJSHn70Ufzkb6v55jtv88uNG1hw+7jczSeVlZUxHA4zWhJjtCTGcDjMzZs3U5D8btdufrl5My2SpiVzlZOnTGVlVQ1tyryYAnDtWtmHprZWNra20CbZf8AgHvwrmXd5/vkXCKj84ouv6Lh5nm+3byMU8Pa776RFwdPOOJ0AWFVVxVAoxLKyMiqKwsMOO4xCCGbzOZaWl3HWDTfSIpkvWH4OYvCQYTz11FNJ0s19qDzs/7D37uHWZHV952etVVX7em7vrRG6+6VB6G5oSIPcGgcVooD0dBuRi6LgJS0ZAwSERzAwRB5RSaIkkcQkZEh8JMaYMGAC8XE0XEYZxNFBbW5Ky+Wlu2m6+72cy95nX6pqrd/88VurqvY55+3GTGB8m6zn2c8+Z+/aVatWVf2u39/3963fIuP1Nfn4Jz8hXoL89m//VwErv/Gf3iuzueb5/vm/eLuAlfe+97+IiMgrX/lKcc7JuXPnmlxULSJ33n1WTj/8kfLYxz9RTp56kHzf978o5lG8PPe7v0u2Nteba5SQfZ/73OcEkDe96U0NwW/K87z5zW+WV7/61Q1Jq4jI3XffLcYY+emf/ulmPwfRgrfccosA8ku/9EvNvZH2efXVV8uNN964ks+66qqr5Hu/93vFey9VVckVV1whP/ZjP9Yct5sr+/jHPy5Ak19dLpfivZdz5y4IWHnLW/6Bfl5qPvr3P/pHApn84tv+hSzLIPOlkit/z3O/Vy47dbnMZjMJoW6e8U9+8pMCVn78VT8pEkRuvvlmGY+HTU4qBJFf/MV/KoDceuutK3OLgkkS4XUa6c/lwstdd12QmKKSOqSc1f/IST2ghiRLJFVr0tK4JG8kIJTiWZQlxrrYu8kprdJshvee6x71KJ75Hc/k5ptv5pGPeKTmc4ylyAte/vKX89u/89v861/+N0oqmuf8wR/8Aa95zWt40pOfzNOf/nT6vT5vf/vb+chHPsLph55u2lS/8IUv5PTp02xubvK2t72N4D1/80dvoSgKfvRvvZTd3V2t6fE1r3rVq3jve99LURQUecGP3HIL7/yVX+Hd73k3edEDa/ndD3+Yn/p7f49n33gjD77iCipf40XDb7UEXvnKV/KZT3+av/v6v4uzShF1991387KXvYwHPehBPPe5z8UHz7d+67fyXd/9N/CRQumee+/hzJkzHD95gizL+NVf/VWqquL9738/Z86c4cyZM3zqU58iz3Pe+c53xiVv62tuvvlmrrrqKl72spdx++23N57T3//7f5+Pf/zj3HLLLd2L1tTAWGt597vfzXw+55HXXN1Y9VdddRU3POUGvvXp38ajH32dWtjAu971LraOH+NPP34rZ27/In/2mc/wv7/nPcxjH6i6Drz61a/m2c9+Nl+84w6yzDKbLfjMZz7D5nHlkLvppps4eeIkP/o3b+GuL9/F1qZ24335K17OmTNneO1rXxs53KRD0aOFvn/w+78PznHy5EkMhve973183/d9H1/84hf5/Oc/z5e+9CXe8IY38JGPfIQvfOEL2oup12NRlZRlxc5kj3lZxZyRbe7RREn04d/7PfVoH30dJrYEAZoQ25kzt/Oa17yG5zznOdx0043Nb9uwW2zgKTR8dh//kz/h2LFj/JN//Lb4vCgVsxLvqmeR5zllWfKwhz2MF7zgBbzpTW/id3/3dymKAmstv/Vbv8Ub3/hGJpNJsyZpfaTz3KVC9HRtQb32PM+bPkygHsmHPvQhPvOZz/DiF794hU0ieWEp59Rt25IYI1IIMx0noU1TK5eUN05zmEwmnDu301CeJRRk2scP/uAPcs+99/CqV726qena3t7mR3/0RxmPx/zQD/0QAOPxehPqTOv9p3/6p1hr6ccoTXe/IhcP4RmbIg9JhCkjywONceLr3pNqLJQg4mPtUKjVAvv5t/6C4IzcdscZWUiQqS+lEpEXveTFsnlsS6azffnz2/5MsMjrX/+TEsTLfDmT2WJfKqll4ZeyDKVMl/vy/Be9QMiNXPXIh8mjr79OjLPyDQ95sNz6iY9LEJHpbF/q4OWP//RP5FWv/nF51HWPFgzyHd/xHfLmN7+5aUewXC6lDl5+7df/vZA5GY5H8qSn3iCnHnSZYJBf+EdvFS9BahHZmU7kaU//NnG9Qr7xUdfINY+9Tuhlcs3jHiuf/uLnZD9UcubOOyTr9+S1r/+7sgi1TMuFvPTlf1swyOUPPS1PeeoN4vJM1tbW5MMf/nDj+bzjHe8QDHLFVQ+VZz7nO2W8uSH98Ug++kd/KHXw8uDLH9K010gNBrwEed4Lni82c3LuwnlFVIbQWM8f/ehHZWNjQ7IskxtuuEEe8pCHCCC33HJLYyX/5/+sntA111wjN9xwgzz60Y8WQJ7y1BtktphL5Wsp+j35vhf/gMzKpdx595fl7nNnpQxe7vjyXYI18v0/+JLoKQYpg5elr+WRj3ykXHXVVVKLyG994ANCnsvWZZfJs7/zRjl9+irJskJ+7d//hwad+YEPfEDGw5EU/Z484UlPlCuueqhgkL/9d14pZXTK3/lv/52Alcc+9np5ylOeKo9+9GMEa+Rhj3yE7C1m8vZ/rWv43ve+t/UEgsgnbv24GOPkJ3/y9RJEJOsP5LWvV0/qzF13yYWp1oxd+bCHy03f/TckiMi//Jf/SsDK9zzvBXJ+d08u7E2kFpH/+v4Pqtf0vt+UICIveskPClj5/d//g+YZeN3rXifGGLnnnnsUIVmr11BWXh559bVibCbvfs9/Uo98oQjWm266Sba2tkSkrclL1/Guu+6S66+/XgC57rrr5LrrrhNAnvGMZ8i5c+dERBqv5ktf+pIYY+Snfuqn2vs7tuO49dZb5UlPelLjmVVV1Rzjd37nd+TUqVNijJHrr79envzkJ8sTn/hEecITnqAe8mjU1MY97GEPk9FoJNdee61cffXVcs0118g111wjX/jCF+S2225rPKkQgiwW6r3dfvudAlb+4c//Y/FB5LOf+6LM5pX8xWfPCCaXX3jr22S+qGV/tpCqDlKWIq9/w5sE4+TkZafkyU9+soxGIymKQt71rnfLbN/LfBbk+c9/oQDy+Mc/Xm644Zvloae/USCTV7zilVKW5UqtWYq8rHg+IXlSer/ccec9slisdioKoa39XB2Xpif1wGecuJ/RtTpERCl/IkHqoizxCDf9je/SJn2lNkzcPn+B01deyXc+65kM+n3OnzvH05/+dB559SOpgqdX9AGDN0qbI9bwzGc/m8dcdx2TyYTRcMgtP3IL73jHOzh95WkEociV7eHY8WM8+9nP5vjx43zsj/+Y//K+93HjjTdqDsgqlY4Yw3XXPYYXvuh7G0aHx3/TN/HPfumXeP7zX8Du3h6LxQJjDM973vM4ffo0O7s7jMdjXvpj/wu/8Au/wLHjx1kullhj2Nnd4due/m084hGPYDqd8qxnPYunfvM3s7e3ByK86EUv4pf/zS9z7bXXat4leK5/3PXc9F3fxZe+fBc7u7s8468/g3f+yq/wqEc9igvb23zus5/lpS99KVdffTXzxbxZ58svv5z5csl1j3kMl132IHzw5Jlalg95yEO45ZZb6Pf7nD9/nkc96lG89a1v5ZWvfGWTP5jPlT7myiuvZDQaceWVV/LGN76Rn3rTmxgNR01322/9lm/h+usfR17kK+3N9yYTXvva13Lq1GXUtcdaQ24dD33YVexN9rj2usfwhCc8gRtvvon5bMbO+Qs8/vrH8a/e/q/49u/46+ppBM83Pvzh/NAP/xBFnnP+wnkede21/NN//s/5kR/5m5w7d47ReMRysaSqay47dYq1tTWuuOIKfvzVP85bfu7nGI3G3HrrrTz09Gle+rf+Fnmm88xcxqkHXcZ8vqDX7/PUpz2N8+fPc8M3P5Vrr7mGotdjNpthreYWb7jhKVz32McwnWgzw7e85S0cO36cCzvbjEdjysWS2WzG/3zTTfRHI97//vfz/S/+AV7w/O+hXFZkme5nY2ODm2++uSFaNZFV5O677+amm27iRS96EdvbO0rHZS27exMuf8iDeeYzn7kCWDDGMB6P+eEf/mFOnz7N2bNnOXbsGK973ev42Z/9WTY2NlbyU4ld5Vu+5Vu4+uqrGw/IOcfZs2f5wAc+wCte8Qp+4id+YoWF/UMf+hC//uu/zkte8hIuu+wy1tfXOXHiBCdPnuSGG27g05/+NFVV8ZKXvITt7W1OnTrF5Zdfzjd8wzc0fz/rWc9iMBhw++23c+ONN3LVVVfFYEoLynjKDU/lsssexNraGqNRj7KsuXDhAs95znM4ceI4eZ6R547pdMkNNzyV73ne97C7u03wnuc85zm84x3v4GlP+5+Y7S9jLnuftbUxJ0+eZGNjk2uveTRv/F/fyMtf8bKGjSR5WYtFGb2yw9ABrZE2TPfn9PtDsjwxUwCo3Dk8ul7ZpeNtPfC5++5nCJEA1rbsy7XXHk4Lr8nfeb1ouoUWWc6o11diV5EIhgCMoyJgsFQEylDhRSjLkmq5ZDwcMSqG2nHWWO2XFNnO6+BbTrLQEliGEDCiIYj+YECQgERir2WoyG0e2bw8DstsPqNa6LFSMnrQ663QMwXRzxWM0KPCR95BwQdPWZYsZ3O2NjYVUBI8mW3BGwEFlyyqkjwvCMCiUoUotfaUyvOcrfVNyqpUWpmi1xzXRJ7EQEB8ZNSOD5SSakY6JVpOuKSgmuvTYbj26TedbcoInU/C02CYzPapqoq1jU0sUAftzWRp51VLYLpcsjeZMBwO2RyNyaGhPAtBtJ9PDInlWR4REnFt4/zOXrhAnudsrq1Fnj690YzR6+usY29/GluIrGOMdmGIYMpml/PFEptnkR4Hyrqml2VUtWf3wjbHTioc3xiaPmgiUIXAbDFnuVxyausY1kDthWVdYTNH5hzGQ+baIty0xgeJYdN1r2qFTc/LissuO4kIZAaQlmAYVhnI0+hy56XjJMMhfZdCYF0W9INM5d1+U+985zu55ZZb+OxnP8tVV111aN7f/u3fznQ65aMf/ejK/LrP1ioPn22KaPXYgnOGnV0FqgyHYyJmJ4ZE4dy584xGA0ajIZO9itlsyoO+YauzjUQ4OSxmgd3dXU5dttWg/EKAxVJDkf2+9pLLokIKNZTVEghNGDAJLGXdqhEx3H3PDpsbx+gPWiUlou1hDo9u4e+lk+n5H+g+AGs6JI6KICvrijzLWfgF8/mcrMgZ9YdaJ+W9toRwDusM8+UCk+UYa1nWC7wE/cw5Br0ea4OREqKKR4K2xVB4u9G26029g+Bi40PnHJlT5moX+w4lYtMQX+d2zyOifXV6ecFgMGB9MG5IWTOjXmGKwxsTe0tlmSoOBItjUSvfGWi2YX1rE/FCVVc4gSoynVtrMVabGOZ5wXQ5Y3eypyzfwxE4x7FYd7WzuwPQ8LQleHjeK1gsFqyN15QHDpoeUiKCF61NSazvXSbr9H9695GtIphA7rJGgFmMlhLE83bWMRoMCIMBs/0ZO3u7bG1tMez3VWmKKugADPsDev0+Fy5c4NxiyeZwTN+pd2EzQ+3Vy7aZtl0JtR4jK3LKWole+/0+dV1Teq+8kFWNi95BaoWyPhqztz/lnrP3srW1RZHlZFbZBqxRIt2qqphNJ2xubuLyjCLLCAJ55lhbW+Oeu77M1onjKsiNtlDJegXOWXrDQeSr09xP1suxOO66525OHT/BuNfTY9kWkZhyKem6AQ2DRV4UrK+vw0zqdyAAACAASURBVP6Me+89x7FjxwjG0Mts06Cyqwi6BLGpBqqrIJJRBqqAEklw+p543ycUX4KxJw/s1KlT3HDDDQ17RAihyXP1+30e+9jHNrVRqWlnerZT/VPXM0sKSmuZtFbp/Plt9mczrrjiIQAsl55ezzGfV/T7eUfpQlHkTKeqvKylaQUfgvaYargn6xrvq5gDzNjZ3qPf76s35LJmHs7B5Pw+o/GgWSeRVf8nPZO6zqZB+z3QclJf955UOMCW3cC1ETywqBfsTvYYrY0ZZgMMAYdFecC1XQNYSikjwWm0jIoBeZaTRS/FYggEMrLmoU69hUQE4+yKp5KsqhAhsNa5eETDZLHP/mLOaDRimPcxkRW89vWKZ9JVvHVUXNZYyughVsEzme2zWCwYDodsDNcRAhbbWOaOVWsbYyh9jXWOnekeYmA0GuOaTsYBhyOEGpdabMR9JDh8nuf42O9pUPTIbIaP52tRcs08Epmm+pn04HUZq9MDucKc7aNSs7aB0QtqtXoEZw21D+zPZ9pld3OdzGaIrzHORSGh7OyLxYK1Xr+B86bOqz74tuOxxPoUY5rrszefMZ1OOXX8BJnVtZQmuS0Nk7tg2FvMmc3nHFvf0P5l0ZOqqpqiyNjem1AH30CsHQptlyCUVcWF3R2OHz9OL3pbs2VJr6ce7vmdbXo2Y2t9LTZ5gO29Kb1ej2GRk5lW6CVIeF1p4W2LYbbNdVcvDWbzBZPJhFOnTpIhZO7iHlgK33VH+rx7TdM90mXRT9c2KaaD3lB33t39dduCHGRj77YcaefT4qaMaWmJqsqzvbPDsWPHGo+ou+25c9vqMW+Omc8Uan7i5Doi4Fy7hCLga7hwYZetY2PyXNu1eC/cffcFjh8/Tn9gmkhC8sC+/OWzrK+NtH9ZvIdMYsemBiz3nt1jOBgzHGkdXOvTH+UpXZqe1KUz06/SSP18xGudkYshOIlKJVgITpowQFODgcVjmUvFhfku0+mUuq4ZDYdsDdcZZj0KDEYCGQYkYKMl1BQbJsunwxhO0MBc7jK9aVPjP8ADO/vaSv345jF6eaFN9jBY0C7DSUGF0JxbLSE+xBqKxFl2Z1Nt5W4tJ0+cYH04Rgho05EYFiQqbetAIrM6gnOWWb3U/FuvR65iWBtEip5zbi3gyWxGZjN6eY/NtQ021tYpsh6FK6iXNdO9CTs723gJ1OKpCLi8QKwWgnTbfyThdbC/UFfgmGSxizReknYGBoeBAM5ZNsZjhkP1mKazKTaGWVJozQLDfj9eI325TA2BxKSeQvzGRGZ0DHXQzrhZllFFBZ2sc2PSfRYFNeq5Dfp9tncnsTWLEqPbPCMAG+triGgLkzRCUCFWFOo97+3tsVxq+KzfK6iiYZOKiUPQFhsGyK2jXpZNWBFaoR5CIMt7cd3TKrSjrj2Zg+Gwz3A45OzZs7GmTo0o6LIgtDVI6f+ukjl4Tbs5qqRY0rXvMvunzxsEbqdH1UFv6eC9kQzQFDZMv0sj/Zl489QTinVJ6f6KYTz1nlKDROj3aVhBsiyGhllVaj6oceiDj4aKjZ2G03oTny9DVapi46IA7LawV8/9Ips9AMalH+5rqEnu++tVKyLGbpuOrgZrVYBhAsYSLV1hISXi1EoWtIdMiTCbL6l8icfTLwoG/R6FcTi0UV9qdSsmxZDVOg+i3W6b2LuzmqfQVnaqEGLbdxcLdY3LmPol+4s51lo2t7bUcwna+yo9h100ffowpA8M1Hj2y5kWgOY5a2sj+uQHRFFbqW+QWB8YIGjn0aDZJPYWU7Iio5/lWDy5EM/bxirWGmO6q+5VSBpHnjm8gWGvh688y3LOZLaPKIMq/X6fgSkwBIroraSLZkz0QYxe3YPvNJZmm49Ka516JaXdjWODxZ2dC9R1zXg8Vq9OhMyY2B1XNPwWR2a1fxdm9YbTealytvH7qg4MM70UmicwGKc3hDWWWsAZWB8MkQrO7+yxtb5O7AgSPUDP8a0ttncm7GzvcXxrHeN0385ZNtbXOHf+HLPlAlfkKjydwwv0sz57+7uIhTxexswZ5mWJZQSmFdyCKviUM0trpEJWFUORa8fg3MDxjRHbJrC9t8tgMGJtPGjuI601Fb0eovd12wo97dm2/8WqZzUN21ziQQ+sG547OC62rV4Kc2gbm865cx27u3DONCCKuvaN8WLQ+yg9YvN5iXEgnqbnlIjFWWLOWlujWKfKs/YlRR7bcSx9s09r1df1AsZk+Bp8nVH7JuACto2MJOXlbIKzt52Ou17hA2F83XtShw2QVrh7Yjgwd4BlQcnubI+dvV0qX1MUfTbHG4yKAT2TqaV+wKRJSfl2z6sHTq3ajTH4mBsgWuZ1DDnuLfeZzmfkec54MCS1WMytw3V2GmJSVeL8KwKChrn2yxkXdi9QliVra2tsDTfIUKVqA80r9ddKYoZgUK0dazAwTJdzagkM+gPAYrEYsY0yjNokbh0fQlQWmeRNGv2syB2j0Yi19U2G4zHBGmW3KGfRpzu4Zumz+3q/+G1t0rziXHKbcfzYcbIs48KFCyzKslFK1sTQmsSFDYfvlnYkpShRybQsEM09Ib5R+Gn/DsAL6+tDiqJgb39KFW8OFYjqpa6trVFLYHcyU88lefaiVEh1rf2xmiCd0dyVwVJXba6kcBmhqvG+BTokTxBgWXnmZYW1CrZozi4pjgiWANhaX2M4HLIsSyaTBXVYvf0luaAieh/pjO+z9udrP1Ig9Oihedw21Ned+yogo1Xm3X1ba5rvG48yRkZKH7Sv2oHjAVSVenCH12p1rtYctQ0cJdku1XHpe1L3Yy107KSLfm8PbJIEPWiIo6xKpuxDEDJr6Q20WLagICc0KijE3ETArMzLQpP3ii5ccyCHVRCFAZdrnipIIFiDx7Cz0OaK/cwxynL6rb0KdG5Qo1LfR5SeWIPFUUql9Et1Tb8/YNAfNPmj9K6xn3Y3bWTbxocPyNTyXHphMa8Z9kcU9Eht2cQevBR6a7nmWYnm5oFLoR1sTRMwtMFQe3Amu+ilNdj7UVj3P0y8RhYVxmvDMb3egJ3tPebZkmOba8DhRLRJZm0HbYVN19c0KL4UUkrqRtFW7X66SXBnVfSMhzk7kzmzyR7HxusYDD54jHMY69nYHHFhexdXZYzyPNoEBmss4/GY3d1d8rxHvx/55mwLPrD9XA2GLEOso/Q1A9da3835GaMFtxtb5FkMQwmNMdTmnBR2MxoNqesp8/mc8bjfrm26oWz3Kh7OKaXr9rU2+u/veILaZa3i6eawpAGZJB1s0G01jJg6Y0flFFovrSnUjYAOBVCk3Hg7yrIld27n3FlXffyjgfHAUUhHja97T6pZgM4douLdkmEZuz5DW1Dg6Lmctf6IUd6nwOLQDq0E01jZqRW9HNh/ikathCcNrVVtbcNsEaylBnYWE8q6ol9kbPTH9G22sg/vKyCAkRhKDDH8l2lIbrbH3t4ezjmObW6x0R9T4MB7XAhk3P/DGoymaCsDCwKT/Tl5nrPRHx36vQDexFfnVNuFbZW3iRasp/UAa++pFksKl9HPC/xBz+XiWuu/7R0NMeUx9JM7x4kTWzjnOLe9Te0DcsRv7nvonFPeUSTdGgk5IWCthoGbtTBIqMiMYWM8wtcls2lCWzokeApj6FnHxvqYyd4OZV01Yk0QekXO+vo6u7u7VFUKYtPwCSYhaQwN3LvxDILgYi4zz3NCCOzs7FB7wMYGwkecqa9LHDAY9LDOtGGpOHMFXRz+rFmpS0C2dvNXR30Hrc3SJbaNWzTfpxFCiBlkmo4LaUjHZPbe0+vlHXTrgYObdg4P9J5SX/dK6tCIsbIsQE8sG/S5rLfB8WKdY/mIPo5MApkEjK+iC2HAahjJoiEch9a+pLDSylNuWl0joDFt8XjUA5pRcm6xQ1kvOTYeM3QZLoUlTHxJwDmjaLH4nTXgpWK53Ge+PyXUFZujNdb6Q808BY8ToWczMhwqhSIso9kvdEMKASjxVAjTckYZSkajgSooCdGTSsHFeuW8Ak1qLu6/u9A652C07qgMNbPZNCIjo4eWGFrN6pqthDySE/iXeg/Nu0HwvkIJenX0x32yXsHuZI9gjM6RgBh9NQiYRqaE5iUmwacNIdR6HCsEvL6MR0xgKSHmRABRJWHw9G3G+midaVkyW1QYCzZoONV4z3pesFb0mU5nlEgMCenM+72C8XjM3t4eSVZmRc6yUgyqj9Z3XhQsq1IjuaL3H2h9oDWQF32q2rOzu4cXsLE+SGiBERABCsEzKHIchnrZkuumqEJzLwh4CQe8tnYZ/6qOg4pnNYdlQWyz1i4z+Pqw5k2nbG37faLNynPXLEBaG+9VHhRFEXNcF59fV0klNOvBeV7q4+taSd3nZYxSVlnKXANsaDI2xiqiqeMd6O/UHkq5l/udg9ObrMYQsMylZnt/DwmGrfEmPTJyMhBF6nV9M0HwWOr4TS3KJbi/v48VOLa+SS8ryI1md7IIyghVpTK1k1w+am0SxMBiWYQl8+WCvJ9HiLlX1CI1CooI2GgLdgWPRosOWHoxVJd+UQP7+1psuz5eY1T0AGmQis1Pmj3SKtW/9AjNu3q3QuYKMmM19Ch6XGttm0ZpFuXiV/TgN6mMIUSUoa5DrJVBC2O396csvbLQK3xef9sregyGY3bmM+ZLj3WGuqpw1iIhsLG2DsB0MtOQpWkVwXikhZ87O1qnVhTqNdW1aI4Nmv5U3XPy3jcIR2steb9HMHD+/E4T+jroEejP2zPXeqjDS5ZeWqh9aYmcLsN8GgeBGCEABzyprjJOa9JVKKqIWvShifeGwSi7OsnQuW+P03SMhgfquLTumK/CWLHkkmWcXg7ILN5YyiCUQaKwUQGu9TEdK1p883cjRDsvhUF4EBXqJgEbrCMYyzSUTKYz+nmfk8NNCrIISbea0xBLwKhiMpZSoAQqDNO6ZHs6pQLWNrdYH2/q7xoJo2g14yy2yBFHDKcl/68jQERzPk5M9JTUAgweiqIfF8s2ORh9OVXnAi5oLirdXGnNdN80x5AIzlhUFXUd6BcDhlmu2axamtqi1esV5ym2mWcKpX5F76wqFIOLdUfqIDmjR9B+QV13Kang9ritm2CbdTSSkGkZFoevQsxJOpLJI8GwmJcsq5q9xYIF6uVomFaVdm9Q4IqcnXLOTACXEURpsbwENjY2qOoli9jULwRplNXW1gZlVbE/L2N+zDQFuxDpi3B43wI7usqmoTcareO9MN1fqieULl/cNoSAi55gkbVks8GoQi59YLbwVL4DT4je1X/f8dULd3WLlA/qghZir/8f7O+UfpOW1rksFvZCXafft/tNAKuyLLHOxOLii3hSKVTcAU48UJXV172SOjga2RPzKpWoTFLevIwaw35dMwuBmuRHtL9pd6SUSWmfIT6a0v1etIYpYJhUC2b7C/q9HhvFmAwQH6L3Q5O8NY16M4jJ8cBkMWc2mykrwGid3ObNkYTQgh+M4EUh5MGAdRfxDOIiGOnoagzOKotFwOMiSwem3YLQgYunMGccB4+U8lazqmJ/NsE5x/p4pB5cgMwdwvZdfMhf8v3gzyO1lY35l9q3AIFkkKz+oPO/HBRehqT6wTSKVsNdHsFircPlOYP+kKWv2Z/PSKoMUVEVBDbGQzyB3f0JOFVQy0pDcpkxbI3HTPcmLJYlzpoV8OGpUyfZ2dnB+3AoZKXnqgwVSYpaqwwaoDmmsixxDk6c2GJ3d8L+dLFSW2Vt1ngGIkLRyxpG7lQjtFiUXLhwgclkrmi1ZsnMgVzV/5fx1c3HdBXPQSWgz1ULnmi2TUrHmJVz7P6fiorbot9kBKXieUNeHD6m/h8O7POBqZzSuOSVVFIq97lBaIsJV4r3oGGWEAJeaoIo8Dv6Rk2tTw3slwvOTXc4v5hybjHlbDVnKnX0ZjR8FRrLW61VtboNBEV4GeOiB2EJxhGMYW8+oV7MWev32CoG5OgtW0QWCjHSQqHjWErFPCzZ3TuPM8LG+pi13oAMLTMmzsYZGrVmSSGfdKPf/wNuRHF6hbMU1jDbnzS/8wZqDNIls0y7jKdtgUZSC2DUa/DAfl0z2d/DZob1sQIxoj0QD97+7PDEjvZW7/d1cISaLs2ZtaBR0Vpzfit3yWreKc1RqQNXre0umkv7SlqsybqnRRU8x9bXmc1m2uY8OuaZwMCoN3psfYQxnu39KSWihc4IVjz9zLE2GjCdTmP9XYSaG8gsbG5ssLu7G8N90cuJln1qHNj1irIsa9baOUdVa63bZZedYDKZMIueWe3ruCqmLcylBYpYq6vmQyCL9Fvnzp1jPi/j+UeFato1SjdPikasRCW6Ob/OM6AKUp+3rmOrx179/5BSjHLhYiMZJs7ZpkhXa6faIvIEO1eFQ4SZtzRIRAMxRQub0KFoO/p+v1ix3rqeVL9fxPtJVgyhg7mmNKdUz/ZAHJe8krq/IdG/7lKjNAJFswRtlscYxEgUScqusKRmutxnMtmjrmulD1rbICty5ssF25M9dpf77IclJYHaKDIvobeCj8ewFh+gDII3hsoYSpRBQkQY9geM834Dukjza+YbGdA9Qk1o6mLWRuuM8z49imiLx6JgLSu+yKqEQxe+60Emo74JKQB95xj2B0Bgd7LHfjWL62SoJIVydPKBED22COhowoJRClv9pqqVgmc8GpNbhxffPI0SghLq/jdd9c55SXqI23cdcQWcrof3FSGaGAqk8I2g6a7bEQdY+deYTl6uyV0c3txaC16vw/Fjm+zt7VHXsSi5VsGUm0APw/pozGKxYBkVTR09ayUm7TMYDJocVOZa+TsY9JoOyGVZEtNfcZ5mtY6JVkha0wrUBD0/duwYe3t7zOdLMpc1dFdpHbXeylJ31iOFDTc2hgwGA3Z3d9nZ2VNaKXtQ8B7OcR01VsoBTIexonlWVi/J3t6U+XzZRhPoGHtfgVBPiuhizorWN0rz90H2h+4hFCTTovfa/YZm/glQ4TJzv8dO59ue9wMz7Hfp10ndz5Dm5tSHIKD8WMqnZxu5I4ImU4CaQMWC0geqRUmWZQwHPfIsR23rQD/r48d9pn7OsqqYzxY4axkUA/pZTkGGNT4W6+mdaqyajzUwo2KxXICFUdFj5HpYVDEFkcY7sYCxJsktll7BESEEtsYbDCLfnQjRlKPzZNhDQr59ZiI8lgM5o7hNNxKYrMd+3gdr2J/PmJULvBH62SjmJdK+arzxWBNrcPDx4XRK8xSNAiMeGzwS6pTdwq24NK1RsVql0s4/8S7e5zDQqv1InpquR7MGfqWep6oqHIbCJcKpjnvIgaZyQvTQPK16SswIBh9qoEB56BV+HNAam8pXCIHMZAzHI87v7XBycyuGZiNnI4Yelo3hOpMLE3rHjoFx4Bw1SqmV5zmLxYLp/ozxaNgqQgNr4yGKyLDN7ADyLKNezPX5ILYrp82hZMZQL5eYQUHuwIhrarGM2STvFzE/pQezmWkY0PMsb46xZAkB1tdH9Ac9JpNd9u+9l/XRJqPRQD1RE2+gI0YrcCOnX/M57f9G74Iui/lsWTGZTKiXZWzZfkxZI+Rwq/r7G1orJRFN2/5W55BCqVnk92ubELbeVjyDDtDCe0+W2UN6sqo0zJzntjn2xWp1BSLdlmm27b6vbC6HW9F382V/lccDXkm1MWVpivPSCAhWn1LECR5hScU8zFjWJd57BsMhubHkKERYA4MKXXZYRq4gczVLDFVdset3mXjDKO8xtD1yG93+GP6rEPZZMq+VUmlzMCbHUlMRIvmSNTZWYaVwoxCMYVZr7qkoCjb66zgsnrqFeqNJ6yS4D+ZSVrzGSIfaAkE4sG16tRXyBnCuoD8WZsuSncWMLCvpZz0GWUHeHFnJcBWzWKuANo7gpNkfxtAbCvvLJecX9zAshoxsERWWwRilYEoKpVX1xHNrz+nwebrDeaQjlVliaKyxJkeo8Rj2whTJAz4PLChXa91MOmqSPCGqMU/K0RkyvR8yT5CKXsRBqnelwPfQE5aLigULCnKKYZ+FLDg732ZrbYOaCoshiKcwPQaDApER29s7nDy5iQB1EHKr7PJra2tMJhOyLKPfi5xyQQl1R6MRzrVGCUCeZ0y9xDCWnlNXHWdZ1jDjBwGXwTjrE6qS8zvan0nzkpFVxOizVlUVg1hMrCStVRSkUBQZW1tb7O/vM5/P8d6zsT6OrAxHk87qe6feyLTeUnqUEzeitZb5vGI+nytNlHOsr6+zv7+/0r028S5KCBzZ0aJ715i2VirPD4vLdM7QUjGFbiyT9k9VUi1k/aj9VaXHmqzxNLtFwUfNLX3svZA1YefDCum+DIG/6uMBr6SSGJZGeIeYcdKHL3c5AVgizFmylBmVKekVGSP6DVShRNtJdy130UoVHEIPyDLDLAtUVOwwZ4ZjnbHCv6NXUxFYssRklrWsT0aJp6TSWWKVXAkLSWURMMyYU9mK4fqAHjk1y6gy5cCc0vsqC0Pa4vC9nkJqq0KsE1TRvEOcj+45Z9ArsL2SBSUTlizx9MjiS/ssWeMo2WfBDMgJpBCRJ0MDgXnPMmGfkhmVimtsXCvfCce2XkCbf9DZHRWxPkohHR3ZlmZOCchvmQ/Vk5pTdtURUZR21jSFqdo6FZ2fp8KwGFU4YEoZ103PImCoCsPSCXOtjlMfbZSzz4KKbUb09T4wlkBNhmcwzJlOp1zYmbC1sUZubZOLKvKMwWDAZDKhKI43bOpK/aRHblvaKwgmtbEwpogeTSv48kx5+wltnlAERuvreAwXLuywvrlGkWXKL2mAjsDWvmmGIssoFzW9QabOqlW+wXIQuHD2HOPRAGtdXNNWuKfrq8zgq5e1652k/0OA3d0Ji7KKhbB91tbWKArDvFzG8FobAlfv+WL3yuq+W4BIe9ykPLLYHBWSoswiyMnFYHhqfdJ6UmVJJM7teDjRWFbASvsbOKz0RFp2ijS/dD8acygCfZ/ndimMrwMlpSPdnL4j3sQIU/bZZ8aEfeZMmZoJi3pGCCXWCNWyxNpMPQFpW0Fk1jbEobXUCmxzGcEaKl9TliWhFnouozCOzOZNz5s6eGxWkGUZWQATBG8Bo3VYiGCCIvBwGXvTKWKUMdvh1AJsYtCdWiKRSOffATNINMnENtvosDE5HcVD3CZEzy0lp0QEZzJcUGstIEjMjwVnqCRQVRVVtcQthAe5Y1z/8OsYkJPlnk9NP8GXlrezLEBMwAUL4nGihcuVswqkWJSYCGU2xlCGtj2DCW3tmUgLZWhCb+FAHF66TNytqdxdr4MAGrVwPdY67UOEU2ER0VTp2GntuvtYeReFCZaiAjsLUGQ5QbSFCz4QsNRGQ3TDLMcZgxZzq8bZ399nfbBGYTI217dY64/5xlOnGTFicGrMZLpP7kuGWaECOgrPwaDPcrlkb2+PYxvrDUlqNwVjbRs+Snkn040DpjO0be4kz90KIGRrc417z22zuzNha0ub+DkTwRgRHNFCO1uTIinU9E1/NKSO+7/YsMauzD/RNIkojNtlyjq+WFRMp1MGo7H25+owiyOpp1TR5IBSvuf+hjEH1ok2/K3fmY6h0+alDu9I4toLi/myAdEcHN57+v1++zPTOY+LzK+lbnKr93WTg00hTln53aUyLnkldfG1XoVpBpQzS0NoarVN2eU8X+Z2bufO2V2cr7fZDxP2wwTvl5iYPFdqoEgdGoWm9So4pdaCPG/UM6hSkMoYrHHUVaVFqVFZNH1yJKKCyOI+oxKN2yTkVLmsmwZx3vumDidBpLXWxWIigjFVoFqxSKATH9fzkJCqs6JFWYMR6SgAS20ELxrK8V6w3uAETNynlya4RR1s8xDn+/DX1h/B6aseiienZIfPVX/Gny//jKmrqbNAHjSECDXB11SVUOR9JAv4qsYGrUupJeg5RG/ACYrSjE0j6ygETdx+VTC0SqqtBToIJU5wYX2wQ4AgBufyZp1FfLOuhtW1SwpJZLXY04he21LU/8sCatiYOEevTNfB9bXlQ61s96VUKoTrmjwr8PfU5K6PCRaphBOjTU4ffwjXXX4NV586TV16XHaMXjRaFLgAG2sjtre3mS/mTUfXJNyt7TwvQdvB1LFljK6LKhtBQ0e5M9pfyvU13+QF4xSZd/z4Fveev8Bkts9gMKCXWbIiR2bS3F0GDUWWZclgoNyBqZlonluWyyWFs0ARVZlp5mE6c5pMZvjYxbmuQuMR1nXN2vqA8bivrO/DEVtbkXMRSHaaUg912cENqTHoV6aoDhLHdu60GGJrQFgdyPrBfeu/Cv3vDSPPoZGYt9V7XY2ClnuxLQDWnG43V5y4ipPxmxfJiG4VajLSUhgwjXaNj57rX6VxySup+x4pq6F4N29qPJ6KJdtc4C7/RW7d/r85Z+9lj32qwlP3akpbalreCoSagMUbiZg4q6w4XrAh5rQa+LmokjEdqzu+p3oSI90OpYDRAj/rVXAqDWAk7JHYOTdUDVy2fcgkooqiqx+VkxGDFb2xgwcbrSsx6rGIJEGrQlc8WDGNkgoS8EQFFeeugDztEwUWCTZS3Og2SYCJMTByrPU2KKip8CyHC/bthMW6pzKeZdDwKFY9UGcyFn6mNVnGEDwYZyEVoIqGqhTT0gqAVJraVVKrXqIQQsxxNF6k6WwXFVnQQumky4yJnYwlKXua65aMnJYVW+8sZRSP8A6vSrxG27oEb7SgNzm2taEWQVxN8BYrlmWt3ZKD1JiQq7Jc77O/8FpcLBl3LLa5485z3Pr5T3PlxoN54sMfy+Mf/hgezBZ9p4AAhwWXMRiNmE6nFHk/ek9HPBpWwQ7LZbliqZsYFnfWURQF+/MZ/YGCMZrGfzEkeGLrGHefvRfnMjLTazyFEGTlmNrPTH/nXNuRV3tYHTG3A2O5XFLXkefOKP1Q5gpCyLQx5Vq/058qKmSjcPwsenl1WZN8Cd0uFel+ZUoqCfPkxbsDv2u9vsuYsQAAIABJREFUKw1ddqHqEB1Lo+HpKtSM8hY0IZpIbhSOy0xjYje0ZxJb+MRQYG2g8mBz8L0Bdd5jaUAy2wlIJ2OhDf1bQY1iAy6WtgCNm3s43P///7jkldRBxzotboip+5Sqz8nwCFOm3M4Z/nT6R9xefZ5Zf48yXxKM4PF4q6SiXrTmw6BkoCpEtcbBAGLV2/Ah5SQSjY5FWSIOVIIHEz9LIZj4XWRFjmQqSGj52NLneiPF2ozQ7teuCF8a4eljDFuMaZQJUcCqkunUVqAQCiNaeOrjooqE6HGCBKEOeqvr/GLYVCwh+KbQWARCVQPCiB6GMVlW6EMtIWZq4oMeaoyNLN/pXEXAKPWPeM1GSTANSKARFF0lk86PNozVKK2gyQvphOokrWVo9xGCbzythlE6fu9DGwtrQ2ftNfC+bs5dxMe1RcO23hPSNfFJOUalWWm1XJAajCHU8XtRJJmIJoN8qJX1zwWKcc5CLJ/Y+yK3ffLLfPTOT/EDT7uJq+2DGUnABEflLP3BgKry7EymHN9c00R9jKiFWrBZhABlUM19w2B/8Fkaj9aoq8DudKYtYiKHnzXR8HNw8thxzu/sUC9rNjdHZC7H12ALPe+sV1AtFhHQo0pQUOXfy/ImfJ7W9yiDPoSara0ter2sCSMaDHUdOLc9pw7akLKqS5W1NubE1Nah38uZLOb67MbbKHg5VMzePb4adzGUaoW69u391UEZGqMVkSHmSp0tKJc1jGP/KdOGnQUQk1PVJfnQ4QkJBwpo8bNYweVQ+krz5dZT+yUmQreqZSArtMxlmUEFnJnM2b7zHOd2dvmLO86wO53gBArjuOzUCa548Dfw4Ac/mIecWuNEobnCEITCiHKQAhhltwkxAWg76xFNaujMNVGdHZ0T/u87Lnkl1d5mq4toG0pWdcV3ZY99M+Hz9W3ceuFj3N77PNPxBO9KxLQ3IBzIXZhWoSSroxGCqxNYGUfVLBy23A6GoHxz3Mb9Dt3fdkZIxP0x4SwRwJ7Qis27RUzrZSRFlhLVSZiHZB43StB2ih3bUCRGWwPofg6KNV2kCNRWAIRpPsaYEKEG7TkbOQqJd8R6mtZ7aRIxSgXSnEc71wPrgY2Kt7v+nf0dWF8TvTYVaJ38U7So21qY9jyafJR+Ej1ThSavHC8kYwOC8RBUohpR5dV6aVEJisKqrRgW9YLM9ZHNjL2q5ra9O/mX7/01vu9pz+Gpx6+OhL9akDsajdjZ2WM6XTIc9xqmeRubLorRsJIYTcy7DgS/C8YZjNeYTqfMlgtGWT+GAwHRZpC9wrGxscFkZ5e9Pagqrckqih4Qw1VSr5QRJOJlZyxlqFcE/sGhOZeD/HmBluvORuRp8vpV+Zj43PrIHuKb8F6cgz0cWjwKop0g3l3GDtfcxdosNYRa4e9OvbkUetV1DGiiOCktE+vHUtjbEGpPlmv0I48ozATokmCpg9EoiLWYHkyBT3/+i/zeH/0hH//UbVQlFPmQtY1NeptrFJklEwfBc8cdX+TP//zTLPYX1It9HrS1yZMe/9e44alP4sR6n2CtKsplSR4Z2WsRChN7rh26JkGjG+arr5zSuOSVVIONNj7+YTsBaYVBz1nwZXMXt9ef51N7f8y97kvMenOC85E94GiBuxrHbYVVY6XTKpODVnxXGR0s8Ot6Am1IwK787rCSS3mQuI+VfcvKcSUJvJUQ2Oo+1fOCLovq4aRr12M5vM3KujQ/PBwG+W8d7fmsvuuXRwAgvqJjHTQMdK1s9OaUjzAaJUEaRW0wGspFvw5xP82jKoevn7SuV0eJpXtNVudxwEszJOhxbJcOYFdzIwsTuGO5zS//zn+mfsZNfPNl1zGmJg8K+hgO+0yn+/SGPW1iGFT4ANggFFZpk2uvSuqQPDJCkVv6/ULDh0UGeUaDIkMIYhj1MrJNZbcgBPqFdnuuRUEH4oNGF2L3axMh6c65WPQdDxdjYvbARJyx2kodNX4krqM+4RletN+VFfVIsxSWRDvi2qJHbSxV3K+jzSU1/JN6wZtj6rOZSKVBvFfDg2gjhYAxDuvAmxrxS1w2wBAaVonodnausdF+dM6SG8X/BfFkhbbgKRdLiqJAfKzJCpAxQKRgaWEO/Pb/+THe/+EPcfbcnTz5iY/jeTd+O9/0mMdxclhQV+ByFYmOtrwkSbjP3n6Ov/jsGT7yh3/If/ztD3L6Yad5/s3P4TGnL2PU04hHEIOLCqqx94ze7zYCiL7WMcFLW0k1MiG0HyRhGqL1bQwzZpyRz/KJ2R9zt7kdNmtqs6SWmoPt1o7ygLrfHaWEVr8//Nl9/X/kaSUlItK400d5ZO08ut5RgvIeNa8kSG0yh1f2dzGYdrufdKzV3yXE3V9aIR3ZefSgx9P9rP3bcFB5rW6bzvdiSrZdB52/Wdl33IdpZ9GgQhMAhtWwbLpeK/MIyfPikBKD6CGkfdJ6aW34UI0YpTRSWiUJCgYxxuEGPcgzzk8q3vmB99J7Vs43H78WIxUGR6/Xo6oqdnf32Npab71z0RwbUQnWdU0vLzhqWKDf7yMi7O7ucuzYsQgKUn8mofX6vQw21jDB4JyhrhV1h0t5qhpn23yUiObE6iDUQUNzdFenu1TWUPsSkTTHFDOM18ZDXrQKvfVoNTbhbaCWQCmBwmg+VUmbJUpwAyZSLiWj1eg1ETQHRtwsXWKLku5pCNNE70K/q+sKTNFx20y0CB0WIbNOc6zWaolB1CYhBEb9kbKfp74qRUEl8JGP/QX/7j3/AbEZN3/3TTzp8Y9mHcjRfG1eQc9C8EuqekEv72vY3Fm8cYhkXHvlCR5x5Qn++jOewD378Bv/5Tf5+X/8T7j24Vfxwy98IVec2iA3KG+ZE1TrZSQY/Yp8+BoqqktbSSV5aWIupbOcYsCbgMezw1k+Of0Yd+SfRdY8SxYQE9uHYnbNDX6xOJ5t71RWvaKLKq/QVQCHPSWRI44VommtAeMI0IiKovlNN791MWWbjrkq1JvfrQjvVtm1TkA3vNX1EuCQUpRu/dB9Dz10V9m0yV0iOKFdZtMAGaTJ7R1UTLqdNDmko40IWPVcTYiVcCYZvzFMmlBPtt2/zinlnNo+TqqAula4iR7qxb28YGznOkA3HLl6XWIyPnnGxmAzZVKflUswnnzkOCsV//ZD7+Py7z7FaXccqMhtxvpozIULF1guS4a9onEFJGjO0TgblWCrpFIlmonnnRnD2nBAtViyuzvh2NY6VSdEaADxwrBXaCAshIgCDLE9R2iZKEwK/CkqtjZCLcT+ZJ0FMqEJC7tM8LVvnyBDU8AebE1VLxgUfQVuJC8meQEx6G9shVBhyJur0jJUSLNjZb5M4c6I2HOubVIZL3OI9WPGgjVO+foELc1AGnlk42QaiixjyLMkdjW3ZKzub1Yu2cq2EIncgzmcLeGX/rd/w4ULd/LiH3guT33cdRRoyDSUMMijLnQatg04it4QkRKTWcSrJxosVDXkDgoDvQH8+Atv5MLN38m7f/M3+TtvfDMvet7zeMF3PIWBM9ShxmXaIYAD4eCvlQeVxtcusPhVGomtvGmjkOLLoti+ORP+fO8T3O3vZDmYUZo5wdQ4cxCfcz/HuQ9r/eJeFytW3WFLuy2wPNoLidbcfXh3+oXlqNzKUdsdfcmjxxFoPIOL/a4NW3XCnxf7XXcX93cOB7b7Sn97f+G+i61tex5H7ycJJY9ECM7B/lIJVNI9747iarY5bDw0r9DuR788fH265970FpLWQ6zFU9vAcmC4c7HDez7yX9mjbvhEnDOMx2Mmk4miEKP+bhSAzalCt3rw8EjKamNjA+89+7NlQyIbonLWeiHptJfXOVtW+ywplZEeLSHyvPdxpQ6HngWDy/NYQ9aZYOR1tLaTL3K2Bb4kj8fY2B8sQ7xmqBNizmaGipqKmpKaGh95XwIVngpPiWdBRSkVpQ+EyI1oM9MoLSuq6MWAyUybP0ULt7vDWmXi6JpRApQ15HkPY2DpIeSGP7ntLn7m597ClVc8mJ9/y9/jaY+7jgLB+UBewTDhSLzeqzYTssxj2MOEu2D+Oaw5jzV7OEqMrXHGk1HTlwpbVxwbWH7geTfxMz/zM3zwd3+Pf/CP3s6kBG9z5nW8S5KXCa2y/hoqqktaScXrg9ARmvE7A9QsOMOfc9v8E5iB8sYFqSlic/i6DA2y7KiktY6oAMR2rHu17JuC2qa3kW1CQK3HcljAtgKqcy4pdBRM43m1JKBH7f+wAG7+lqTc2vl3z61VKoZVL7D1DJvjhfY8Dp5LF9L9lSihxoM5lAc7fBte9NwO7Y+ON3nwc9M8Ve25Hh3WtBJzUJEtPVmQRx/fgjdaw9TxVI+ae1ept8e2tDxWKfTWDet25tp8136vzOqBXp5rXskY7fZbwEfOfIr/6+yfUUWPwCMMBj2cc0znM8og1ECwCnO2ecbRNUCp3iZ6lEYVzNbWlnLiebR2yViCr+OM207R2qRR4xpFB2reAByiIHeACQlh1p2HRYsVLCYfUEskbga058CSjFqJiUOEbBtDbXzq2tZEBK235NLD1MrFqFRa2gk7xDWqCLEDtXahruMrINgix44KvNP9lggVEgmR1TsRievqElgLLQchA7TFjzdAJmRFC6dMTZ7rZSw8dyAZ/B//z5/xlrf9M178wu/iZd//bE4VkOHJCRROi5j1/gyQBWpTE9gHzjG98/c5f9t/4vxn38X8tt+A7T/GcI7cVgQMSzEY57QdCNALcM3JPr/4M68l9Ia8/A0/zT2TEpcVHSUbmvyWRifDgev11RuXdrivM1x8iFOSEAIlMz6++zG2e2epndLt9+yAyldkGPJsECHAFxeyq2E5YVUYmRVr/Kjf3G9uxdiLCuOuJ3b0vJIA7oTf5OgcTDvf1TCUjoR+S8L8cG5NRxtOOxiibMOWF1+Pw+Owp7FybhcZ7f66QISkEKIiPMKzvL/rATTsFiKqPFJvpJbhw3F4/VhlGmhyTCYaIxdbz9ZTbq7fgX2mItbG6Giuj8RicKiWJRmao9qpl3zw1j/gyd9+Ldq4JRBQctidvV2Kfo/cZjjroidy/3aqiCeI0+JSgbW1Nc6ePcuDH3RSod4ui2wdbQ1glvDqxhzy1iR+bozShSXGkINIMg0UxkxODLPWBM2bxOue2Uy7Dsf1Cgi1EULMLQkW72rKtRp6JUuWLFkwkwkVnulizqIuWS6XLMqKytfRM9NzyVxBLy+olzUn3QkGvQE9lzNiSGGVSHq+5skyRwbUmVCaGh8g73aWlliz59Tj0byXwhF8gFCXGJuxAD740T/kV9/1Xl73E6/mm06fwHmBUJJbq/3tjNVsWWSTqoPHWM13hb0v8eUzH+Pk+CxrPc989yx33nsHl39TDzOAwBaZHeBDRWbVwx04x6JW+PlrXvZifu09H+T1P/Vmfuan3sCDNvoYfAzFBmTlHu1iNr9645JXUikHZWLyUdE2gWCW3CW388XlF5hvzvBGrRrxkJu+Fug2fY66YAO78m6IFd9x/82DZFRYtcqgtaaNMTF3oi5/NwdyNFhAAdtdIZqKSNMrXDSvlT6Pwi71sk7bNodqhVtXuMuKkjsowLu0OgfQdRA9slbotOMoxXNAoUtkom9yM6ZZn+46moapo82XtSfVgX6LNOudfhu3WFnnZt2a4lzd1sbNEqOHi987lC4pGIVcS0pym9RuIXo5CeMdTFywbg6w47GG7jVo1yJtn+DvDVTduFg3JYeuNxBhyxnUgTqUyDDnti/fwWfOfYHNE9+Y7gzyPGMwHnF+d4fLjp/Q/AmpoLblIAkhHCr+FZEO4am2AKmqAecv7HLy2EYkqXXUda2cgJGQNfWn0nPwzV2RwEDWgAkZVjIwBo9pWtwbMZoLCYY+0CPmVzLN+Vijbk1hofbaiyvLeizrJT1jKBEWLJkw5Z7qXu7av4dzZ8+zs9xmZ3+H6XKi9GXB44Neyzo9c4bO+mspgsNh/8KQm4wiyxmP1tkYrPOQzcsZ0efUaItrNh5Jljns0KryIChbi0sIQWE0cPEeKCPgwuNsznwxYe3UCf7os3fyK//xN3jDK1/GdadPRLYSj7Hqn2WmR8DgrUQVYbA2p/ZECPySurzAMBccC8ZDx6K+wJlPfpCHPum5WEYQ+mByIGi+KtQUDgqTsajhB577DKy1/Nxb38Y//OnX4sVQkJRFHXPJud7rX4NY3CWtpBpRKJ0PRKhNyYIpX5yeYV7MWeZLjMl0UYPGjIMVxHQ58L4yS7v7uRwSRqvvR+3nYFjtcOjuCA9C7MrnzbadXFS7Xdp3uyhJCaUcSPO/RMHaCU8mb+koT6k93io6cNWDkwOKYXUfB+lX7jc8eB+ebfIkj/wdq+vcADIOrH93Os16YJUlIWh775AUXjANc4g0Cq+rGtOwjRd8lEfbHs/QLaxuvK+OJ7z6g9XrrQJVC5Ot0d/WIuz7kk9//jM8/sQjyBAytbvp9XqUVcXe/pTjozEirZGXaJPanRsSkiGhH0MQcKpI+v0+0+mU6XTBeNwnhNhq3acclWuMl5baZ/VySoAsK5QTsiPwQmhKYzWyWgpVtURkxP/L3pvHSpbd932fc85dan3vdb/eZnqmp2ffyBmSIsVF0tiWFBiQHCdIIAOGhcCGYSdxEiD5I0D+CZK//FeQBEgcBDCQKPkrCGwYkZUokSgqpEiJQ85wyOHMcDhLT093Ty+v+61Vr6ruvWfJH+ecu1TVa9K2hgAnOkD3q7p1l3PP8tt/3x9AZRypcAglWSQli37FVGgmg2MOyiNuubtcvXudG3vXuXFwk4k5YurmlEpTJQatLCZ1iDz4xMJY2pYgFC3SwpogcGqfplAtsJXFTHaQBwp17UfkWjGmz8XxWbbT0zywcY7nH3uSBwfn6Sk/+pkQSCVDjS6P8m+sR1zR2pIMxrz/0T3+8f/8O/z7/97f5/nLD5FYHba0Zwsy1IgTUEPXCrxfMFNBUMtz+sMhzu6DtJDAaAAH+9fh8CpsnQvSZVDDpHd5SOH9ibnwJVP/5r/5l9nbv8t//Y/+Mf/pf/D3ggDYeP9ZI9R+XO3nmkn5FlTOFn23aPbY5+r8GlXfeEggygBbkgbnbUS9bvkJOoTNNbfvEIwoEbfNXss+lvZf6v51JehW1JxbNfmJ2K9IBEXXx9U163X9PO3vdf9c88zmQe1+iZX7dLSrjsbVDho5yS69XsRqUCDamHFi9f2dqMd9PfNf/t5oZI2ZrelH1xTXeq9AVE2omIyUQZL2ErtHfpBBw5JBZVdB82qhXHSiCk9g0raZj3URnfW8tzQrf7yR7OO1zgpsMG8ZLJlQTc6bkvzw6hWOfrGkRx8CDmImBf1ej8PDQ2x/1MHy09qQZKoDART3hRBNcISO2lSWYPMe0/mMrN8jjXKLFAEWqVkvUsqmOLOjwbsTAqEkRaUZOV+0Exf8VsKB8OYl2ROILKFyvkdGWhCCkoJ5XnInu8s75gPe37vKj2+9zd1yl2M7R6SQjhXWaiKElxHghETLIDAZXaOLxNEwuIBI4teHteCMr/slhUSm/p8QCmclpXXslcfcnR4hzYf09jL+4Ma3OdPf4IkLl/j05Wd5PL/AkJxc+rIt2vr7OQelkRzZnN/53/5Xfv0rX+TLTz+KNd63pqQKqcu+bgDBS5TY6IP32qsz+LDxbAzpmEIfkecDcBqZS0y1x9G9K2xsfaZew36LRWEkwWIC6pIjqeA//Du/xX/2D/8bfvdr3+Lf/tVfQlSGLPFrxGiNSn427OMTwKRo7BBBsNZYDtjlkD1sEstQS6xwPssfQOjAANoAjMv3bRhK86jlz/fzfSz7HJrfa4a1JBlHbnu/aL3u/drMoEsk28S91pxaRK5pSxrZCiON10dGFq/pEjNqV3XrPmt8dt3ntM13q0x++Xj7vbrHl8dxvUa7fH30yWgbQGZD4QwhBAiFELFMg8Bq6xENZIAFEnJpXNsh5XJpvFef3xYy/A+RQa1fb8vz1GitAZHAWRAJab/H7YN9rk93ODt6FGc0Svm+5klKmqZMZsdsDIcB1kdijfGSuohrqEFYkLIpnhnBPhIBw2GPeVFydDjhzOmxN/vJRpiK7s8IQOzc6mwY4SHIarB650CGccR5OCwh0E5T2BmOFC1K5hTcY5/v336D93aucHu2w1TOKHsVbtOilcZimRYaJRWSFGFkwKV0OHyfpOtqwT5xWvggGggIESBkirABssqaOtm1dN6XJAcSkzoSAaWt2J0dc2u2x3s/vsY3336Fyxvn+fSlZ/jUpWe4kJ4nlwkljswpyOCr/9fX6ff7/I3f/NdIsSjhfYBeZ5c0+ZwxUTi4I5wD6csJee03Y9DfRE9uhDUWYlOdpZz5+mCOdrkbTwOtCcnWaCSOTIEl5R/83b/Df/vf/ff88guf5qEzGzgH1hhUknhGtaYm1p93+7lnUl769cKAdRYjBBrLDneYcYxVPlVdOe9DsqoI6qovLOjcMqEMn9eUtojH1xPQdiRelOhXiWT3frQ++2UjXZepRcna0pao191v2eznn39/c1r0D6y+zzoNoZ3M2GG0K235mKRN9NrXxf75SLkGjqcmHXVeWqNBta9r7nXye0ZhYPlc5zxeoK9M6+v7SOdRvq1poVlbFZzoIjjkwVgbQqdjDlNboz4p7F3Uz19mulFrXR3Tk/PUJEErFQH4NuQ/WZEyFQXv3brOC09epi+Dxmx9WfJ+2ud4NmE8GtbwRG3YH/9U2ZoLjz0opUAJn9rhrPc9jUYj9g72KY3XkCR4JtNajyIkw9pW0q5z3lEvU9BVhaEPVEjhvO9YeJSDVApKCyoVmJ5hlyPec+/xg1tv887Oexy7GaQOtwUeXsrhjEU55c2Johd8PwqrRA0npgJaUcfPawWSFGiCOHy9LUEimvXo6jXlQ/i1NRQBi1IL68dpJNHGcmQsU3PM7dkHvPKDq5x789s8f/Epvvjk53hm43GGEu7uLXj523/Cf/If/QN6gKga65Bc1mxlsEComLTs8Q+FwidCKck4G6OFgOoYoTSuEuhKMR4/CC4nhpnFEi/GeJQOSygjY8vwfMPj57d46Quf4Z/+s9/l7//d3yYTkEhfwuYvNKmfssWEUAL4q497MUyrI4wqEAHpV4TF5U19NphvTtKCTpbkT/p9+bx135cle/9dnXy+FTX69nLoU4eYtcxDzq4iG3TMgq5N7Jf6ahsi2u7vChNu/S5EYJxC4IIfZ7mfHV9VS5xuM6V17X4+qabJpd/acxrfd1XzqhkQsWaV9UTKOpSToSxJMP8YG2iGFyKssEHCTrFVW/td9iV1A1SW+9/4/kTNRGN/2sJA1/wXta0wfg5wwifXqgRjHaXxBHP3+Ji5W7Ah++GJjfbo58MfUkrVZs/OWENAeKfjSxQizoskz2Xtn9rcHLY8oT6Z14kGgtS6duVdhwKSVGBsGWIQPYpDDHG2aAocWmqORod8cO8qb9x7g/cmH3CUL9B9i1XOZzYFJitl4osoOlGDMds68rIRPoW3K9aasF/DznNSIiOypGmoA2djrpAK5t8gPNogBJN4BA2tqbTGqQztNCJVkAisgqynuFPOuPv+d/nBlbd54tRl/tqX/3W+/kd/zGc//ykef+g02ApshcqSZhKiuV7EOXS4gC8l4tw4DYkFPWV+tMNWPw2Se8liZjkuEvJzj4JL66UZzauJFHU5GW0qkhb6iMXxb/zmb/Bf/MP/iisf3eWph8+iLWRS4Kz2vv6Puf3cM6kaBNFJZDQvCHDCYFVIIHTNpnRhkmw9+Sf4BtyquWidma0t4bbPW2d+6moPQbpsHC/3J9oRgWLJB9P1XazJZbKxf11ms3xNW5KvzVZ2+d1d3c+a6a3NLfvJzbWZVR0Rtzxe3e/rj8fPzTuuO3/1eJDm8RGR0goSI+mRkZGgjPLwMEgqY6iEQysojKVyBq18QIA36a/6FP3XNUw+9scuz8e6d3KsSymIvNs5hzDCox7E78InmWprkYlibjVTV9FPUh+EuGYupBJg/H1rbbkJY+V4sSDPU9JE4dHxu0xrOBxyeLBPVVXkaYQ+skEgDHeJkEV4QGERwnETPEK+NKJGNbB4M+CUIwoKvj/9Id/76E0+OLrGIiuQpwPEa+WJpCLx4H1hfIrKawJZktf11hw+MMKDSTuM8BqJdNHk7v173pfWSl61Fm8y8/tXSE8ztHMYW4Z3UygnSCpJYhK0VWAkitxXFjDGB0tIy0KWyDHcsRP2Dn7Mj/7pDZK7Ff/lv/sf+5UhDSoXGF0iRRYwEokoTRDSCuo14qcI5yqknMPdt6hmHyLPKCAFM+NoNicfPwHDM16TFFAXuxEedceD9SryAHRbWodKUioLWSL4/Jc+yx99/as88dt/E6MtaSZXBOePq/38M6k68soign/BYkCBcXr1fKsaxrDWH3KSdtUljsvzs968EyXfZR+TrAlQUyeq/ewoLTdyqXNNToIQqv7eSdJ1bQLc7UejSTXSZIRYapvDaqbbyadq/E3xOStmK9FKGG6NaQfqJvbfhTvXiapdxrpuPFeZQPMeTf+aLDlh4zuIOpvDR3H5QJooEEijSG3OwGT0C4mcGqZ3Drhzc4fDe0fMFgWD8YjTFy9w+uIFhuMBReIZlZG+iJ8FrPTerJhnZdr9bs2LZyZxbOXSPIW0hRWmFcda0PWT+sAVRYLEYSoLMiVRKVqXyCQDoTg+npFvbNbP8RWH/bMVkAhJganLaTT9AaHg+PgYY/uMxwOcc6Qhx8k4b3LKEpBKMVsUpGlWz7PCg6RKSYD+8foSrsGklDiUkCHHyTOnAs2cCR9xgz9+9xtcObrKUV5QnvK+JuMWWA1JlqEr7dEk8HljMk1Ish6mNJS68ij7zjTrTEic0z6yF+V9VM6vWa91Uft/aoFNKoQRGOE1br+eJATUc2EFUvvnK5WSCEllTR3VmCUZzhi00chE+kRgq9lQffaiP49aAAAgAElEQVTvHfDSpz7LmdEmjjJooL6ciiAodiLul2YftemPNnPSZALFh9y++RqbY/+sRDlIFJXRnLvwgD/ZGkhsDVkVa2/VNU6MQ8qEPPFrOJW+HMhLv/JL/KP/4X9k93DKuc2R99wurZePq/3cM6nYIoNCeBOOB5FMcaKiTvJwPkFTIWgL7zE3hqD2+4z02Fo+qsBI1jKoWpqWwbkcHLSR99RE3LX8SiEPw9IiVu1giuCLIoY8t015TeRf22eECOWma6YTf5OtfhJs817CbKT6RhptM7UmVLptKoS2GUqGzW+tJWaI1XPjvK8nBtGa4H+rzXl2jYbYZqRtwcHFsQv9iZV1hQ+QCawnjEgoQBfCnxMlKIzGOo0UCVZLeqbHNhuImzMO3rzB9Mou5e6M4mjB3kc73Ns7QEuJ62c8/NzjXP7MU4iRgtzR2x4zPLvFsSyYpQahDFYXpGmo7htChmNxROdcnUdVJ0U64Z3ftsugGi22GZf47jF/DSdxUniCKHz5B6zzNbqCiWssBxwv7lD1B2RBy1FKhN/91lAy1iDzhCmWWYpSfJbn7B1NSXoDhmksrSLq86yD0eYGd3bvko/GJMLHormakHkkCo8GkXoGFUq/K6mQMqGoLCL3MEUf8REv336Z7996ncP8iPlGiVMCTVgrQiKUo6JCKoV1JryXwhl8gj6i0eRiflsYX4FC2uCLttDJUXThhUJ0qYxBBU6E8IWw76wLlhv/2Qk8DqKzWGFDXSaLkGCqCiklUqRY47l24gSisKTTiq889yIZhhR8gIcggDNpnPRrxxodkqZlrHvoQXeFIkvmUL7LnXf/CGd3SPsZzmiQElvCKB+g9BTMBMQ5rDEIlaHxPjy/cCogxToZzIDGB5WIBGdhuz/gwfMX+OEbb/Crv/QljLOov9Ck/iWaAE+ovIRngxmwtkfjPDBjlByEr2cE6zWh9vGTJPuTzDQrknD0OSxpDrJz227oeH2fjk+iHQJfv7S/pmYkq475eCzet/Z92C5zaDPLmsnVjKIl1a/xPcGy5tS+lwhmCVd32U/X+nFv7nlSlJ7sHgvJwZ4h0sx7IMYqURwvjsmyzIfvzgRbYoN0knDju2+z//oN5E5Jsu8Yyz6L/Qp1zzGaZewdTbB9zdW7P+Ldl3+EGCiGWz02L57ioeef4Oyzlzjz0JgjU7AghAyrFK0tyiU45xmzjylrzL7WdY27yyjzneP1uukG9tggEIkgeEQ/C0ELkEA/y1nM5vQ2U4yP3kZKFUxhnphaG6qZ1bS6FcTiHIPBiMnkmP6poRc0bCgn4bwknkjI04zFomDcz72Q4LzvyRjttTd8eHcaIuZcBU7hKzbnJRUVb87f5Jvv/SnX9Q1mw5JFskCHIAEPRSaJeSHRxNm1frRHdB0RbWui7e+hLa1HZyGmg4ggrNWioYtiUbgUgxUx6MP3RwUe4IKZzQqJtBJhJSwcj5+9xAsPP0sO4IxnmNEqFMB4rS1IVQVYEtWYU1Nl8Ga7O1x/4//Bza/y4Lkh0mpkmmEXcyQJg7TkYO8K5dU/I3tYIrMLQEriZHCJCw9ZbzXC9jFOIlWDPCiCxv30E09y48YNDJALFVTtNUP859w+WUyq1U5mKo0xyhPrk649efRX7t3xy6w3WYk1x7rndX1MrrUB7+uzOJGIQzQHre1z5z6rvpyTfDvNncM9Qh6Zk0uMsXWmbY09hIz7AFoZih2s9GutcNDy/dSMt75eIKyHhonRuIYAgKpgbguyXo4ooV/knDenmb27zztffZnplV1GesDZwTYLu2Dv7gG37t3h8HjqnyMdF06fIe/1uHr9GtZq5FgjjiSzyVXu3NjlzIuPsv3cQ9zKDMfC+22i+cSjKQS/iPBO73a+1MrMtQNhlpK9V+apNgWvzmvEVhuNBhwdTCjKijxLA46exFiHSwRNDp5nUlGDcniJLk19tV0hBNPpjK3xACtCzSLp4wAzYDPLOZzPkf0c5QiToFFJihCKsjDkeVgdzvvSrADTN1znBt/d+Q6v7bzGntzDDhwuDdq3lTWGnBU+50vZmCsWlJ46P66tabv7/G0Nd2v/LZtbu+e09zn1+vUafvdcYanvJUUIXZeiRhxJHNhFxfmNcwyROGM8RJS0CGu8tugSLIJUAmYHN7+LyIeQBPwHt4Bqh2uv/RFKX+Pi2dyb8zRgBJIemJLxQOCq21x/65+grr/C9gNPM966BDJDW4fobSGyc8jeA4hEocjDq0oQ2j+KhGeefpLv/eD7zKqKXpr69/wZaFOfWCa1rq3yh24Y9PLiXCbOayW1ju+mOS9ulHXMoyE0y0R3mZl085lOZlptIFhW8pjq65bNekvRfPW5bV/PkmbW+bsuj6z1uj71cN3YRGKwPsJyta0fh+Y5AbYKGfxdHjTUhfBdqRTaGkzlGM5TzptTXP/Ge7z7tTc4Vw341Obj5DanmBYMhj1m07mvWotlUWj6/ZSvfP7zfO/V7yMmmrOnNjneOWSQbZBmc4Sx3Fu8hyJh69MPoFVFiamTJb05MrBU0WibDu8XaZtSlzXU5XHojkEz6F7QsH5MfTVLr2ngyJKMLMuYTCbk26dBhirLBIe5krUrPtIciajnLlEKvSjY3h5xeG+fWZbQyzO0s6iYMOQkvTxnOl9QLCrS3IdyI33CqjWCJE1IEThKrBIUVCxwfKCv8q0ffYv3Zu9SnCopMxPGQvqIa+dRLgy2tpbglI+wE8sMer2Gv/w9mo7XHl+6XxeIuf1b2/wekPK73Mr7KKUvFS9ivpwVniFVjsceegQBPi9K+Gq6nvs7PLx5CXLC3rXvcPfG6/SSFCVThpvbpInjaP8qQ3XM9ubARwbiIO15WHXhQFkOPrqKSC3nT/exyT2YOw6PrmHIMUoxqwSF2+TBS19gdO7zwKbX+5XyylKI4Dt1aguVSu7u7rJ14QLpT4H7+OfRPtFM6kTC52RYyy3iW+cDrVmsa4j5sobRmGqWAgGiLbw2ty0tcAdthnISU4v3bvfzfhpfc7/Qn+ALWY5aXHnummjH5p7eSdy8b/MsH/oepF2graNasRpV5pa99C0zTPt9V9+pO75ONMSmNvMR/IGBhi3mc7JBn6xQPMgWH/6/P+b61z/k8ewyymkmBwWLqiBRCiklifKYcFJrnrr8IC+99BLvvPsBRwd7bIz7FEXBxniTw90DLl44z2x3xiiFO99+l4tbG5y6tMEdMcPlAlunQABWouL8O19fob2qloWlEzXZjqbVHdfaCOyiucYzwtHI15WazkqGAx9i7EFfVROS7qjrZ/l7eHNdLL8hgV6/z2RySJadDc+z3tFPhpSCftZjcTxj1BuGN/OaW5YOmC+OUeMcg+OAQwos3ym+xzeufosDcYDZ8oERDoExAmcIlYQdznkWYIWHBLJC+m28BNDcXSvr106bQS0fj/6pGBW7ttabX231iDsramEkcnnP4l34RDABuqAhef9WJlIeu/SYP1+GdSCin0gCC2Qyozp8k/neq2xldximORjL7OAdjsuSzdEGgywDo0AqUJZKL0hyEK5kcucGMvcChMxyyFKSjR7oBGsAYdkGdHWHa2/9Hk8Mz8Lm0wiyEP/XhKMrYGtry+fFXbjgmSsnUaA/v/aJZlIQtCfXNXs5mhyR7rldzaPtI1q97zrN52TGuP68kzStZd/EMiJEbG0flL/uJJSiZmMGAndCCHR8/jICRSSayxVxa2K6PJZhjBvsa/94Y0PC5ZqxqMeoVS+p6deqqSVu/LbBzAai4J3ijlQJlMuophVjM+LDb77D9W+9zwXOc/3199m9u4MzmnHe58lHL7M5HmFmR8wPd/ny5z7FX/vNv84P3niDH/3wdeazAq0tg8GIU9tb4BymNJzZOsP1d66x/dxl7r76AeeHzzM8kzOxFc55Q5VnoHgkgzAX3kzV1brXrhPXjP/JeXCNaVAG2SfOl7YlicwYjUYcHk3JB6eRSVon8DoR+9KZQM9YpUA6SxJKewyHPapyxuR4ysZoiPcVGZB+JrJej+n8GGNNAC8NcUtCkKQpFZqCORNm/Mnut/jG9W9TbVRU0mGELyVhKotUeZjC0JGwsIX1GrIVFufUUpbh+v0XhcxVLam9zk7WpE4+3g3I6M6Zo71frB/okJwrkUbQTzIGWUqKry4shEcm934w5d/ZTZjsXWVjqBlnfZiXkCpGToDrBTJhwaZgNUhLmgkqcwTVnP3de1w8u40zFjMryZICFgdgM6RICWouaaWhEBzt7bKxqaisxYoEn53gkMIz8I3RmPnxYmXcP872iWdSsI75LP2+Fq9uOUnU1b93Vf7l8PIYxRWeJKLfoWsa6JR2ALrRbJEgdZlFc/8uQVk9r2s+it1v3mN5DLzZcp2mgmuNiWs0udps1zGFtKICIYoCdaG0uGk79wbaBGRt3lUH0SH2PV4cav60iQEyEFlHMV8wkn3Oik323rjD7ZevcqYY8da3X2X/9j4qF4yGOYkymGpKcbzg3EbG+eef4pdfeolHz1/g//gn/wyFop/npFuDEOosOXPmDIvFgt5wzKnNMxxeu8fWIEO/f5f+5gUWaRJqDjmkt8AFTZYQrh7nXXTnsxXi38zLGjOWa49HCCiw3XMl1ME5vV7OZDpnsahCyLfFwKpfIUIRhGFWSmHLqg5VGY1G7B8e0c97qDSh8atZRKqQWcp0btgc5gBoDSqHg3JBnx73OOAPbn2V7955DXPKMXWLGgcPIcmUpNAVSdIgYci2oGRlePVg3qS1zmmv47D42oJSK2+wO6Bdn9Q6M3/bouLC2ltrPYk9bgtzAg8E7DzkktOOXprTywKjVcZrUKEv9S31Ma6cokTitSWdgUpBZFhXYp1FKYdw1pfcpcJWxyS2YD454vDWDuxP2drYJMkSNI5UlyB7kGagNVUl2LlXcjTd5onTl8GNwGkS6fECE7QXLEXKsN/HVtZHIhoaOKuPsX3CmdSSzTTm5Yj29+4iXm73laxakErrTQ6ic/6qTZsOs+owoSVNJzKJrklyyVdjI4M6gajR1VC6Tnlan2NUYfR1xGe7E87p1h+tNVUaib7Tj/p7V8JdNW8F7rYyru37QUMIRPM858PeM9UjmSfIeyXXv/42g0PJG998lflOyZmNjDPnt7j08AOc3z7Fhe0t+kqSJQl5nnPp4jluX7vC9mjIVj9ld1ohTMWDD1ygKOZIJdje3qaqKh44e4HZtQ9wd4+ZfnCb/hPbyMSbI60glBzx8xoxi5eDJrpEsEv0oqZUa0zx88roBELe+kEFn5yUitFwwHQ+B6F8aQdoGNJyax8PYfwWyNIMKSXz+ZxeOkZIiUeI8C3LMopFgRv61xEKFlWFGWpussMfvPcHvHb0OtUpw5wSofw+lFKitS9EmKaKqqpAhsjFsBYiioQQ+NIp910bq+bQ5pzmPutad/ybfL7Vfb60foMwJm2rLy1KHrERnbGkUtFPvZVHCuvfJ65ji0+yPrxLLguw1kdU5mnIE5BImYF0GGtJlAWjca5ASocp5siiJHPw2is3eOShW/TGfarEkQ+GWHJ0Zal0wd29CTI/z6//rf8cxt5CkKiE0miksqShz77QZoa1OgTGsF7m/XNun3Am1RBUBAEFvaUJ0NYUoGNycUsSWWQ20Se0RER8gq0j1liK+VINw/HXqZYWUvevDY+DqKOrmtZsks6xDrNqfvFSaaPR4Vr9q5lrNBM23zuaVK15BRu7cyF2v8uOhBAQKtSK4NAoKZkuDMf5tClt4ULlURHutRxQUd+7NW5rJNqamYb3lcIDhYpQolxIgbMW5QRCC1wl2XQbXP/m6wx2HDd+cIXpbsmzj2zx6acf54XnnmR7a8jGuM+Fc9tsjYYU8wU3b97meO8jlLY8cnGLNHuMW7v77B1NGKdw/vQ5jNbkUmK0xSZw7tx5Do+PmH54m9M3LzDaPMtUaJy0IX9MYiVUxoeAO2JI9TJhbYSPRogR68/D58BZ49eBr5RrEQba8EmJVFhg0M+YzRccTSac3t6qxYkk8cUD6+SnVlPKMwznPLAs+FLy9+7do98fopRESU9sEwH9NGM6Kyh86o0PoEkX7FW3+dp7f8x78/eotgwlGuVSnPbvZ/C4d9ZprKH2lTVm9ySsOcCZ2ufTFtRWqgX4VVLvyzYyST2OtvV9BaGlnTvYCJHxWPsZcd/EE2JduUh7bJiv+FuSJFRVRZJ5s6YTIIQNa1oDM1y1D9UhMqlwicPpykNNOYFxPrrTCoszGoH2loqigsJgq5JBX/HMsz0uPnwRlyp0kiKSIUXhmZTTU06dAZ1sMNu/yeDsFGQJKJRwKDI8xHqM5HMkiQqVXH4GHIpPNJPqmtNinkLM1/FtvdN1XVvVqNZoVivnL5e+WPX9rDKf9n1XNbWuFrOqWa2PQmret2s+aknkS+fXEnvU4NZqnBKjA3qykjhXUZYlZVUyFAm5yIMNnrpfuCU2t1YDXWVOJ31XNmDrBaBXrbXP9BeW1Ck2xRZHV/Y5/PFd1N2Sux8e8LnnHuLXvvIFPv/cUzzxyINsjQcIYVCJ9GCrZUWuJIfHC0SSs7m5yWtvvkU/TcmVZP9oyuRwwsWHL9FTilml0VqT5hlbasxkusfeuze4/MgZir6iCthd1jmMkz7Yg4QIv9MVZFZNR+1zoikzMnEhpTcfOU9gnfA5cMguIZZCIJwHEB0NB6Ak6U+DYO0i1FKLEeBRIvKsz2y+YHNj4BEM8NUikmA6M84nNE+ZsM8uf/TOV3mH91mM51jl7xur4DrnoxGNMI0PDxnQ3RtzeW0EEVFjXrZEtDSlji9qHTHtCn/+/quWiGZ/dIW7mJy/7tmW4Ht14FYsLiJAV2k/BohmnwRLjxMWqBBminJzhNPocg5SkiQZtrCoNPX6q4vKmoDKYKsCqytSAWkieeihiww3R5TGMj59FvINYBS0oAqUpDgsee/KOzx1fg+1ed77o2QG4T19jpfDOo+obwAhPVr7x90+wUxqtTXSkiCW9mjayQwrMoSuBtRI/u3Nsuo7OYnIthdtKxTeRZ/Tslmxe12buTSbSNSbR7hlSbD9sg0cT3POOg2yu3nb5wv/YB8YYX00nTIgRUKe9hmQUIQaXhJPoB0tIiCCX2EN2kX820Zgb1AWGjUzRrApK0EmCOFwtoSA55y4jPEs53vffI98nnH1x+/y8LkeL335F/jii8/wzGOXGOV9klRiMSGCTaAGOecu9DljwErBAw9cZJj3ePmVH1DNCpxOuH045c0fvctzTz9F1u95k0uSIpKcYdln79o91L0F+YN9ZsJAotBVBUJ5qB689ru84trzHeetYVDduQafGGptIFTEwn2eKGodoLNaarawjl6eoJJRXTtoeZ1GyCC/VARYF6wQzXlKSgaDAQeTCQM3oBcq2KIhTSBJFJPiiEE25IADfvfq/8m74n2KwRE2sxQLi0wyrPKqvjISLKjAWKwLia9xf8UkWgHOmTpiVNVj0axtvz/WmU3X77mwlOt11vlru/u5phE/Ubh0dVCPP96YYA0O40A7y0JX4TwVeuT/90/TYGYoOychaFihUq/EgDZ4bA+BpUJQIVwFaKQwOOEoioWPWE17aBTJpEQWR6COQUlsWYDIqBYJ8wPjcw1ljq+3p5FCelopwSGYVyXDU2M0GqUiVv7HG4r+/wMmFaUYw3IwxDr5anlR/5SKVouBrWdOa6W9ZXTrlfs0mk+bqbSZU+O36fqO1vbHRmLf1cRO0qSWbfFRmnRxVztJkngzW0zYTdOUnLwOTZX1NV5CFtbRUi47gkHzbFhHBJb7J/B4cEKowJRD3R1P4ei7Hntv32Lx4SG9o4zj/Slf/tKLPPvYQ1w8d5pxP6M36OOsxcjUa2DGX570E6RKwGmSxYJHLz5AP804d+Ya3/nBG5TWcnBwwK2dWzzy6GVvYlQ9qqpie3yK2fEdZtfu0btw2af1OId1Dm90C8jrQnlIHRf9TaIlDNGZF//OzVxHid4zqChEqBowwTlHWZadwAgpZF3xO1HNXTzuhCUiHNStNU8RRikaIiSQZQlSpcznBb1ByIuKJt0MCrGgpOCPP/gabx68gTlXoUVBZQx5PqbUNiQ3m8AARUDkwCNZEPK5RFiDQXvyKBv335gdgXPJxNc9Z/06O/me60P/fe8lrkNRvIDgnPRrCw9WCwIjBaWp2D3cx208AM54CKK4tYLDR2sPNeaqBSgvSFEufJ+NQAhNIoXXiGwJREuCNy/2BgN+9NYt+oNbyCwn7/UZn96i3+8hlDflFlXG4WzI+Yu/TDI8DU6iROaxBiPMmhRUOI6mhzzx1KO0QW4/7vYJY1Jryg20tJ/4fZU1tbSoFgbf8n1Wzo3HlyOIVpiTrCOsWgaLJal4tZ1oHgySWftZIhxyLuRCtX1OsPY5XTOG62zCRrPyBLQGg7FNIq5zDqND8cgQxeiRriN+nx9PYV0Nt9P1CcY+tce62+/l8WyPKQ6srTwOnyWAZgoPkmkVeZVx48132Zwl7N66y8Yo58WnHuOxC2fZGvdJEom1FVYqUBmVkL5aLL4woB/Qikw4Tp0aMpsccPn8FqMvf44//LPvcveepCjnLMoCj8LvEFaQasGoTDi+tsvwxUdJlGJhPPq2FGCtwbokmJ/XEciGCXU1dJbmRgbtqRuGb2LAC5ICjRNJrcUqScBdi9FvHmi0uXfsQtxLTSl157okXQnI0x6mLBEDhXEamQhKZ2ComOoZ3779bV7dfwVxGrTQFEZ71HAhSXA+XzVobSbKWDVQsP8rHFjRXvugXDQTtoUnWr1rmHp3/dwv0On+pWO6mlV3fUYfUYPR6Z/tAWitj+yLVwoPSFw6ze3dO/Dws75Uhgx7V4BEgUiR+ZDKQWY0ppig8j6m8OY/KSRoB4nASYsTNmBoOgQpKnEMhmNOndlhY+M0hYHjmWZ3dwpqhsSSJrB7pHjyF/8GD/7Kb4HdxDsSHYlM42vjgKJaUJUzzm1voZwl/RmU6YBPEpMSXQa1XmpqSUK121UtaQ/3W6Td1t0Ey791NaXl/KJ157c1qG5IOR0i1fyLz48SNiuaV9PPtoTOCmZfd5zavq6uZhbfI0r61lAD20am5g0AEahy+V27UrFYyrhYP2/ribkV+MgwBEZ7rSKRnlhlroc+LDm4cpvzbHB95x5PXXqE5598gjObY19DRwAywwqBTPJQqlthjaSSGUpahFMYXSHThPPnt5keHVJZya/84ot8cP0qUxS6rEjTHK01iVRUs4qRyNnbnVBNFqSDhAUm1JDxARTCOry9LfqlIqP4SeswarKq1iaFEDjTNRNLmZDkPUpdYRAkifLhysEsJ4LZLOgtSxiSrfHvzIXvlg/395bAXpIwmc+w5Agp0VRoYSgpeO3e6/zpje8gLkBZzZE40jTHaMdiUZLKFOVcXeAQHEbImhvKWqsIDAlXa4J1OoQQS72EdVGSa9fXmgKmy+c2QlzznOX9Es8TtUbs6v7Wu8wRYip8xKcGSiw7k100hjQRXiBEhCR0CSTI3ikOJyX93gJpjqkWRwBYXVHMF2wMNkCDFiVWOZI097tPSYTIKIqCxx59lOFog8o4so3T0Athl86Aq9DVmNvVGAoBeUZRFmRJWmvgQnikpd29PcaDIZvpiNQG+ibkvwjJ/JdqnxwmtabdbwH+i1yzTs0/qbz7OjPb2vu2gCqdixFGdK5b1rS6GtrqsXX9vl8Z+s65rajEdeZF4m9LkmSSJAHIt7l/fLMYlCwC4XWRaPyERb36TjFYoPH51e8jFMZ6KdI7mwVSS3KXce/qHY7uHXG5dwo1L/nVL32Rs1tjwNLrDUjzIYgM6RRSeDy0JO35WlFphkwERTHDphVWzshHA57/1NPcurtDb3eP5554iDfevcvAefxqXVYkiXc2S6Mws4Lp7iHq7FmPbSjB2VbhP+s6ZquTiN+630+6BnwpeekgUSlJkjCfzMnHozD2FuHhL07EXWvXgWqmIDJBfM2lkAeYJZ7ZFVqiEoV1c+Zizmv6db6z+13MGVi4OUoIbGVwiZ9PoSQOhTQty4Lw+BiRYRtPrcMeqUBIZMiZ88DQUdtqD8j9zcTd89pjHdf1TyusBqEi1J2p5ys82wQBTxHmXIb5DqKxkY5KGnaOdrm92OPh3mlSYTHCM7dEOrAKNh4i652jmH3EUByymM0QSKpSsLuzyzw7YGt7Azn2aPAlIb/JeWGiKhckwmHKhQ9S0RmUlRdqE1+tvDIZ89keFFPoGdJcAhXGGiQZ2oFB8uHNG5w/fx6BCExULtds/VjaJ45J+SUSTRlLhK7+GwxNa3JwOvdaItY/uUUntWxFEy6ZH9pO3RVJUHbu006c7fqsgkmsxuiLZR5WzZj1c+rfu8/rvlfb1Ola2lbTj0aT8seqqmrq6jhoEk9E1KVahHapfzGBcg2xbPqxHmGh/VlrQ6IShJRYY0hNSr9KuPnhPlvZJvs7u5w7fYoXnnuO/iBnMBwh0h5FaRDKkvb6CJVQGsikIsn7PtHRGlSmwWSYJKWYF6TO8MD5cxSm4vJDD/DOlR2yVFFaB8oTIoVguligEkdxb8KoPIMMThZrQYbgBu1sHRgQNe/2+K8inzdjH8fAGuf9FO1mXfDVCXqkzOdHbI1HYZx9SZXlMfc0u7sW6lkT3te34sUVHjxbKUWhNWkiMUJzi1v88Y+/xn6+T5VYjLAkSO+UNwakwgmBsbZOeK3hhKxoAca29kwnsEZ0fvd7Lo5ho+10mfzy+llncWgJY/V8tJZ06771WIlmrJatAp1ZCUnWst4jjlI4Pprc48O9jzj/4IbXsMM/hAKXgdpmtP0UV6+8QraYYY3haDJlMtXs7U6YHt7mxc8+zuUnzyGTOVbMcIlCiKwWDt966xqnNhKGG2M2jGW4ueWFBJ2x0HBzb8oiz2BwihAHhSLsy4DNaHHc29/hxec/5f2+8meHOfFzz6TiGmvJY38mKRMAACAASURBVP77mnwJ5/zmda1NUZuTak1mCUdvySdQaxoxWS+E+ooaFcEHG8gw2005gYbw1NqAWKd5BW3FdQlP23wYCZa317eDK6JUJ+gSuvaGdNw/NDf0v6OFNeMc8cdq/1cIWvD+IV9uvMJiUN5pHwNXrAgO3fAUp2pwhGjiar9jG5OtwVGjfq9YcsVH1SUoCxhfUTQXCdmh5Nbr1zlfDlnMC8ant1hYzbWdCTJP6W+eJUk9czV6EWz50heL6+F3hkhIkgGJgFRadCLITEkxmdDLch66+ACDwdukuaKsNGVZgvKBHMZa0I7y1i69o4sMt3OMrnCkaATaeSZSJ/ou+TiaIBdq5GwfVdmkA1jjECoJc+GXtDGWREisNWC9OS9TCZPJnPG4j3OeqbmwVyTKM06FN5nHMRY+1CgJWhnChjy0pO6qiXEWUuBKDT3JPe7xhx98lR3u4PoWa71OUTkfBi+dAuP9T1ZYL+C4Zt8iXNCWYmQiQQhrzPI4GVD0ozlKtUpoNFGq/pbNvvLX+gUX12wMfIw1yBxdq0aT60i9/upUFvzcEBl4YxoJATzGz5cQIaAlmiD9ZyPgUBa88dF7fO7Bp8mcIA0jYQDkmAQYPPQVRrf2eeUbv8/sYJ/R+BH6Ww9y/tIpntwYYRe3ef1Hr/LYAwlbY4txcwpVYa0D4ffZwZFm/3CfZGeCDuZxLfpkpy9x+YW/ylMv/BakD2Ho+5IolUQoRek0LlF8ePcDEIbL5x9G1C7DJQ7+MbWfeyb1E1udo2Dq4obS+aghH6n0k7Wpn+b3molF7cB1mUBzn/ZCbZjPKgr2kobVdgC3NKKO9uTaEmb3efX5a2CHOkgVwdfRhIaviQYMSM6RMFprkSiUUsg0CaMdzHu1NtnSBFt9EOJ+5hm5Fhstjrd/vvIAp9ogQoXXlIz5zQPs7hwWPbCO/Xt3+Z3/5X+iWEzZHAz51DPP8rnPvsjTTz7K+YsXWSzmJFkOpmBxMENry507d5gfL7h5+yMODu+SoXn64gM89eglTKUZ9fsMR32KYo5KewyyHtVsQZInSCEwRUEyrRBHBempkY/mcwInJCL6UF1beKF+52Y9NZpETXyh0aKtiJ7WzhhFH5MC0rxHWRY41w9IBpKAHe95jARjKtI0xNa5ujRVGGswRpMkqqZJ8a91kGUpJQUlmpcPXuH96VXcpg+U8H0RsTZgINphHQj/3hE5vF5v0QflYkRuiDJ13fPAttb/qsVh/ZpqWyS6QlojJDWaW3cfrrYo+NGq9lwPTN0aU2ItfDqHlo5DXfDjux/x3v41Xjj1mJ/fyiIyibFgyFDZBS594d/i4hO/hHIORpuQb4FMAQ3iiI/+5H/nre/8HhlHXNjOyTJFv5dQObh0eciFs6d8ioaARakpFobDMmGmLnLxs38Vho8yq3KyNPHB8MqPt0pyphR88MG7XHrogtcVI0K7+tloU598JsVPwWhWykC0r1lnMrzfc6KWsnztal+ixtRmBvGcqF0sazzNb4HIx2OWpfs02lV9zRLQZqNdrTelrfOrxfObdCUZtFaJMRVaa4xHpuuOp4jOcdO5f7uPy+O4TtOL59Z5WwJwEiNcbV5MnOLetVu46YLBMONgtsMjF87w9/723yLLFVevXuGdH73NN77xNVz1JUa9nGwwxBYlspIcT454+Tuv8PobbzM7rsj7PYZbI8rjQ37wrW/x6KWLfOqF5+n3+5zdPs2VW3sMt3qNd8Q68kQhtaM6nnN8MEU9PMaFSACHqyFwRGt+1pt2V5bQmrGStdbgnFlZdlmWURQLiqKkl3tU66i5WEvwlwTVSXTpqw/c9GHiCIsVChFQ0SO6e9KT7JkJt+0dvnP1ByzGXqMVTnqiSojci/9cNCOt7rfV/bf8zmuYkFte0+vXTSfXsXP7ZWiu9WO9anJsCYK2tRdXmKVYuU4ARkhm0nFzNuW1Kz/myV94BGktSeLrcYkA2mtJkNk26vwp74KTSahqQLBq9Lj40r/Dxedf4vvf+n3efOs7zHdvkosZCcecPZWS5hmbmymDcY+sNwKbsjEf8PbOADe1iOGQftoP72NwpkSkKZW1HB7uM5tO+OVf/DzgmsKLbV7+MbZPBJNqL8cYueRb2zka1fz2qMr1msXKIpes3Ryte3sJdBWtvL1om2ex8twuQ1pttcmxE+5+//Mbk+HydV3i1jC+2CdRH4/fa0beih70f21tWrWxTDtJzTAiLFIHMxFqn8h6otDSLDtEPLxLPA6gRUgYDk51LaCwTG7uM3AZtqwwuuLZJ5/g4Qcvsnd4QJYP+dwvfplydszBwRFXr17lkccfo9/vg61QVnP61Jhf+yt/iby3xUOXHmG8tYlyJcXBXb759a/y/e+/zrMvfJbzZ7f58ZUbmLGhrCxKyTrKT2iPPF0ezsjqBGsPJCqE8uYYlky7J2LENfPd0bQ6hHO1WXy5+DzPmU5n9HtZnTwaWZWAGqKnjU8b7+ikI8kUi3JO3hsFuKJGP3CqZJ99vvXBt5nkM0wPrBU44yvTRp4U8OAxMavVrmNMbUa9fj81n7tjt04zitrpcjJ+c75acz7d+9hVC0WbQUWms9xi6sY6YcM5T6iqNGFvPuOtneu8fucdvnj+WXDaFy1MFAZJhdduFCHPzSmE9PvNOoWQKUJkyDNjPvPXn+Azv77H0XtvMt39iOPpLXS5w93yDrfu3KO/X+JcgdGSg8WM/MznEGefAO0hu4R0CGERWYKxGikzXnvtVZ55/Cn6DMD48i5CSoxzdV7bx9l+7pnU6hC1HL62tSjt0uKOkmy9KVYJ/rLvJppbOudFW/iSxNS+LytmtvsR6K7vZbl1iXZj+llmdvdFzw7jtO731db0Y3mTg8QJWTvApfRaVUXF3Fimatrqr//nkzcJPq9Wf9oMdWk8On1p5YlJQBjno9VCcbzUgDvSlHdnjNyAcrJgNBixfeoM//yf/z6/9wdf5VMvfoYbt25wenPEVz7zAldv3uH0xYcZnTnLbO8ee/v7jDY2KbTk9Tfe5Huvv8V4POazn36eh89t8eu//hu8/J0/ZTI95vR4E1MVFLM5sj+kKitwhkRIyukMeoryaEFuLDIVjY4ZEo7dGiJWv3cnkvH+UWvNKMVAmsbEZAX0+z2m0ylaW2QA4BM0KBL9fMDh4SGFtmRpi/Djc7v6/Zzj42NGed/7IY2PWLMYLJof7r3JO7P30VuGiZn5qE/tuZMk7jnQgUFJu0zYW+awzn5cXQ/L49HZZ8v7oL5veF5kNsRKBPHmzbpq96mNidnck+ZZ9Xs0wRZEgbI1P/Xn1v6zOJy0LJTmyuEtXv7gLR7bfpAHk1Noa0htgpMKRSiS6Hw9Mk9whIfEAiChcl7wyFwC/REbz19kA+Nxw0QB89sc7d1ktrfDdHLEIB/yYH+b7UdfBLsFKkMJ0EFLrnSJShJ++ONX6fcUTz3yDDhIVOZLqUiBWoPz+HG0n3smtb41kg+0tJZQ+O9k81ZrIyzVkbq/OWKVKaw7rx0+3X1s2Eyu2TRthtBGiogSZpTA3TLzraPFoHE8rzcbNc9pox1EZtztR8M4qc93LuD2hSaEQGvNUTlDlA5GeMaFglBCrXnu/STo5SbXHhcxQMV5BAJhLD3RpziYUk00eWmhMJzf3ualX/4K165+wKQwPPr00+Q//AEXzm3z7LPPcXiwSz4YgvIo3Fm/T57l/PCNdyh0xf/9+3/I8dGEC2dO87d/+7d46rGHefjhh7l24yM2xqCEZG9vj9MP9DmaHDDo9ekPhh4HcGHQxyV2rpG5d6BbQsXWmmA271kLTDYSzJbmGLCAmvE6wRwrWvOGtywoCXmeM5/PGY2HgVkGTDYLvVQxVYqyLEnTnmdxFnyNEUE/y5hOpywqzShTTUIqFR9xmzd33qAcL1iIEiEt2lbIIG07LNIG9AgZwtudJ7A/CTmi815Lx9p/uz82DLph4uvyFBsttCskxHFdvy7rvbkmOni9pWUNzQmHrDOIXsbO5Jgf3v6Ah99+jd/41K8wyjKM0fisuiQwxGAlsq1XtITijymKFCcyjClRKsUJKI0mUQLV32bj4jNsXKx83SmRAMqX/3ApCA8NJoQ31qtEcmfvNteuXeNX//KvkURW4SRSRhOwrzH1cbdPKJNabffXGroRfd3FHDWTRpJaluhWmVOzSZax8O7HtKJ21JjX2j6b1fdom+OCeLX+nZdQzhuTEXW/YhSiiAyo1hyjhNlmro3Ua4zFOXw0XtA8syxjlKUYHFIm3XDnaM4i6EK2PZZNv52jFdW3RKydC4jsLpQ18DAzWEFKwv7eBFca0DCbHLL9yHnGo5QvfvFFHnvqWfamE770hRd44MIZinv7fPCBZTwYEkvQb26cYrC1hSblsSfgzNY2VVlwuLuDQHPq9Aa2Ktnb2+NoVrG1ucH1KzdJhmMmx8cI4dgY9NkYDDkoNWJhMAuNtFlLsBe1yc/Vc9heB+1jzXHRMoN1hIcavfvkdR61ob4Z4KTXbKKiIAQM8h6zsiDNMnqJrLMjhLAkJAx6Q6p5hVY5mRQUGA6Y8PLNVzhIjijUIpTQAOPASvz7OR/t5oM5YrCDXF6uS2s67rsmYGJ5rbeFtjbjWNnrMSLSRQGr/sF/7kRXrkZaNmZHUd+noQdta0tzjVwSKpv9HP6C18K0RSsDecp7h/f4s6tvcXpzky89/Awj1cdGg5oQnZwkb70JoPX161o8vFITOZwr5QOYXIqzCZIeIQwUax0y6QWrksEJDcJXQN6fH/Ld773MF37hK/TTAEZrPQZnEzSjfZ2rj5lRfcKZVIzsgyaqpokuOklCX77+fgxu1bwQiP0a4tpc1Aolj8/p5IWweg3QzotqQGdX+9Eu/dGuS7X2nq7l63KrmleHSbpmo9X3DeVPrLVoa1BKMWBAikDXBDaY+qwNrxnn5SRpOBKwZWIB7XlwCLQN54XoKmkFs8O5ry4AmKqglymkMIzHfVQ64vSZU6jEYecLDg/uMchSEqnQiwolUxKVoNKc09tnODyY88t/5S+RCkFCxaAnwBSYuWXQz5FSMt7YYD5/n8PDQ8Axn89Z9BfkSYpYVMgKXGGQVoJyWGc75Uq62rsMIeddM+facuZuef02xFtA669/Uha0oUJX5HkWnx4izgW9Xs7R7BitNSRZjafngjdp3Buxd3xIVWqSfkJBwRWu8ea9tygHC0RiqCqDTLyU7t/LdniRcLHHIhhszZo18JP2Zfv91yGmNPvR4+mt+vg6TPCk26+UpllukXl157H7eb2ZNrZMJVTWUAmJ6OW8uXeT/tuv0k8TPnPhKXr0wfmynpIY9R1M3GHN+ABZi9MakSYokWKcB6QVWLAWIVKQvgKwFIBKkInX7D2+I/gdZThaHPK9117liSee4MLpc1irQDiUarBMrasaaK2PuX1ymFRgPm2k5vbCbCA+vJYQxNLa6V9L7C2beFvzWf3bSFZtDcVLULKVa+G69+9oTm3tALraArQZpIhEuy3FdQhXq/8dH1K8T2RakWn47zI6lFnaWEsaYFdyjGPanOdNRwoTagP5/7sERAjVEIzQh2hyauZrHVOV9b3ayAAAMU/NOE2fFLfQFJOZ91FF24jCR6c5y2A8YpD1oZhzvHeXg7u7nD59GpGmFAcHvtSE8rk84+0zZMNAeIUlsRqSCnM8Y6EXaGNYFAVpmlEUFUfTCaNRj+OF/00IgasMZl6gD2ekDwxZYHGJAiPrKr0NsVzj82uNS73Ul4QEfyxI1irFaYuL9Zjqsff/er0ex8fH5CHKL+IsOidQCvrjPoeTCeP+dkCVEAipcNqSJgmj/ojp7Ji0P+aYhdeisglGliQIdECNkMJRhbIpOI+WLwHlLIoEjQdjla2Q7NDT7j4JwTj1OMV1vRx4ZLvnxOtFvda6j+nUV+uMdbjWrjKnaKZr1mGLfizRjXi+10Zblox6z/sO63p9pxRY9hPDKzvXED/UaEo+e+FZxqKPMBkIz6icFQFiS4e0Bt9noVK/HwUeTFh7U3RTwQCEikaIiuhTFkBlC1LpOJzv8d3vvcqli5d58vLTKBxKurpoZ8PMIuv4C3Pfv1JrEnpb0psTNaH0dL9tTnGtzdK0dUyma/5qn3M/jauRljuaVKcUx7J5rtkcjc9ItCK8Vplpt7zDaoj7ams0uXXmjq5ZQ3T66xw1uoFEoJSK8nxAfY5Rf+0ItpOl01XNdFUDjEyxfVzinfEUDn2sEc4HcZCkZL0+KsnQ1pJk3uTmyorj6ZSqqugPB1AVIV/IYBYLev0hSmXkA0ViveQqXYU93keolNlswf7RhOlsTqkr8kHOzs4Bvd4ZjNZMp1PGW6d8nSltkIUmrQQua4UgO4ttvcfqvMYXbnyBYp1k7kLhQ2t8Ym7QVMtC16wt8rMsy5iXBVVlSVsBEkL45NzIxBYLQy8L+IBOeukdj3xezTUTjrnGDT6cXGOeL5BKYq3GOF+QTwiBkrLG32utNO+bCm/h3zUyomXhpO5dfXx1raz3Gd3v/HVtVRtbf7/1Gtnq3/i2UZhoH3at9/fyshdSrBQsRMadxYzv3bnma7M9t+DFh59jO9lGGFcHgAlpawEgPgvnS4BYfHFKpWiWinGIELjjMB7dHIMXUhyIkpt3b/PO++/w+ONPcvnC45hQxNI7w2QtIwNNlPRPofD+q7afeyblpZXVkWqXZffnQZcpuNbxaO5aXqiypbks2ZRPYGaiNrG1N1Z7AS9pCp1FLLsSXAybj8x1zSar+7EMqbP0u5c+afWrMS92JEjXNRe233+VOUuk9CCpvuSERWvNnAK5qCh6xzWTWx6vNmp77Ed8XvMey+PbJVaegAakaSypFci5wR5VJEaRCJB5ztG8oNKQqB6UlUdOT3MmR3PSYZ/xmdPYYKZziwWohERrVFXi1MibRgY93PGBB6CtBEYLZsdz7u7usSg1VWXo55Lj6ZR+llEajXPOlwCvDHYyJ9GOJFX4ilctRtsCRF2ZtzUBPF1zLkBr3eHXvnW+VIf/HlOgnC+vISVFUZCm/boPsaUIemnGdDajl42J1ZZjf9IM0pHintvlzZtvsa93cWPr/RVGelw/5zEJpQuCQ1sIC1F+67TD9v5qCzIrlo56/Yb7udW14aPuGjNpIxSuC9lfPdaswWhJEA1X8Wf4K8OzY/L+SlTvGqbWtghoDDiNdH4vVSrDZILb5TGLux8xefWYu8dH/MLl53lodIGh6iGco7ILfDKvqoUIpEBicIH9xOR2iQKJN8dLgXUWh0UJqJymNDPev/Ij9g8PeeHTX+D08AzgyDoo54FRtcbrZ9V+7plUm0HVC2LJfNS0EPbpvKTvf71PtN1PaF3tKW6aVV9LV0NqFm+bOXQ1tHWhr40m082TodP/+vOSM7iB1jnBsRyf4xrxq6Nhxud3ChE6tImoAl6jqiqNDccSEgTKmyTwRNvVzupVRr9Ogm3eZX2IsYuM1IbNWBjscUEWxu/U6dMcHk85ms7YHB3TH/kk1PnRlPnxIafOniHZGELeJzk6JB8POJ7PmU0PyP8/7t782a4ru+/77Omcc4c3AQ8jCYIgCA7Nudls9iC2uiV1NESOJEeOkshxpTNUUpVy/oP8mB+dSqpSlVQqicpyFEdDYkuObSmK1Va7W2LPzRZngiRIAATw8Ob77r1n2EN+2Pvce+7DAzuuksi2TxXw3rvDGfawhu9a67tW12jKA3Q+gEbSTEtk46gnU6bjKXt7IybTisbG515bjbGuuirx3mPyjDzPCU1NvTtiufSovmHWW0uImF3QrocUc7zTqJkbCeLQ/ERF5QlBzZRTCHJmpDXtKu9MtzGGqmxg2KO9ogsp9RhPv99nb3uE9WDS5aSUNM4ilabXK3htepM3t98iDOKSqV1k/JBS0NjowenQEpFGpexb3dOB+OIzLK7LD/N4Dq+To9dQF4n4EE/mCHqwRUV4tIe0YFgdkWp+1N/ta4dfFkLhJbFVhwu4oCIdUVaway0v722y/YNvcPnWLZ578HEePXs/J8wyWoGjRmFi7CkkaJbYsyx6TBLIcCH2sRJS4LF4USORNK7m5s0bvPv+u5w4tc5zz30Ww3J8du9T8Ko7DxEREbAABP1VH//KK6nDy3mmtMKcJy5iry5ZV+2LrZfQuswdgf6hi/vDY1eHD9G19GZCWnS+f6dwXrjeTCl8SAA2LG7Kw/cz/30xYeGoay88x4cEhduPtU0NY+dWi9aaXBX0lMSlzrztPxCJ9HLeq+jwNe+wcO9SbyKQeGIb6xDmRYVh6hGli/Uk3tEbDtjb2+XlV37I8eGzuHpEOTlAenj37Vf56tdu8HN/7d8keMHezhYrg8hvd+b++ym3bqLMEGkkjEZktiZUFW46Zuf2bbZvb+JQ7OyPOHn8OPeev4+dzdschNisDmIMwDmHnjbIaYOwmiBaluw7DZm5B5/WSzjKCGnnIq5mn14TYu6JCqIyqm1NkFlkuEjjp7Vm6uvZDPjgkyEBwVsynaGUYjwtWRmkdHQpAU8VahpR887oHbbZRWTx+Rrv0Tqt6RDQsqWAauOpbsY6Ekj9xXwL9P0oy/yI7LhD60TMBiitqbuc6bCHujju8fuHleVR8uDOBJa7KTMxV2bJIO3ux7YsRggPIqCdwwWJkIZKClxfsTcdc+3qm7y6d5tHr97Dk+cu8OA9pzmplxhSkGEwIrLCxzPHnmgwL9m20gOWiimlm/DB1WvsbG4xyHp88qmnMdkqhpzG12hponHZTSxJNF4LUuojgPrgXwMlBbPlMfu/XQItK3G7sY/i6bubcrnzM0fDbItC/YiC4Ds8ukVP6k4L7k4l0iXLXczWkwse1+H7WSCaPULJddvMt9Z6+722QPhOy7SzIb1Ayk4AOsQOpAaFItL7d+9lnjTRJrmIGUvFYaFzZ5bjnQkVIT1XCCkwHyRhXGJq0D6ycxcm59Z4wiuvvs6lc2dYGRqCtQz6Qy5evEDtAt998TsURZ+1tRW8s5w/f47l4QBnHbsb1xmUB6jMgLPY8T5btzfY2N5idzplXEmefuZZqtoxGo0Y7WzTywvy/pCyrtPYOPIgEaWNWYcmcvd515mnmceqOvNxyIDw7QqWnfeTwBXxdUH0aBUSYwwhRNivV+RAokESaoZuCyEJzqaMPFAyZoTlvZzxeMLKoIixxTTrQVh22ea9/fcpexUeSwgCnb7vnE1JGpFkVwUZszxFWzMlkuEWEKm3Vpsu3V0H3TV+2FBa/My8r9bRyuTuCMLMGz/CWDz6fu5cjyJ8SD+6I5CTO+Dq1PIk5u8JVDIWEAqkYOocpr/Kvq15dXuLD7a3ee3qe1w4cYIHTp7m3Pop1nsrrPeXGOgeWhliO8kw42YcVWMqGnYnu9zcvMGt69d48oGHeOKZZ1lWfRQGxwDrPJnKEG3TyYW400cL8XWPf02UVORCi79H6syjhN9cyHOkFTCHHuaLOyRPoZvSveitHFp0LVyXrKY7LKyW42vhmov3sKg0joItu/c6j1d92Ga84zqtsjuko++8Vjfr6U6l61LHWRHi7+1TCxY/P2sHfse12j8WsyQ/HM5JdxaSoA2ghED6gN+fYsrI35ebjNWl42ypG7z1znUOpo4Tq8uMp7tMa8d9Fy5x6eLTSKlRRQHLA7AlBIudHhC8p5mMuLW3xdLaCk1dUx8ccHPzNtvlhMoYBsUSX3/x21y88CA3btygX/Q4efIEtQcyjTKSurFI6xFlk9R3iD2GjohBLR6CxXV4xNx2WsKEEOMGszEXgsxklOPRTEkFCdYutupQUs7WZATEFabICdMp06qh6GksdXtHXN19j9vVBvVKQ7sGtdA41wCx8aS3DoLCCYXD4aXE4VA+8eK36XgyrrEfpSzudhxpLC68N4fJW8F7p8L58PN0i4PvhnPdIWfS2pwrqMPXaxNoIkVWY0Xs1kw0JMDHtjNBIpxA0yfonH1nGe2NeXtjn8HlqyyvDFkfDjg3WGJ9OKAoCrTWBCTeB6qqYtxYru5tc2t3l/2dPfz2hCee/CJanSB4H3MxpCdTMsarQogdnG2NUtlRj5t6t0Uj469agf1YKqm76JC7Hg6Xit4CzgcqWdM4iw82Qg0+0MJGLS9jHHcZmZi96BTftQzeYv6ZtNhFBy4MzAVu1BdHeCqt0E2B14WNIEKbVxM9krR5fAvLhDBjF4hQTNcia1N3JW5h08yhyC77xGLmHun9WFQp0qXmBcSys8nuFIjteboenVIqxYQagm3bvUHL1hYzgRZZvxevAXNhMv928EfBjaHjUcTRhTiHWEkYO0QTlaLRiuAcRuXc3tlkb1Jz6uw5XvnhJr/3+7/Lc899lrXBcYzuceLeMyzXNU1TUtVj+plCBM/6+jrXrl2lHO/hnGN3dzsSVQeJygZs7Ja89BfvcOvWFuvH1jhzYp319ROMXcPG9g5FUTA62MOWFb6xGCHBW4INSBXbKMyZ3tPz3sEz18KerUfbTkicx5Zd3QWXfKm5ws+QTKumAwNBk6DIdhCFlDgXUErgnEMpgZGSXBv2xgdkvTUEqgWLeHf3PSaM8TKAl3jncaLBe4fRCoLEuoBWEhfc3FMSac2GEHeFSM+QYGBCqqqaKZI4557UY6kLY7d7sbOG2u+EEOK4hjbT8W5KpYUGJWHWJaF9vaN0IkYd5yeo+Htb35W+1366Xf0izWVE82Ks6HDmb2vYGaPTHo9eVIT+IuCmlaGa1mitCCiaENBFDiawZS0f7O6jt3d4panJBSgd6ZJaJWhrRyMFm02NVxk90ydUnq9+7xUe+vL5SMzsY8dmF3wszhWS4H1UUEfpZAHzMvC/+uPj8+EOHaHzz3d+h7SgfFj8UPphiUFaR+DAT9me7lFTI42McQofUD7FTtqAaJB4YiMvH1RcPF7EOEZa8D5topBgKRmisJ0pPR/hJSEk3sWB1FLiXYP3Finj5moCeCGJDXvkzMJ1EXO/TAAAIABJREFUbVxCqNSNVMzaTvgEX0hAoZBBpktKAqnC2wuC87ENeeu7hBZD7qSIz4LxSeF5gUhKUSbrvLsMFr8z/zfPQjwkPJF4H5kFCCLVZUSLW8CMP3EuFOIzxLGNmzEs3EO61kxhiqSUk5GQ7r+9H0cUqtKBaBTVvsWQEYRHKI/CoaVib1Jx+dotxnXgiaefpSxrXvzmdxkcP83SmbOMGsv127e4fuMaV965zNf/9Ov8xv/yG/zx//sn3P/QJVZXVwnOUxQFxmTUVcB5xRvvXmUM6CLHGIMxsRtu9DAd3jrstCLUFuE8onYoL5FS4103QaY7zvGV2KtLIlHIWWwnzVMaHyWymFlH6hMV4k+f0pUVpGw+O9szznmyLEMAFpcsZwEetIjRPR0Cw0GfxnsmtcOggcB7XOW1vddRReKRIy1tEixtBd6CSTCwwyKFx4SAcqnsQ8ZUaJf2n0AhvEN6hxYRopTCEXPffIIKwYXYfFEEH9eu86jWi+4KE6EIUhKEwiV4s/18HNeOwYiOn0vywEiT1llat8LiRDNjb2/3aUh7RaV29yKIGB8ldh3ucjP6pLiUSOzlPvWBQ2KyyPIhJUjl8T56ubE3maQJDq+jIQ5gkHgbqLygMRkiG0A+pC6OcZAdY4Mlbrg+G6HPpu+zK5fZVyvYYp2QH6NWQ0J/ma+/9jKbQBAizl9wsfSqfYbD9BbpiHILZs0ZPwIV8mOjpA57Tu3ebWtwOlW6sw8HHBKJByo3ZTKZoHNNQR8hAt53+eI6wlvMXwshdAyFxUB+XHTzxbmAnbffbQQKRVM7mtqhdIbWmso2afNLhBcJ/oiT75nDMd77xNzewhuJSiYlI8zjD2LuyQTZud9u2niYP9MsQ7BTBBu6HhB0ocJ5xtWdmPxhb2eh/1Wr1Baq/2fmRbzLZO26ML9eTII9nK23+GxHwTJ3vO982vSaUHqaSY10AqM1sWFtIMsydkZj/uL1t7j8/lWc0HzlK1/h4oUH2NvbYzgccvbUKc6eOMXqcIXxfokxOT/z5Z/n81/8At7ZKByFwGR99g5K6iZw6/YWl99+l0zFZIQTJ4+zt79LCIGNjQ2KIvayEgGausZWNgm0tMlFN2Z6OFAvF17vliosvn9orrohkfSHMSZ2UE5rum24ODtSwkX3dxFASoHJCqZVSQhg8bxfvc+BHmOFT80K3R3raSZWUqv6aGRKVNCEIHCJe04qQ9CSpq2zk5LaWpzzs72hhcTWzeycnkDjPCE10PQErPdYAk6mfeJCIhwOSAUhOKSUMyVeVRVaZzNjwFob0QCgaZqohGTcpzbE2GEIAiE1UkYqK5+Kta21OO9nRoIXUJZ1VIyyiwwswpmtwVHXDYXJ8TbE50xGRp7n2Mbj0ly5VN5hAwip8VphiYyYDZoyGGpVUOsBE5HTmCETmVGqnEYWeNHHhozGSazMuLE/4pVrV6iJjUND6ALx7V5vt/CsM+RcVs7kBX/lx8cP9y0iSsBccwoiFLEwEDIJdhEibxswqUqsq8lNRqZyAg1GGmaLQ8hZNlVi+ARCdOMRM4/JhbYuPn5GJiyshf5CEAS5GBdQUhNcdJOlVkzrCqkUUqg4uI1FoghIrPMpiByVbvAeLZJHZyNsY4TGSYF3UZiodEctjY5INTKWdI5DGPrRMYz5e93q86NiTXOl1GYlzbMQ53BLV5GJhayyozD9I4r3Z/COgHl303CE0jr0bIu/p6xCL9HB4GtHMy1RAnKtCUn4mTwj6w94+Y03eP3yu9x/9gzCei6euwftal791jcJ3jIcDqltw3J/jQcevsixU8fwfoqvS3Z29nBWsDeuuH57i43RLj98/VW2t0acOrnK2TOn2N3dRXrP/v4+t2/f5rHTZxmPJjGBwQbqskpIQQKL7jJ/Rz3r4eG4WyxlrtjmsHRLLOtDL463dajeoYZ1Mz0jZ8JICSh6GaPRiGqpT4nlvY3rVMLiRBLMs+sCSFxCHRzpnoVGSY1vAt6DyjKcb2hcIMtE9JDwuCTQgxbgFQiJFBJhBYVKnqmK3lEQMK0sWVbQuAapNY7YbVYHgRQCHVzyZqMn5mWgsYEi65HniqaJBqxSHimgKqfkeU5tfcx2lAqEQYssITvR8xW1QxIw2mB9Q9B5jENbF8l5swKpDcHNDdHgQ+rA3CqsZKB5yGSGayJkmJsC5xx1ZVEmKkThA1oanLfxHEZRNpbaOUxWAA4pJA2OpvbILGZmtgX0ITVbbo35EALSZOzub/PSm2/wpXvvT67wfIF9WKjlXyYM85d1fPxKCmaKajG60nkvCS+hkvqSc+9nUk6om5pelqeGbpIpIQqo0CqfkGTtXEiLZCEEEQWxIzaLa+GzdkHNNrxIHGCtwiIVCwaHtW2NSEzblFIRXLSSjI/ZUiJING3Ni0SLWARrmxqV0rN9Yor2PqRivJgRZ9MV4z2pRGsiZwWhd8aQ5ExpzLylI/pmdf9uvbU0wIue0uz888Bz9zTRE5tb8iHNYCDFABc+vAhyL3be7XqyR22Hw95V3HyhCSivcKXFlTUmxGSApizRmaH2juW1Vd568z1eevVNnnzkIYqmoZ8rtBI88PjDZNpEK15ITK9Pf2WAtwFnGybjMePxmOmk5vJ7N9nZn/L2e1fZ2dvn0gP3cPHiJVSwbE/HrBxb4a23L5ObjKZpUEqRaQ2Nox5PU1RczRJ7oh0095a6z9+O6/x5Fz83H694ojgvi+CIILJMjMfjWdwphIAxenZOhIyn8snFScyyEsiNYSRh6qYcqCm3Rpt44wlK4FIby3gineKjJAqk+Y03jcPIDIGgrGoypTFigN2vyaUACqRvaPDIXONFoKoaMqFSEkHs0Ouco3Ge3BQUQiCmgNXYxhO8IEOh2/WkVWTMMFDaBofCFIq6rOOoJEYM4T1NXdPPc+raUZgetnQIG1BNoKkrMjTeO6TIyLTBa4dNGXA2WALRczdBzOioXG2Tkklx1NbLDZ0WJSEgGo+sHYUp8I0llA19HWmolHMRhfFTMhRBx2SInjYUycMlBGrvyFSGFymRiRh31FoTgk+cmTLGznwApQlZxmvvXeEA6AuJmM1eZ+F0f36Mx4+HkuocC8oJ4g4UAiEDzjUIFQOtNjjKsqSqKobDIbnO8Hg0IioDNxe6UVElzyedNiFB6TJ+Bt8tVIy32HFIuHJyuWLANi48hyMrDNb6KJRQBBfjVMYMwcYNpmyAxmOCRCmDBWoXUCKPwtx5QpAIpVBKoF3MumlkzNpSLkoiJ6NgjzGyGPeaSSnmltpsGNN7kq7wO2SpdxgPFrywu/GXLcCMEIKf0RC1MFKDixGFFtrrXFO0kFBo/dvDdV6Lf8d56aYii9nzhiAQTqK9ph7t4qYNurFIY2bf9QR6wyUs8OJ3f8gXnv80z186x75r6BUDRgc7OAHDtRUGw6UYr2zqeAlr2dvcxTaerb0DNrZ2eOvdqxzsO86fuUhvMEBLQTUtWT95gtHeLtu7O9xz7j7wHhliLEKkImBTW+jJ1PiwVQWHvcZO0fQsc3NxLmaw6hFwy+F5Uyo2PoxQVuTs0zoaEUJ0lFpizxaQCoPBSDCF4cBNueFus2dHND2PkykxXQiET3FXT2edpfBLek7rKoRQZIVBloFiJBm4VXp6iAgBR8NENWxUE0IeswIFIKWLNEpaEBrHQPdQFZixoKgN9w5PcXJ9neXeKiJE1pDt6T7XJre4uXMbazymn9N4hxMenZJVhFaUkylKxvT5qqoxqsBPHWYiOCn7nO6tcvbsKU4sH8M1ge39PW7sb/P29nW2RE220kNpSVlbfONR0lDXdcwWVXoG9UpSZ+IQaDtA+QDSenpOs9Zbw5c1Omh01gfA2kjWjBCgBWVTUzaWiW0Y2QOcMeRFhjIZk7LGeodWWZrj2DDRe4+S0QttY0jWe5rgUb0B79y8yfW9bY6tHEtyLfxYKKXDx4+dkrrj6GDnQkWX1dFQ2prKRQWlpYnAXrLSpZgHR/3MgoHWq5AdWEnMApvzmJNoPYlOnUPb+2euPKOQdS52WlVeI2qJdjouNq/xVYO0Cj8uUS7QNzlCKKrGYqVCZkWETYyiCo5SBKqEP7smBWtNVKE6CS2XLF+ZvL3oa82PRbivI+wDtCzn88+KRc9mJvwXPa/Wizqc/de+T4qvBCmwwTOlQlnHVFcR05/d01y5twpmfo7WS7szJja/4ZT40sKOyauTCPKgmOyVuLKGxiFNFD7Wx9hBlmWsrPa5/O4tXn3rXZ65dJ6Tp05TNpYiyyE3SJNR4smUQUtJcA37oxF1XbO9u8t777/Pa6+9TtZf4Z7TZ7hxexvvPUUvw/mMpdUVvvfS9zBFjidmymmpyIRCKk1ZNYTGoslnfZR8q/Q7NWrduVz0pOhQInUyNb2fQ9e+o9Rm54yQX92UhBDZrAW01TDRw0LE3mBiBmwQGxYKikKzW+/y3vb7VLLGKp/490RCFMR87bRZdyIaUj6tFe0VudCEAxC7gYdWL/DCo59hTa3RNmh8m+v89g/+KVuTA4zSBC2w1tG4huAFfdmH7ZqT2TqP3nOBn3jwedZZZ4kBGkHLhFgTuMYt3t67xte+/3U+2N/CDzImogElsK5BOEeWZXFwfEA4ha4EvYni05ee5guPPMuF/AxF6jMdV51in4q3ptf48zd/wJ+89Ge4nqbf6zGpK7xs0DrDNRYhVQpLRDaIWYgnzGnchBecHKzwX/6Nr7BGj0DT2dep/spHuTeaTnASpo3l9Stv8+evvsSrV96mUYbesMfEBypfI0Vs7S5kwFoXaaq8QKgoE0WAxntUlnF7d5fLV6/y6MoxtEiF4Wn2RSvrfpTS+giU2sevpH7kIKSap5QF1tAwrUo8gaxXkKmM4DzBp+ymWJ6BFJGSp4UKQpsR5JOleahDqO1YEe1EtRAKIaB8XDx+Zp3HDaG0JpSOgoyiUQzLnGw/4DfGbL/7AXZvyvFen0JqqsmUEATD4RL0MsrgaTKJWl/CrfYZDTz7BCbSImRAZRGLlr6Tki0lwctZ0zo/UxqdeFFb09Uqk+QNLsSausK+xa5nCglaj2sRhG2POZw4Y5MW8f6cDdQuBb+1WPCuZt8lIFM9xkzYdSC+BQ9qpizvVowZN5+sBZOtUYRPkt3oU5fR9iiKHhMmfP3F7/MLX/wJVs+usyQkqtdD9Pp4IWnqGu0tvq6YjPfY3N3hYDrmnffe5Rt/9mdcePARjp++j++8/AY3br6P6Q2YVCNOnTrJD19+idrH1OumacAJtJQoIcmlpiwbKBu0B+sEQcnUVv3QuLcZYMQ1P3/uwx4y7ZcWXzviyPOcsq6YTqezwltBzDuZTKZkQjEY5in+EhLfQPS2MqmxmeP63nUa5QjCJ3a4dJagF+Ym7rO4JoSUyKAoXIbeh9Nqnc89/jyfWn2GAT0yIgLSEJhgUVaT93IkIipVEciyAuUV+VhxTp/iV577OR4x58mR5Czh0lpUMubSmdDwgDjBAyunePKLF/mdr//ffGfnTfIVQxNsZMbwUVZ4QDpJn4LlSvGVn/wVPnPicRQtW0NMKtDolLmqebZ3kUefuocnTp7nN//5P2Zr3FD0cqrgkELR+IYQXIvlduan9VTj3hI+0EdwjhVWgIIcSYwJyjS0QqZSl34/emQ5fO6J0/z1Jz7D1999mb/7j/+AG5OKvN9j4mOCSF3XSBFLQ3xKQgkhBSuEQgiPFQEv4bUrV/i5x58in62vCEe3S0u0e7azhdt7+6iOj19J/f842pYDFkvV1LEeJDdkIlbDZ0oDPgXKFSJZsci50IvJB/Nzdj0pESSIkCZlXpPS3Xgi+EhmmhB3EaIlpBvJwPXpTwyTKztMb22x+c4242vb7F/boCc0tTYUyhC8ZTIpmTY12XBAcWyFWwf7ZCeWyU+vkJ8/xtKFE/RWDRMZmLg6uu2toiFi3IH4d5sdN1dQc2Uzj011YxuLsN6dvXTaFP15GvQM3pspvjthp9Zq98x7Rmmt0fRAxmSTVlktenLtNef3uXjdO+drpkg7kJbwAVl57F5Jz8d4VAhQVRXeW7LMUNjA6vIao92SF3/wGn/y4rf4D371lxCuYSAkyvRQSmK0xpcTRvu7bO3tsLm3w/e//z2+/eI3eeaZT/LgQ59g62DK2++9w/ZojyUhMdOMV15/Desd/eEAgqCqqqiovCe4BrzC1xWibDA2UHU94Nk8LEKshxX34Q7NwXdlRaz5m31mIYsTtIrx07p2LC0tEULcHlPrOBhPKLSh18tjW5MQZghGe34pA7v1HmIgYhzXh1Sa0baoOZS91n4vCMQEBnXBM2ef4Cfu+zT3cIYcTU6OsAGERiuBISfYmJruXAMyMmCE2iEqyYmwxq//xN/gEmfRWDIMDZ4gNE54LA6FJxOSHpIazznW+Xd/4pfZ+Orf451qg1o5vBEoH8BHBEA3guIA/v2f+hU+u/Yk2loynVNSEVAEoWaiO0PhvOWE7PPCmWeoXvD83X/2+xzELhk0rkZKidZ6llHZlrjM4eoEwYeYUi6xDNEUQOkqUKlrLi1b3jzbOW9iNuV6rvnShafo/Wqfv/Nb/xtlUyOkwqWOyKJ7HSmxPvYxC0IgpaaxDUobrty4QQkUQNu8RbQcfUfkfn8c6eAfu5K6m+03zziPXo8Hpk3FtCrJejmZKAh4JDpZzNFq84nKvsVkIaaAtwkYEgGp5w10FVcSzi2kFYF5vLUzZ19KTeM8yBgvyp1mrR4gPqi49mevEt4/INsNTG6OyLM+S2KNg4N9RtUBmYwB7OPH11G2YVxWNJtTsIFmuoe9to19Z4Pw7iYrj91H/95l9vqKHTxojfWxA65SCuHA+RApbTreThfmW1Qmc8LRmUJz7XeYKeUjPaZDcao4KVHZ+HQP0KbTx/uTUlKOa4qBSGnWreA82tpfjEXNBTLQSQ28M2EDwAaLljnhoKLZnbAiDFJAbRt8CDHYXtdgG/qZISsKyrLkf/qt3+bCxft54ZNP4myDP9hDm5zgLfV0ytUPbvDSyy/x7e9+i41b1/nyF1/gsUcfR2U9fviNb3J9Z5daaZCaW7dv44JlaWWZuq5xjaen+4zHY1aXh8TCA0GoLdXuiPy+k4jQycJrYZ1WIXVZzkMX5ktQjFCzWCCtkdDCNd5HgSoldW1n4+kJDIdDlKgp8pw2n6uua/pLQ+y0omosRukYK/N+Hq8Slh2/ydiPCIpZaviC9y48Eol00YOqZWJ8mQYuLj/Az977RZ5Qn2CJFVQQGB/jQ0FEjl0BEXIUITbUkzH5yblAX/RRB4EvfuonucB5cifxQVBrxQfs8MbOFW7tbxGCZ1kbHjh+lku98xgUOsBpcZwvP/slfuOrv0NY6TEJVSqAligH2RR+7uHP8vm1J1BIgjZM8RwAP9h8hfdv36Rf9DjVX+XpUw+zJA0aQeHhS/c+x5VHr/EHr38buZRjXUxYaGqX6qkiI0hbSiPS/ozxIYv1AYnBxYoyrNLcaPYopcClIvkQApnSLFGwkgl6xGSsgsCnTl/iFz73Av/rn/4RamUJl+pJ29i68JE8OCZ+MTPgAwGdF1zf2mazrlnNslTMm2LzHUMlbUTuUFFh0cP6qzo+diX1ow4hRIIgfBTQAsq6IvSgR2/2uRbrlTLGrbz3s8yyljZGBjmrDg/tZMzykFKVeBLubT/RNr0aoHEWJ2MTON84jNWom45X/9H3GL92A399xJofcN+Z+/Ba89bVd8iKnMIUNPWU0WhMXcdFbJ2nsg39QQ97UKMEyPqAYCV744b+7mlWHjhFOJazY2tQGounKSuUMrgQ02BT+lMahDnMN4/xzMdnDufN6ZtYeL+1wON4zL6z0Lpj0eOBKEC9COikRAtypLRMOOgUHHc+PxPOEkTbPXURzjqq/Ur3eq19KSHGI0YV1faEupTkIqdJtS/W2tgywgUybTA6x0vJuxtT/uv/5r/nb/+tf49PP/Mkq2vHmda77G1v8cbrr/K1r/1zblx/n7VjS/zyL/4ij126xNLyKgdV4P0PbtN4CCqjbiKc3O8vMxqNY2ZX46OySpRRIQkp6QOirmO33jx2T71j3o5gOZ8fi4Xa7d+etmYppmjHeMacpkolNuvMaERfYsycBimECJNnWUFZN5gisS+kNg3Bg1ee/XqXUkxmRaUzSgfR3kcgJHYJR4SSRIhz66eO8+ocA3qENqVaNVRM6Mli9kz4EJsiek+QMWImpaQ5qLi4cpFn1h6nTwbOI7KCNybv8nvf+6e8vPEWZphHRVBWnNArfOHS83z54S8yFAUKeHT5Ig+s3MOr1VWCiYSrWihMkKyEjJ9+/HmWkdTOgsrYYJ/f/OPf5btXX0cMM6rJlMJKPnfhCf7WT/8qhiEGzYDATz35PN+48gaboY6MMWFeA9kavJFMgIX5k4BWGRUVKsmybSb8t3/vN3j3YIeQZUgidCxC4NRwlRcee5pfeP4F1mKKFkPg0w9/gv/rxX/BjgdEJF32beFyMiAg1nDJzl4MSEZVxa29PS6cOJGMndkGPGLndVjQ744s/6UfP7ZK6qgx0FJHZue6pKoa8jzHo0AG1CxGkr4f5gHKuYKavxcIHTbquWBvs5PaIKIg0gcFKbDegzJ4L1BCs+QK/Ht7jF/dRO55CjVECsW0qbl65TJZkZMbjzGC1f4AiMWC48mU8bREK8FA5Ex8jTAZVdmQjx3mZs10+wrHp5qVR06iTvbYDFVk0VCR/kboeB2DTlhAV8i32WEdDyh5P4ts0nNhd2T2WArKH359IablBSH4TlZXJJg1WUaJjcbCwjmiQIu2XOsmHPKQgpx1bPX4znUPx63ia9oLppv7lFv7BLcMSlCXcX3keY9MV1jlkU1NYxOcEhouX9/k7/wPv8FTn3iEk2dOMp1Oufzm6+zcusmJpR6ffPwhPvPckzx86UHWjq9Torg5GjFcPcVk5Lj3/lNs3bpJlmlE4/FOInxMaqlrGws9ncOY2H47eIcYV5ENvcgixc2RWXvtMTcaFhIqDrX0ACJZrZyPj/ce5xxtOXvAIRDkmZlltgqiIsvzHG0Uo709SNGJ2EaEVFIQ2J3u0MgahE88iVGZRaKRWIzjZEzs8QiE1xACpuhxe3OLb974Dl8+8yUKGdhgxF988Arbtzf5pad+npwU7Ae0DSjvcKntiBAgLdy3fpplMmpXkWc5N9nn9777//DdvdfR9/Ww1uKtQy5nfFBO+N2Xv0rv1Gm+sPoMGsFxlnjq3kd5/YfvYY5nlL5GC084sDz/yHOcYDU2llGKEZZ/8K0/4ps3XkOeLChDgxgWNCi+evUl9Lf6/Mef/lWGUqKpuVCc5fHzD/FHr38bs9SnCR6XYlKtQUga0/kejAazLy19Yv2aAxyaTdtwk4ZGxYCUzCJadHO8xUt//Pts2ZL/9PO/QC/FzS4eO8vaYInbox1k3oMQZVdkw/DIIGYGe7u8WgKB/bLk6q1bfPrEifmq6xZ3Hzo+wlDU7PjYldSi/fxhnxNINEVW0HgXW3c3U7SJryPAuxg4bEdS3nFi2cHO45u+FXazZg/xaBWVIEIfXmhQKgqD2tO3OfleYPPNDe4tjlOWY0KoWRssMd3fx7ua1aUlPvHIQywPh+zc3mB3c4srN65T9PqsHF/BGM2ZtTUGS/fzF2+9RW9pGRk0pgyUt/bZ9m9TTfYYPPMAg1MZ+9bNIB2hY87R3Cuaw0eL8NnR8FobvO3G3hYE4gIRZ8oS9MzO3/XQ2niTDMRCUaBQOTVZpJgJaZxbA8KniDDhDmXapV/q3i/tbHQ4EkWQSKtQVrB7cw/GDbKYfz/LDVpq6jqyfwTn8d7RhIYgFcJollfX+f5fvML4W9+hKDIGheHBixf51KOXeOqR+7n/3CmWl5dx2YCNnZKJXuFzP/vLfO2HVxiPp3iV44VmbzQBPEZEW7OX5dS1pa5rikGfuonUSM3eAcPKorwEFT2P2DCyHed2jI/eB4sxx/n4JzSbubcVIV7rQ+zxFDyybT+elr8PRGohqcg0OG+x3mJSskkQMW7l8OyUe3gVO7m23WFbuKdNLkLMKYAiZARlU6HzgpeuvsTDZx7EA997+SW+/+6rPH7+USyWLJI3RY83gHQCL+aSQQRYH65gAC0FDsvNaoPro5tkpwbshgNUEDHNPtRkRYYeSl65dpnPrT6LCYFcBB4+cZ6eyKici52E68DAGz5x7kE0IJzHK8Hl3St8483v4o9nlCoWLpe2QgfD4FiPr7/+fb74+PM82j9LzwUyBU9ffISv/vDbqKCoUrKWEF2lEGFdP4tNRSMwExoN2FTD1gAiz6iDoS4MNOAai8oz0IJCLfMvfvA9fu2zP8WSjG1UCuDkseO8sbs1lw9SzOqyZnDszEBNrCdCUobAtY2Nuyw2Ph6tdOj42JUUs+jQ0SG5kIRbzKYT0cXOekzKCdPpFKU0QsrZWIawmILeWvcu+IXU89m5D11LJAEdSxVDTGsXiSLJK4KFXp2xNtXUb2+ydfka5fVtlodL1K7m9PoKG82Y55/+BOvrq9z44BqqXGY9K5hUJZ964CJBKXqrSzzy6KNoQGWGtaUhN7Z2qD28d+0mJs9oRiXNmzcoM8PysYc5UE3MajQmwoYdDrG71dG0lEStgG83S1fJzD2vw9+/27zMU6ZbbyakFd3GRAyCnCImmyQvdgYdJpc2dM9H5z7p0sh0lVgX5orzK71G14rJ7V1U7RC96Glqo1BK0TQNTR2NF6EkPtRAoCgKVPDkGj7x4EWmztE0DSfXlnno3tM8dP9Zzp48Tj4YMhE5o6YHp+9HNxn1xjbP/xt/jf/zt/8+lQXtapQ2+KZBC8l0OqGfF5R1xWgiObl0nLrx1NUUsT1Cj2u0CzGOipyN3VHZiwuw6h1r96iYZJwLT0xe8T5SCMlOFLxlGWvqmGFpVPJitKauKvJeb/Y5B1Q49qsxTseeryE4HDoppTmdTlxrrVeOc/tGAAAgAElEQVQeeSiVkdS+Ystv8fdf+20OJg21BXvMUpoqfbu7xiSByK3piI0AhYdc6pi4IAIVltBU6CCw0waVaUyr6KQDpwh1IJQBg0zJNHC8N6SfF2zUO6i+QTeO42aJc8OTZEiC8IwJvHLtLaayxuuCxjdxPasM33hK4Qk0vHHtHR566CxeQIbg/PFTnBqscLOuIIvyx0Hr9h5av3M0zSdKJ61EUu9y5oG7xsdyFp3hHIlB39M0jnpcEvpF4k2M2ZutES6EAClTHGwOpYZkybRxsUBAaMPG7k4E8qRkRpud4t131VEfofL6MVBS6biL1haiZeqOrBBSCHKZ4XNH4x3jqkT0JJoMqUC2HlArnEOMlwSRkitbhOlQFKT1nGaCQaRzOI+QehaXyYPhGAW9jSk3X7nK9uVrHBNLGOs4c89ZmmrCs089wSDPuPzWG+RColzgzXde47GHHuH0qVP0+n0uPvIQx9aPs7ezzTvvXGE5M+wGz2h0gJGeqjwAr1nKlqiubyO3JhxbL5jYGuujK9+EQCOgzaVazHxbjF0cVZgbj7mAOAwrzV+fJz0cZjRov+d8or7tZIW1CQPze5sL0buHnI72/ubPMu+3JH00WtzEUe5MMFaghMDZhiwz4B3VtEYpgzIa6obG1/QLzcraMardXfCB9WOrMR0cz/qwxz2nj3Ps2DGcKdhxOQ3LmGP3Q/84mc+w+5bj993Pk5/7PK99/3vsbd/G1w2ZinRVJiuY1g29fsF0OqVpUsaV9YT9KX5/gnIBZUSnhgzaOrGjlVMc0blB0vGA0zlierFINFOgTYzTWOtRWt0xnk3ToIRsk2DJc0NdTwm9/tzoA6aUjJspTgmCbLNo435oY7eSbjFvKukg8uIF6akKuFrfRPR7EBRuv8HpGHcSQeKFi0T2hAT1MXs2ISTj6QEWT02NRnNiuMay6LNVHyAzg03xPyMVmZVklefCsdPR+0pP0s80SscSgeBAWMlab5V1jhEIWCmo8FzZuUmjAjUNUmc4FxM4pEwF4kry+nuX+dmHPkchI8ZzQqyylg24OZ0gMkMTmnm4oZP80/JxxoSi2M49prVELj5Pg5KCns5AS3yTiEC8j1yELiaYGK3RCqwHJ2G0PwYS7CvahqAR1SAhFy0VWXs4BEEpdkYHs6SKWd0bR4WlWtj+o83x+/FRUnC0okqvxRqFyPAgkeQqw+WevXpK2VT0jCJHRaxdpGH0KfYhIDCHMNrL+OQ5dRVU3DbduAuRsFIolFcUzlAcSCavfMD+y+9jJg0PP3Y/o/1tzp0+yVJRMN7bRduccydPM+j1eevty3zqs5/nuc88T384YHV1BSlCbN2wPGDt5DEKZVjqD1jb3Y7utzbUzjOuSuTE0rx7m+XsHH2l2Z9McbnG5IqRF7gjJP7MYoMFYUbgQ4Rg+tt3hWA3w++w57loIcZxnAvDQJjBgHfcnyD1VDrag+v+7CZ8tBcUIUIoWcjZv71DuTOmSLUs1lsEFoJJCQwBMokXsXusE3Cws8t4b0TvwXs5dmyVyXifQsGxPqwuGZzJ2ZFD9PI5+mcf5ED0aUJGIHD6nrOYnuLm1gYPPvwgj166CLbhB996ka/94R8x2t6MgfaeYSAVo9GIlZUlCqlp6oZmaz/FXlQbmbvrPMyz/ERnHNqNcWjsBVHRJVi2JVWtqil9XQCJ6SBZybZuyI2ZGWtFkVHvTqJAjlspZtVSU7oGZzyz4nGpcH6+d6QDaDkyAyrFQaQQSKGpnEfkOXWI8KKS5ohuDx4no9Bt150QkTj21v4ekTfBIBCcZJ2feeoL/Na3/gG79RQzKJhWEzKhEHsVz5x6jBceeDpGuwTEQtmAylIyh5MEC+tLxwkI6uSdT2m4vnUbmRlcAFvZSIQrVDIAIYSG/emYMRUDBoBnSMaSzGZQqPcx0SuiMvPZmoF9IaTPCKJqTgX6hNhcs5yCiQpdKR17pnnP6PYWP/3cZ1npDSM0KGGvmbK9t4vWZkZabH3ABlCt0TfjLJ3v7ZajcDQtF/q8/cjjI4YBf7yU1FFHWhhCgUycZ0F6NIrc5IimwnpHiUUj0SEqmZh0FN1Xj4weVgcaaX+LR9dCBR/m1P9KSGoXQEm0k/SnAnVrzK1XrrL37m0u3HM/95w9Tb2yxHh3lyu3bvDgxQuoANpkvPHGWzz17Cf5ws/9LMXSAGU03jZo29BQYnzGqdOn6Z25jweqiolv+GDjNq+++SY3bm6w2l9nw5XsXt1mabjC8dOrBD3k+gc3mAwy5MqQXSNTqwGBtGmRtgwEh5RIV74Fn0TOLAuwhfHuhEXn8NL88+1Gi3UZbfuB+bjqQzCODG6+GWbeXrth0vVplVF3EcTkjJjkPH9fukARNFubBzQHFcs6J1MZtZ1iVSDLAkZFiETNYpaaxlrGByNOrvXx3vH4E4/y3uXX2Lp1A6mXEMUKu6LH2voFzD0Psy96TC1orXB1yd7eHoOlFf7mf/gfUY32WV9bwkjBF3/yp3jhhZ/kH/4f/zvfe/HPmUxLBr0lxuMxx1dXKLRBOLD7YzIbkDaWTkTPIcXp/GId2MzYSJmngQSX+nYewmx8RIhAWbeBpNSKZuJmUdeuXnDBY1SWzh/rDV2IBdlGMUtvaUJN4xxBt/hD3JOzDgUBfDJGZGirBiIlVIDI+iEF3gUsUXCG4CK1V2ejt8ZkmMXVosKzEt4f3eIG2/Q5QYFBEfjMPc+Sfdnwg6uvcW1rgzCAgTE8cukCP3H/sxxngCbyYUopUSgGRZ9q8yb5cJUQLFJodEx+JyDYZkTlLU5EeC3IODe+bRWEQBnNtCyxyeuQSBw1q4MV2L2KDR4pNN6FNO6RTGAGW3uPajzZ1BJMSZYUlMPGAuXSsTR11G6K9RIhI8VS5j0/8+zz/M1f+LcwQBMCtRC8desW23v7hEwyq3ESMVYfl8dcQbUJSY5oyPggqOrY0tJDbIUjoyF0p+3bliTwkSqqHwMl1Xnwu7zdfUtLkxB3yMlY7i2xN9nnQJToTDNQaWM4H1tDEAt98Tal6UaWgzmWfyhLirbOvhXCkGtD7QVZozgxMUzfuUl5fZ/7zzzAufsuMG0sB+N93n7jDc6fOxObvxnN7dubPPL4Y/zSr/07hMESlfN459FG46qKEAKKDN3PqasKNegTxvusH1/j+Wee5fLld7h6fYNzZonlumL5g31+8cln+Gd/+Ac8sLvLqU8/xdf2JlQrBaWJuT4qKVoXGpyIsGBMEW9t4FiLIlxs3iYQKXlk7mm1fIVdAdnSQol2dBJ00NZHaaFmSQ/zEY3F1b5t5TFL+1+EVyFi6LPYVohsCyIVjQZPLKhM1ashSHABExR5Gdi/uoFwAqxAWbBlw2C4TN7LqMspeQESi0GTqz57o12WlnoEagZ9zbPPPEYuKl73jjA4QVi7j9OPPY9YPcWOExHmAg52tqgOJtx3/hzWOXY2txHeYZck07qirmse/cznuffBh/hHv/VbfO0P/wn7o02W+wZbO5aKIWFSMt7ZR+6N6fVXmfhALcCpKExNEns+uEgKqgTBeaSLqz5IQWgZAQh4ocAlZg3viO8qGhfi9wGXvM4QbS0C0ASoBfRzE2MhIcYvsrzPpLbkmYlKSgicq1MzREPlG5AGnEcHiUtQemShaIvcQ2JW8JFnUrbGpUKFmLEW59qnLZ74W1oaMh9jrZEgWkIuuTK6xYsfvMS5s18i94JMGgySzwwf55OPPoJDEwBDLEp1VGhiDM1hMYBDkYWCTBQ436BVwGTRkNXeE2R8ZqRAe4V14EXABdBJTDXOkbXJIi2cRojkSSYqeSEkwdoYA5UwbRyFVIlFRCLrhidOnOfX/+2fZ72SDIgdE7wLrCjN3/7rv86Bd6giw3k/ayWy1O9x39IJ+ih6AQ4Q7AC/8/U/ZewTs44UOGcRQYP32BD7r0V/fJ6Y02oaZTL2xweMqwaXG5SIMzLbo0Iwb0Q/J0WmlQEfgaL6MVBS//JHO9gCyIUm04YqWEoqCnpRQKoW943BYRmilXFn+/JOUSUylhTQEdAiphN7DFkd6O007L67yaoZ8tD9D3JzY5t33nmHM8fXuHjxIlpCWVa4oWBp7Ri/8mu/RrG8GjPztCHQ4BuJ0AW2rhFax3YSUtJUFblW4CyD5SHPPv0U5+874PW33oStW0zfvsqpMvCIHDBY6bGWH6NZzxjt3GBjYKgkCJ+IXqVCCk9wi6soNnNLCkt0LfH0uQ7L+SL01lr2R69KnyhfWsh00RU6XBQ8f31mefsUqwpqDoD5gLXpbDKm/XsHWmi89IgK/M4B1cYOofap2WBqQNdEL0EWgoP9LZaGEVI92B+TacPqcEBPWT7x8IMM+kvcf+lhXn//FqvnH+HCsz/JJFtlr1ZYKcF59rc3oXE88fhjSDybuzsUWY6UkmkdW8PkA0PpG3qrx/nKf/5f8NCFi/zP/+N/x/7+JqODMffec5bx5Cahaji4tUFvfYlKp8SJ0FLRxMSW1AipA7mmMQ2yEzdInr8gCn9vYQa4RQHviXFaKTQhxH5WQQSaNp6kOmcKoExs69Gu/ZiyFGj7RsUC1c4k+nm8V+ASvNTdX/N1hWjXQncNzc8l0vlkSDWOImbD1XhUX/H1t77JIyv38szgIcAjPeA8Q5MjyaJxWleIDCQ5U2qoa4ZZn0BAoqkqG2slQ8AGS20bJBExCa2CbxpC4r4TWmOSoWBTR+Paxcy4jAxoay0DZV2l1jGx+ae10dDItUFYcN7hBBQBTvaWeWzlPlaJ2XnBBYyKPt0TZy/ggBpSq8m2bjMmgjigElACv/mNr/Ltt9/ADAeJ8KCOpLN1nXpSxe+J2b5uW3YwC3XUTazZ9LlBIFmMXvrO/23Dj4/2+DhYLv5SD4Oil+UIH6jqCktsbREXS2IhToLQiUXBK9t6nFTki29jHaQgbkKLjUYLST8o8t2aNWu4dP4iADfev0ahDJ/4xONcvPRQLNitPFdvbPDMpz/H0r3nqWyIhchYgquobIXTOSEf0mhFPuzT6xUsD/tkUiBDQ1XuoVTD+qllnv3UExxbGyJDw/72FufO3MtTjz/D8WyZzx6/n8eKdQoXBY5TIj6/CwgbN7sjdhqVjsSeHlE9y1HKaPE4KhtyHieaU/AsvJ8+7zvfWzx3TBAQbYdjF5A+oD2o9I/UGdUYg1QmzpUThHreeyuXGWxPcVsHuOkUUxgaLNoYjDQoK8hCRmH6yCBxzmPrEmEbnn74QZ588BL3rJ8my4fcPnAcf/BxHv78zzA2yxw0iqr2LBcFt65c4fiwz6efeRxJzXi8x7AwnFhfZW1tjYDEW4fwUdBIqRmXlhd+9uf59f/kP6ORhpubO2iTsbw0oN7bx93eQk/LWYKP9IEs0obP6spm2ZAhhtZdB4btJqJ0Y34ueSRt0L7b9rOdmxBCtM6FRKf4bdsWppfL2O/JRpi85YY8qtYtWXQzirBu2UKEkuWsaB5IvdAOQ+1+tlKid20hNKiQ4orCgvJ449j0u/zmt/4hf7j952wzppaBYGIcrMZTA3Um2aHmClv8k29+jYNpCWgaYIrloC6xkhQKkDjrcQiMMHg8Pfr0ij5VcJhejnAeaX2E6IQgk4pc6kS/pondpeLY1WUVa61mGa0SaT0miEg6KwS6yJm6JhISEGG3xrnoMYfIe9mq9izNl03z2iDZB/aBr21e47/63b/L7//pnyCKnCoEStugMoP1jlwbXB0V8GyNJdSvu4baLsBVU8d5EfOkqw8rqP8oj38lPan2aGGlXGiyFJS2JlorbZW/CNGy9iFxPiervT0iK3q0TmQn7hKEABy1s+RSU2BodsbsXdnmgWNn2dqZ8J1vf5dMG+655x6uf3AToyX7BxP2dkc8cOkSjz3zKcpJQ+NjqxFvHcbEwkVnBWjDUl/TTMfI2rG9cYvtjRsEb1k9topS0dpdWu7z2eef493jy9y8fuv/4+5No+y6zjO9Zw/nnHvuvVW3BtSAgQABkAQ4UyQ1khIpktZAUmPLc+zE3bHbdiftDMtu/8jqtfInTrpXphXHvZyhs9Ldju2OLautyZYlaiAlSiQlkuAgEiRAAAQIoOaqO51hD/mxz7n3FkS5/ceilaMlAoWqunXr7H32933v937vizYFT525wA133kFn4Li5s8R3L78UDOWoFDbcuFLyVaorKygGqoBdWzPUgWqUbU0Gr91zV+Hg/MGKarTx68SZ3YGrvtc/DB8I76E2zGMkWGtKizKCltPENvTcfOEwzjJHQvfcFknP470iTVMG3R55MWQu7tBoNBj2+5R5gVAxKg5CqLfecIyPfOhDPP3Etzl+852IdB7XXuDGY3cgphfZ7oZDpNPu8J3HHuX2227kmqNXs729iRCKtNnAFHnwC9IJQgjybpftrS1anWm01oikwVY25J4PPMjjjz/Ot77yF6xv95ifX2AlG1D2h7DdQ7UaQX3cggg3IRwoou4uhCtUm/Vc0khAiVo1xFU9qfpuCxHkb8rS0NTjxzywZcPBFEXROEutKh0pqKrDnFYUyBbeuuqZoNoDYXhXSjl6v/Ws3mhodGKQfqToTf39E3ui+t0EEwQbUVXVlUO1l4Apac+0Wd3Y4k+/+UVeXHyZaxYPsTy7xHTaIZFNHJ43di5xeWedp088SzyUvP/291Y7N2KIIS9LvPJIofA4Ngdd8gphcQ46MmWu2cF03wieTkKiJpEHJ3CFoTPdJqVR1ZiQVcLX9e886tV6RjqH3ntsUSCUZLMY8Njpp1l2Ce++5oYAwVqH1JrHn3+Wni3xOmJQ5jSaCbkpKJzj0sYGz712ipcvvsGOc9BIKUV1rkVRMKp2gZwi6n1SJaaTz6Orzgktg0+XNSONnYmHmtAnrZRdRkln6H6/6XP8t3H9WAcpCOipRtNMUjbznKEp8FHoIYy0sq6Q5RmrHlQHL9WMR93IF7UltkTJCJMZ4kgHVYOVLVpzyzz6wtNs9zN+4r3v4sSJE2x2t2k3U6S19Ho93v/Ah5ien6dfGFSSUOSBNaUjhbQaoRWpVlDusLm+ysqFy6RRzOxUCE5eScrSo9OYLCtoNpscP36cnbUVTj5/msHWDofLgqnccKgzzYJosGMsQyFwooaQgGqWSlYHmpggjox6UNVdqQ+bXbT0KxQq3uzyoy7rbisQqky8Vo6/Mj5ZwmE86SRrZT15Hy4tFGkhWSwjZrOIBdUi8QJnHDNyiq+fO4FYz0l8gEqGZYbxOU4YVAz5dk7U1KA9he2jNHzs4w+ztbnGdTfcyNyh63hlY8jskZspooTVXo6Om6Q4vvjnf8qHH7iXW2+8jtX1dfI8B6loNBoIIUiShLzy/ZmenmZ6epr1zQ2Gw5z5mVnKOEJKzz/6zd9m5dIbvHDyNPfffRfKw2B1A7GxjVqaR+pAmFAEGGZcwQS9RiqFCV9ZsY+7prvXQExAaYLA3hPe04iTCqKr9rcDk+d0Op3wJDi3Cz5M45isGJK2GlV3IhxRV65hTdbYtay1k3NdwU9A5zCu5OuA5JBUwwvgNU7oCjS0YaBXapSTCAv9jS5JGeNiwYm1Mzyz8hpoTxI10C6mKAqGIsd7RzksePu+m4mjBraiaQ+yIcN8iGxLfOFQSnOxt8MmOTNENGREiuXI9BLfXTlN5iVSerI8wJ86ToJ1e1lww6FrK0FWT4ljiyFrg26FZDhclXCgNXlZomVg6EkrSNIWJy9d4Hee+hfcsXg1N/7GcWaRSK25aIb8i8/8Mae7W9gktALKssR4g4piMhckoRrzewIEKBTDYUYSxzhnR6xCUxq01Egb3ga+hgzFSEWkhv/CaOiVPNvdz/H4vz/668c6SI1wdAENIiKlGBQ5KqqyszpITdx94evhyd19P+snbPUmhnmVDPMIqvDERCzNLbJ6aZXXzpzn5ltvZ3Ony8XLl+j2e7AwT1NL3v2e93Db7W+jO+hTekEkGjgfemRl4VFC0FAKMxxw7pWTvHHuLMvL+4h0whsXLzAcDsnLgkOHj3LNVYdZ39giLwYgFXsW98INQGlZ3nuAOG2wVmQcnV3kwvZl8lhSaEY+Mr4CoGvGoq3Q+Ukfqd1eUT9YAdVXPS81/ng8xPvDvueHv9a4Opt8L7Z6xfrzznii0jO97Tmi2hxOFtiTThMLDbnkyZ7EdXPSxlTw9hKeViPI5HjrKMscay1xqtns9njne97J4WuvY6Ezxd4Dh+j5Fko1cI0GO70BToZq6zN/9v/ykx//KDfdcC3r6xt0u12QkrTRxFpLO22H7LOSfRIqxntPXgaX5oura8zPTYOS7Dt0mP/2f/pd/uff+W84c3GF+T3LZJsXKVa3EIdzoqhZmeL6oJlX2ZjUFe2YYDIeYg4HTw3rhc8FMQM/Ws+yzNFaE4lKuqqGAE1tnT7BppRyxOZKGhGDYQ9bSSnJmsQSXj5Uyd5U6ydG72m0J0TdGZu8qlk9z2if7dpL9T6qqnQnQk8uuIM65tQ0+xcXWUhm6UzNsDLo8czpF8hTQ48hrsyx0hI3NSIXtFSL+dkOEh+EXKXk0vYamQ3al3lhSKKUzX6f17NVrmo0sR4SIbnp6uv4wktPUJbBvDNKGjhjMcOcZhSRioTrDhwmoobjPOc2VljLe/h2hPcB3s/LEu8NSIGSKozE5AZrDIszs9x43S0cjqdRgPFBtLehNe95xzs4bDJyJUdVmPMGrzSlVDx35jSrgyED77HOkLSbZHmOd2HswDqIdYwpysqyaAzBS8BMJBvWWqQMg+9VLOOKI3OcxE4SJyZf9G/5+rEOUvUlCQNuadJgJxsGa2cZ1A9qtpmtHiJZCWNaxAReHrKLwDIdE2CFB2cMigQ5NLihpTk9y4uPf5fcepyQPP3cc6xvbzHVSsmLPp/46E/xvve9DxVJSh8eclPmSKFBaBCOSDpcd4eLr53kledeYmFhAUTC0y9+n+Gwz8mTJxHe8fa73ksSp7TSgrLIKEtBKTwzs0tIr/EixRtHOeizb7pDcukCSseBZSUCfBQGO8PhZgkKGoGgEO5d7dcE40qqPgAnaee7LCJG8ktUH9eHzA+/dh26YnzY1slBfRArLzCien9OEIuIppdMDeDY8hLztkmaBTbapYurZJs9JILp6WmcNfjCoJsNIqGJZIQtPNmwwFAyO7fEfR/4CMtHjjO/Z46egYFNEI1ptro7DAY5c/Pz/OH/8wd89OEPc+2xIwxMxtagB7FGyQjvBdPNKUxWoISiEUlyYxFKUeQlM3PzZFnGXDOm02kHIk2vz1WHj/Pf/97/zlc+/+d8/rN/QrbdQ2zvQC8jajYpfBgbCB2a0KOSVW/D+9D43uU7VdP9XZ101L0gN14L52jIEBhCkAkVWA31qYrLoMRuCq1WCpSkMJZExwG2moDvRlwIP54zHAUqMZ7tCl/0g/n5mFxT78ygkum9QzmJcgqnADwxGpV77jx6Mw8deoB5WjgE6+RcfOUCZ7oX8W3QDU0kIorhgEYmaQ0877vxTlIUaEmG4eU3TuMqCN0LKISjcAXPnX6Rt99wkFQE4sR1Cwe5ae81PHHpZfRMg528T7vZwjtJudblXYdv5bo9R0b0rQzDU6+8SF+GcyecNwKkQqsIZyxlboiEJFER9Idct3+Jf3z/TzONp4VBYcHDvND8ygc+UpmOjKuXklBQ94D/7tP/hr+6fIJkfgaPpjfMkVISJRFlbkbPY/B6q59nUa2Nn4gy4L0liaJA7uBN4s5ExPqBlfwRtax+7IkTNdFBAS3dCN4pQVAF492uQDTCaBlnkAFNCf+tUVkbQH5wAi0jXF6ivWD90hrbvT4XV9dBKJ574fusbqwRxQolHR/7yEd48KEPMjM3Q14MsSZDeoc1+fhBd56iP2RrY4Wtlcs044hEx3zlq19jp5fx6c9+gaef/z73PPABpjuzlTWIQkcJzXYbrWPy0tEdFqyub1EUBRrBTNIkcsErxvtgUWFtxWp0YpTZuorpI/y4BzDp9vpmxdCI+OB3Q4H156juaf11V/J/Rl/jx8Gp/tgTZrz8xJpIS3VYgTMOmTmSruVQukBHNNC5YJoUnXuynV415eLo97tYY9BCkqYphXGU1lNY2OkOuOvu+7n73vtozSzw+ImXeeQ7z9CcX2R7OKA3HLK8vMy//eM/5p6738sNNxwnKwu2u/0Q3Kv1C22YOngLrDF47xlkOcMsp9FocPDAfuZnOpWPlCeOY6xQFDLmgY9+nP/4H/1jpjt72Li4juyVxGXYlSOGpAtzOaNeIXVAGMN5deLgJkgmYX3DWo7m/BiroUM4vIwxJLEer42of/7I7i6oj1d+SIqAAggPPyifNflRSO/qQOvw1cyUmPg8b/L3KksXDoGrlBGqSssFEd7L5y+hkDSIaBOzRIuP3/kAe8sppnYUfjXDXh4w1dXsyZt86q6HuVruQ+DJyNigx0vnT+M0WFsitKD0JVZbTp4/RZde6H9RMk3Kz9z7YY6396Eu95kaCLi4jb7U546lo/zC/R8b+S9YoE/JiddOYhNNWe3+sixDdWJdoOvLoAZiXc2TE9XdsigEWqigQuIdCYKYscdTBDSBpPpYWj+S/MrznFhHQYEmNwgh0aKyaZFi5HQzybwd9ckCZEEcRcTVULd4k+d/HLnemnDx419JySADI0V4mNKkwQ5dSuvCTEk1WyN8lbVVKgdehsy0JhLUGep4XDEMAAfTOlBCUxSG7k4PhKK30ydKSiIsEsPP/dTP8KlPfZLclODLcFhqjTeeNEnJywwtJbGAYdYnH/ZQ2jPdTHnqiSfY3O7yhb/6MmcuDvnPf+MXuPnWO7BCEydNtIXUe5wpyK2jkaYUEWz2dmg3FVZ5pFKoSAcoR8VjhhxjCNO7oIPm8ePsinqyvzoYEaOgVVdKAZKrD8wxnASiskEJitvKsQte8MjRASkYjwPgw/CiExXbiHFWLghVsQWEFTRERNnt03+jz6X0DEvze3EOsq9nPI0AACAASURBVKLk4huXwToaOgIbYBRrLYV1qCSmFB4XK8rcI+OEe+6/n7n5JfrWcfNtd/L7//e/4sTv/i88+PBH2L9vH1/98iPs3bPIO9/xDrJBTtqMKYabpHGKEL6CUC2FLahnUkCRDfvsdIfMzMzQShtIDDoKzTWbZ6Rpi24vxyEoLNz6rrv52X/wK/zTf/47tNe7pIuLZC3FUAR2V5w0MMNi5MUV9q6cSDQk43SrapqPZtCq3p61gSJf3c+66+Tt2EOqevXR/heiRhIEcRyT5XmQHNPj/RS8kcLeUXJMTQ5w4yTTUI5ed1RxufBDlFIYb0bMU0/404gSpMNjsE6gdIQtDL7R4NTm67zQfYXZqdtQJqOpE+7acz377u/wwvlTXNhZxwEHOgsc33+YI61D6NEwRMSjZ7/FhWIDkSq8NUityH1B2ko5t3aOb7/6PR665i4iJLiSa/Qiv/XRX+CJl05waf0ymJKDSwe44/gtzNMhBjJrKJXmy089xsXtDcxUjFA67GsJ1noiNMZYlJaUzuKVotCSTWFZIYzNxLTQVXA2SNbynDxJGHobxi6cQ0lJjiNHsQFkUuOD4mA1dxbW2bvACFUqqu597fBMNQ9Zt0EqYop1dGanaMdhzkyK+gz8EZVJf4Prxz5Iee8rYcQg2RKryoPFmjBIiqsyeEstsCqqyf2AidmRFw9VgV1XBMIHE8VIBbrp5vY2O/2IVrMZMmSpKQebvOs9b+ehD36ActDHC4+xIkiZACqS2DwjVuGBM8agvCVNE8z0NBdW1ynzPs2G5v33vo+02eaud98V1Ao6HaxSxFNNGmnEsLtDmQ1A+9C0bkjWij7DmQYnzr9Gz1mkbuJLA0ikVFgXej6BGALj+l1UTq7jqoArMuVAUZ2827stPepKVAiJlBFODINFBDAwBV25Pf66mnnmxxWTq19rZA0wySyUoxEBPzBsnl9B7HcsLyzT3erTioIdelEY2u02XknyokApRZJElNZg8kE42KXm0JGjzC0sk7am2dnaYWury8c+/kk+/5df4rd/+7dIZMx9738/v/YPf5W8N2BuvsXaygZp0kRIh3MmHPXSI1RM4R3eCaz3FKWl0WiQJBGigniFtSgJUumqZ6WwpsQDW4MhD/+9n+W7r57ic099i1uuOcp26XEalIooS4OsK5fJtXAERuYkIaHq8eAm6MVejiSRgJGzNYR+lJRy1I8aRacrANtYaYZuiMORyAaRTBBOISoZn3FVJXd935X9R1m/v4l1L52BynuqhiAdFiHlqGpVlQ26lhG596iG5y+f+SoH37vAYb0XKElRXN86xNFjhxhWNI3w9AeVB0lETsmr5jzfeP475InHKoeOY7rDAUmSUJYlSSvmC09+jauXD3C8fYRYhpmzvXKah2+4i3Kk1G5JQi3DwBUYFfPdjVf40oknIA1ae0VRIrQiiSJMUQKeWGustTjvKL1HxZqXL57jv/r9f8bNM4v85k//Eg0fINYulv/xX/+fvNrdwrWaCFsZERpLAeRKs2FyokabEkHd2JOjXqHYtZLj544rRLcJPUrraegwTFwHg1HiUxGi3+rrxz5IOR9ERal6T5HQKIKS8CQyIQF8oMZOzu/IqvSlZilV8KGvG9EQIMNYYqXjzJnX2Ks7dFpNkkhy8Ppj3PPOt5Pt7CAFtGenMKbAWYOLw0MsdIQZdhHWUGaDYK3eSGntmafT3ebWO26mJGJ+cT9TnRlK65npdGg0U0QSh9fzBuNLrMspyh7GeXwz4rVih1Orq3zf9OjHQe1dV5Rf44Mvj/eEwUcfjrcwc1PdlVFwqM6riZ7TZMAeV1X1QRQCXfCLskRSo1WEtZbusI90jkarEe5dDbkKKjaYGo0HSEEIlK6GZCvTPALbTeQOPyiJnGBrbZOL5y9hrWOtP+TcuXMkrTZZXpIXOQ5PGidEUoEv8RZcMUSLiJtveRszc4v0C8vU7DztKGJ7OOShDz/IsWPHWL14iQ//xAfxNqfV0Ay3ezQqJen6obfOgRAIEdhbFoExDmM9nemUJJY4myGEwgJaRDgFRVkSKYVUEaWXlEaw1i/4T/+zf8L3f/M32L5wmfT6g+wIM8p2cT4wM+vNugtDrZKFqrqpW9p1L6jet3WQqlBmhIBhUSKjuOoBTpxBlc1G3Y9NohjpoSwNaZSSqBhvw2uaKjsfq2zL0c8eH5L1gSgqF2IPUoa36zwqUqM2fOAlBobfCJosIdHtoNIiQbU0r/dX+JPvfI6ff+cn2McswisoC5IoQQlJ5gpi2cRWNWefnNf8Kn/46OdYLXbwbUnflHgriJspRWlRQtAXlovK8H989TP8/L2f4JapozRkjMHgnSGRAm2DuLV3hlJrMhnzdO80v/eXf8I5ekgdmJDeOaSTCGuJhcKYwFK0OKTUJF6ChIHzZP0tlqOUDEEWbh2rvuDVwRavmi55NkShMHlBUmnyWRlROHAyQkk9glu9DwmToEo2K3jPixoRqfz1qh6n9FRSYYapZkrMCDOhnp/6u9IM+rEPUjBRGwhRdTeuzPbHLDTra520qifjxk1e70Rl51Fh9ICQCitgpxgyf/Ve1NnzFJsWoT2zMx2uufoQC7OzFIMBaTNhsLOJUJK40URYi9Qeb3Ky7ibD7g4xoU82tbRMOr2AxjLY6SJVilYJcdRgamYWlSaoSJLZgrIssMMumBJlC0x/QO4thW6xKSwnVi7QXZwhjzWl9ZWXjAjCqhPj44I6AMhq8wYcNAw0hzv5plTz6gAaBacJ7b6g21cFxYo11k5bTMF4qFqMs7ta661W0RYVZblWNHCECst6gfbQFjG9zS4JEWsXV7n+BsneAwe58OopClOSpE2GW5cZlhmTzEQhBN1ul153wLFb3smhI8exOsEJS2YKjMlpNBJmO1O8/7134y3h/kqPVlAai44EvV6OUBIhw9CmERblPd6Fnt+wsCiliWONlgKMxTqH9AoRBSdprTV5WSB1oAQLIfA6JkkbPHT/B/i/vvinLB4/hLIeJz0j2aNRMhAuixgd+nXQEqNDaLxUvkq6vK91CoKXlHWhV5KmY0frK6+aOKMFaBkOyDiKaMVtGEDlTzhaP0Zs2VpsdsSqGJFhRn5nWKhMSpGenh2wSZ8hBQLJhujjlQ09IxFTlBlCJRjvsNIgEsdLG2f53778B3z4tvs4tucaZuIOPXIiNE5GdCkARZ8hz176Pp/93lc4P1ynbCpyb9GNFONKisLijEOJoJBvheNcf4Pf/+wfcd/b7uI919/BIh1iGUBDo0LX2smYFb/DXzzzLb7w3UfZTME0I3Rd+WkdmH1ZUL7XOqI0FqVjjDEIGwK29Y6kEdNLIlYweGIMsC0S8ukWw+4QmzQwziOimKG3YIN0UpSk2NxVQsF2tE9qgtiIdTuqXh2TT/W4Rw/COuamOmHHjfQFK5bpm16TE1M/muvHPkhJGQYZlQgZWWkLhBJESlf9p+ryFZRQJaBUn5MVO8mN+jMTtNzqT6+hwLN87Gp65zK63RWitmKYbZMPB6iqz+RdQZxIoiTGEIaEpVRsrK1z9tQrZL0uc7MdpmdnUIMBnXSO6YW96HSabndAo9VmutlECIvwGVsr65Q6NF9tr48YDnDdIb6XIbXEFpayqWF6mr6QFB4iHZHlJSKWECl85ccz6inVA741BDNRKXnvuTJEjS06mLgv40a4s7shQa2DWIwmsIfHU+sS781E9h42u8EHKxXCJ7yXOBuqV+Ukul8Q9Qxp1MCYICKMKSlMQVZmDIfDkXqCRKCFDng8ko3ugNnFA0zt2YtL2nStxwjH+s4q5984x9R0i8NXXwe2xBUOawr2zO5he3uTJFYBPtHghEBIiSkDpKSrSjAvS4phztTUVIDUvEVqFQCsqh8QRWGuxntLlhc00zZKKfrDgrI03HjsBpLPf5pis0s8neCVJCtNsIWolTwYw3wjeK86ZMIhBVQdphG24yZkWivY1phwoDUacdjlu0gNrgqNoTepVTBuHOQFEk2nOY3sikBKF0EiXXkVahZRw3nVPhFVWUBgmI56Is7haujRey7na/ze0/8SUQQDQt8S5EmJFyVOKISQWF/gbBmUWCLJMHGcLtb43W/8Kftm9nL14gEWOrMkjQgpJdmwYGV7jZcunOVSd40ycfi2wkgXusdV8IiEClD8oOplFgXohEsy418/+Vf85YtPcWTpAEeX9pHqGO+hmw85t7LGqxdeY224jWtGlIS5pKIsUVGw9MnyHKUDE7Q0thqNCHtGRzHeuaCA7z2v9bb4r//tvyQyjtJZelhWBiFpxVQW9AJy69BxAyMctoKP89IG4QzGMJ6v9kdtJiqqfVKTlmobCF+tDcayODsTdoHzCDn5zP7duH7sgxRMlLX4QK9NFZHSFUPPI1QlAYQMPjdCIFwFQbl6elpUJfNEles8UirywmA8pDMp8zcfQacLXHuwYO3l1zj/xutcXl3jwL69OFNiSkFcFLSnJcQlr738Ei+//Aouy5BScvrVUxgc1xy/npvvuIO9e/eStCQqaZH3e6yur2DzjLLM2eztUKKCUoW1NBBE1iCcRznweUmUJnTSNtgh6AC7aK3JbIGUmh8AlSslivq+sSswTcja+N3BKfzbZBU1fjCcI1iKVyKxJWM5nnoMoCaleCdh5Fg6rmARcmRDXo9Naa8Q3QI5KJAuoTPXYbDTxZmCV06dZGgyesNe6GEIiZWGJIoRXjIc5kgdMbu0RGtmlkPHryUTOUb1ePnCk7zw/Sf44E98CNQWxrYoS5jtzNPvDZFS02g2KIpQ/fhKOsuYwD7TUmNlyGzLvEB2aukiSaTG+wbryG1OlEYYEVxWe70ejUaTViOlyIfsX1xm3+Iy51bWSWcPUZgAd1lrg51FfY/rfe53+wJN3ttJOHbXqlcZ9UhlQky0okSdeNT9WCrFdUjjhN4wQ+CZbs/AxYk1t3WRHl67lmwSiIoWL8b7TU4O9FbvUwq6dkg3H9BSbQ7uO8y582cphUPFEa5STIh90B10ZQHOk0QppfeYuZjXzAbnT62iKlPL0lmiWNG3Gaal8XMiCBOXDuk0kYFUNvDWk+dDpJPsby0wMz/NnqU9vHruNOe3N0nmm1ze2mb7TJenTp7AF4YoSrBC0LUG2YjxLU3h6mcMCmNCt8pJmirCDh1REpPZwLiLLEReYTOD9J4kSRmWQ5zSnLpwAeEtKo4onA0yYKUl1hGgsNYRRQ2GeU5MhLMO60FFEdaW1V0dE75GRJUrHv3JStcBzoaO4r6l5ZDQiPHZ8Hfp+v9FkIKwSKUzgQmDQle2B2Nn2opqXgH0gsoAcRSSqgxPSKzzSBeqrKLIUDrGI+hZS3ygg8glMt/m8PFrOPfSyzz5zDMsLS3gvEFYwVSrSRJFvPbqK6yurDM/NUXPSV4/d4GN7jZCCbLtTTbOn6UVJTQ7s6hEYIwh6/WYmZ7m8hsX2De3QJy22dnZYXtlndfPnkaakn0H9pM2G7hI0eo6ZiykWjJIwgChiiN8WfnVOFkn1qPNK73HjqeTxvdwBM1UvYURqSL8Ofm19RWo2apijQU6dlS98pBsd4b3Jgma8lSEgLAGtc6gFyLYnQxL0lLQaU+xtLSEMwU7WxkXLrwOEnKfh7k444ilQDmBzUqGNidOm6TtFktXLZGLHjmGUq7SPLjNA7cdQYmzdG2MzOaZbizTaCT0tvvEcUqRO4TQSHIkEiEVufUV7q/wMsbJEiGp6P4SqRSFlURCkAiJcxapoCxzVKQprSHWGl8alASMYW62w3VHjvL9559i1h9mxxqUCntwdO/EmAVZ09LVaD6pYl5SBfoK/qnhb1/9aR3kRUm71QTYVf3WXxfYlzJk5x6UlATFSUOnPYUWitKH9MO5qvH+Jgfhrr97D9ZRK2nXvZJIKyjBF47Dhw/x/sP38ukzn8ZbS+YdxDrQuIuCWIowE5gZUiuII8WqGyK1RuGZajRAKLayLkaDSBVCm6BH5zWR00TdkqZuUFQGlKmLuf7gNXzi3Q+Rm5x1v8PWxiYrK2sUO1tME+Glo4gc0VQLkTm0V7STmEJ4rMtp6IhBUeKdI24kJEIhuwWyn7EnmqLfHyAaEegIMyjQDhKvcUIwHPaZiiLyjW32NNt4FFk/pxlHZP0BWjWwWY6VoY873OwzNzUF1tLLcuLOLN0yjLY4UT1DVyYnFXNZonCj4DSeD3XO0kmbHFheqmtzuOI5rVfzrayt3vogNXFTJo/Av+lNCc9pmI0qbGAdxURoBNL5SnUK6kPWu2peatfDJEY0daCaRwkZrY6C9I2QDoSh35LEB6c5f/YCiR3Q2btAf6PLCy+/xC3XH8c6R1kYttY3uXjuPMvL+3Bozr6+wtTCMi+cOsMdd97CdceuR2tJb2ebKGkQpw1m2i0Y9Hjy8e/w2iuv8tGHHiZtJcRTc4iB4dmVTYq8z1VHj9BuTZHlOUmeMa0lca0n5CW5Kaumed3zoYLUGM2VCUJgCLI446b7X6c4MYIMJlbKWov3DiVi4orJ1jUFviwxqZn4vrAGo6Zs/V6qoVVb9a9q52RHqKTol2gjaM+1aE61mZ2fZ3V9LQhpWhsOYCzSO5KkOoCVpLQFceSJOp4jty1BZ4ut4RuIxg6zV1kytwKugRcLJHGHqWbK9uYmkW6itQafoYRH+5xYg1IJQ6mwZYBvrHc4LEoH2r/1EdJ4vAgCt04yZs25cEAncYoxBbZ0WFcSKY01nqNXH6H81teRwxIZV9YnKq5UtKmgw7BGQTR5QrSVYOYYMMHARRYjq/BK/09CUQaCS1xRjaGqbL1Ait2rWslWhvZRpAHLtOqQuAalzyhFpbRelWRX9s7GTxsVIYNAchAQlO0tWkiUV8RGcHT5araKdYpuwU8++EmePfk8J86c5qrlA9z/vnfwjW98ha2dPvff+yD720tslwM+/eRfsb65we3X3sbbb3gbDsnLK6f50lPfwGuJcaE/5J0mMhEfevfd3HTVcQb5kOeee54TJ57loXffR7G2xclXTnJy7RznLp1hOol47z33cuvhm+i6AV9+8luceP45Pnn/Rxh0+/zFI4/w7nvfRzLd4IuPfJlGu8nQWryFbDjk6nSWX/yZn6IpYlCStazPv/mDP2R5+QA/+dFPVlUmPPniCb7yla/wDz71U1x76DAmL/jil7/EhfV1fuk3/j759pAkSdgoBvzBH/8R9939MDdecx3eWD77pS/zyIvPk7TblNXcVVDYkeM5pyrzCxT0GooVTKQ7YB1zaYPl2c541UYif+FL3vwc/tFWW29tbeehVkH2oS1JrYnsJ7/GTfSImIQnXCiMsBQYhkUYptRIXOFQQe8/DEm6cGBLMZ4ACKjGWLtP1WQKAr3YEA4MgULakK5kytCdcUTvvgp32yKDaUXmDRcvrfLG5XVyJP3Scu7ceYSXTE/P8OLLr3BmbYN/9Zk/57mTp7n6muPsOXCQ1uws/WGPYW+TSHnK7hbPf+97fOkLX+Tq/YdIkzaidLx++ixf+PwXefKpp3n/Bx5iz96DyLiFEAqTDYgrHNlWJX4tLio8KFOph3tRKcHXVnYhuFRjZOPgNeonTLK25EiNu2ZsBcml0J8QFQvNOxH6B1rRaiRM0Q5VSOVPVQcr51wYciQI3TrlsdX34yVUa6WcoOwVtGRCpzlNpBMyW9Ivc7q9DGM8eV4iXEWG0REqTcilo2czijhj8cZp0kMDNqJnGbZfoWhcYMgqpS+wkWfHrWLjLnm2hcQhtWBY9DCmR0SXqbiHsuuoqEDForJjNyjtKV1QtI/jeGQAWEOeVnhM5bWEl1D6YHcfRURJjBeQlwWFsRy/7noWWtO43hBvfNVk98hK7034UHGqSsPP+WquyAWvIxgLmUrrq++ReK9Gbe4sC/pu0geYrqax18w/vEagEdKGUfgKKW6kKcNBxgH2sxgtQA5Ygr5k3bT3sko2Jh7tURNTVkPKEu9kZUkRfn9hBO0y5lC6n7Pr5/Gx5eb4EJ+84V6WtiIevPZu7uA4na0GH73pA7ytfT1P/tU3mfUpP/Puh7naz/PwDT/B+tkVTp86xfHFG+h0ZhnmBZFu4p0Gq2jHTZbac5z45reRqwMevvMeFuNZOkzR2TPHrbfeyi9/5D/k1r3HeNvyMT5w+B6+/fh3WD+/zi++81Nc5Ttc39nLNc0ForU+x6YXOTK7jCoAp5BCB/TGSaZFwpHmVZw4cYJTL53kzulrmekb9jfaHEoWefKxx2hFEVfvWWRWRiylDR773Ofwl7f42Q98jKIo+OpXv8pV7WmSQca3vvF10iRisd3m0c9+Hnl5g1/80EOkzqKMQTuQtjJmrO699OBFMIetq21nK1jWB5N6gULkOUdnOyxV825GCpwfjwswASuz+68/8Lm/zeutr6Sq66+tnKoqx1fZtq8yVFtJ3AsEg+EAncQhO6VAoZAy/J1qdsKNMtIJbFYwsukYdRSrHhfs1v/1QCEMvUggFxKazENfIq0nMxHPv3qSuHkLURSRmZLWVJud7R793pDTZ85iveNXfu1XuOrgQZxQTM3O0e/tsPLG60hTcOn8BV5+9lmuPXSYY9ddR6Q0X33k63z90W8wyDNm9iywdNVB8jLDmxKtNa7IacfTTDmBLg2+oclcgdYxztS7KFSGzk+Yu48YfYzmXULW/2a9qEnixJUrFQKQ8AH+UUoRo4hE8EQeGdlRQ4ZjsZcxFb5q4goX+m0V+CANFNsDpqMWU2kTj8V5z8WVy2SFZdAvSKIG/d42rVaL6blptgdbXNg8z/SBKd718fdy0/uPsCnPs2M38LEjwyCkJ4k0LsuwdofCXQbTJPU5TTXAuyG+WEcMBmRbayStPURTs4BjOBwyZT0yniDZyKBv55xDOoHVVQUv3Ph+hY1WfVwNX2tNaUsO7LuK22+6hScvnGVq8Vr6JgevmJwtwtXMu7q0qubcRPXa3ldOt4GmUCdzFijLMB/VbDaqRvsPueokpcqmnSdYzOSChITFxhyne6+HrzFuPOc0QTKqn+QalvQV7Tlk9a6afQv7yBnL8uwBGkS8cvY0XsOQHgfkEp+6/2Gu6hxCo5hSU+ybXkY7yW3HbiEuFf0s59jea0hQfOurj9EVOV978pvkTUEaN+hVlYgrBUUxIN/qc/uxm9jTnCP2moaMkSi++ujX+MbXvs5v/Pp/wvGrjiBizVr3Io9+5evMzs1x+6/fzMGZJcqtAXcevZW9/+U/YWZmiW+eeYa2ihkMLQiHbEQhaTNgKfnatx5jz+wc993ynuAPPMgZ+m0e/+ZjHDpyiEgnFL0eO+tr3PuudzGfzCMbLbrDIZ/94hf44E1v58zp13jsG48yv7TIcH2L+97xHpabHQrnaScpQ2MD8xQJwlaJQLX+NYOvsiySlQB0vU+1FLiy5Oi+vTSrVXNQmR4yggprXPhHFI/e9HprK6mqcVtfcuL/u77mTS6Hr3S4BJkJTdVUx+hKAdxKKH11INY6Z1fg5fW8wLhCqLJBP34no0axCIeRFVB4G9SOOwnuxgXyGxbpLyT4mSanL5xFaEF7fgZizU5/wOU3LtIQnn/6W/8F77zzVuJU0+5M02g06bSnkMby5c9/kS985s+hMBxY2ksrbvDII4/wnSef4O577+FTP/tzfOSn/h4bvR2cFGS2xBqPLxyJkST9nFbp0IgRhdt5QSklpZRVsJWj3036ykr6Ci+ov+7axXisK6qJe1dn1eqKNZz8vBOyMrQbB8fAOqxqaGcRBCdan1t8r2C+2WGq0SCNJOtrl8gHQ7yxlHkZeo/ekyQJ64NVeo11bnv4On79f/iPuPMnj5F3dtj0q4jYI5VDegumwGY9RDFEDrZplZvsURdZEi8xtf0NokufQ53/PO78F2Dl2zSKC+hyQKQ0zbRNlhXkOQgZ472oelK2ohzrSr0joAKhvTcONjUEVlddppJVuvuddyGNo8jyCm6u2HC1VJIIM4F1ZTXKFbwcVbXUPw+J836kV5nnOc45GklcL0iY6an+F6xdrnzWwnB8pCB2CoVm79y+KiCOK+xxIB0/rPUoQf0eJwdIa6jXVcK8y8vLeAQ7O12SZosh8PT5Fzm29zgnL5ziMlvYNGKj7JFhefbZZzl79iynz55jfXsThWb/3n0szy7y4fc9wIxustSa5eDsMg2riEu48ehx3n74dr7z2Ld54dkTQSbMeTIKmu0ms7MzpK0UrwWrm2vMTs2xd2mRo1cfQiPpDXukrSanLp3mzz7/Wc5svk4zaeB7Gdct7mdvs4Md5igVxlVKBK4RQzulQFBKT7s5FYhAUYxuNukXBXfe+Q7uue19/Ls/+yzffe45CimgldKYm6NUkqjRQAjF22+5nQdvfw//7g//hBdeegmdtsnL4Pxbo0rKydG+qJ/1ek+MvMB8gIqVl0jvUMJz/Jqjo+70ruUP4p//3jPhR3H9namkYHyT/MSfFapf3cRalNQF+BRJSbDGaE81iSYnpISg8JZRpleVvX6ChTQORlWlVMNYVUXl5LjZKKpCQMhACXfWUEqPmW/SunkfZXMTbRLWT13k+XOnuP2mW9heXad3cZN9B/Zy/4c/yKHDByhdydK+BdK0hc0zptsdhtEGb5y/wMKeJfYv7+XwoSN86/HvcPK10/zcL/wHNNpTqDhCxJrSlaxtbjA9PUVpDRKF6Q7Q/R5Tc1PsFDkq0RXcN1bMFl6gqLCd0L2ufLbGrdHdQadaAz+ZIYtRIBqtzOhzcsTkg5ok7X9oFrRb2aKebgvDkIHcIfCFIY0SDiwv0UwTtre36eVDVtbX2Nzpo5KYRHm6Gzs4Cm56xw3c+4mPc/j2q7iYX2BbrOGlJ44CVGZ7Oe1IkUhQ1tNWkiSCdnYZO1ilN8gQxTbS9WmQIVFoqRmun2Z64T3ESmPKHHRMLCLyQYmUilhpBI6ytDhpiaQIcIoQSOmrweXJwBwOjsIaHJJ+v8+1V1/Dx2IxhwAAIABJREFU9dcc49lhFzXdxKvxYKt34opkYtwz3X2NG+J1708ARZmPvKN8BUvCGN71gHEWLVXF7rLUcgMSRaxiisJxYP4g0RlNbmrP2KpaHq3j7kQnwMHh+foBQgVBOqizb47T2etsZJtErQZ9LE+8/jzfPHOCfj7gw/sfZk32eOT5x/nY/R/l3R+5jxZNzr38LU6tv86zayd58IOfYMCQTXr0v5Px8Qcf4pULp/j2E99BCM0bayus0+Xt993FTHuOnrSs2wFfeeZxPvS2B7jlbW9n4DMee+Fptvs9rn3X7fz9X/41UlK+fe4ZTq1dZCfyrKys8uiLz7D39huYnp+lAB566CGefeUlXv/6IwghKRqKLQpMMyLTsEGBnJ/h7gd/ghNnX2WjHFBoRa7g5BvnWSXjgU99gvk9e9kQlh6OMtasmoxeLCkjzRtb21zylo/+/M+zuLzEhd42Ik0pTIkSjExda7FoN+q9s8vo0PtKiUMKbD5gfqrFNYcOjSxifuAAhisi11tzCf83SaH/Vq8JPeTxeVm3okZRvi4/vXCVFUDA5buDHs5YZqenEIBGs8kOfzb4Al97/ev4lqekrFM9DNXD42pnpZqKHg5L6WRFpw1VkxAqNMmrITzhddCo8zK4dXtNXEIrc+zNY2bPDei9+Do3XXWUm64+ynBjk9mpNmm7RbszQ9JqI7SmoRJ8nrN69izFoItzjn4/TJh/73vPcPnSCnffcy/XXXuc/jAjShIykzHIByRpjE4iXjn1KsYYzg36vGByVpdmeCl1ZNMtnLEoJxA2wJnGq+r9h9PSEgKyqw67ce+pCho1gcKJK4KW2FUBOV9BClYS7fS5a3mJf/arv84s0GeTP175DI9feoKi6SilGenPeScnSAACWymji9yFhrpXTF/Omf/uZX7yhvcwoxsMtru8fv4Sz518lc3tnLW8z2vb59BLkk/98kNc/66jFHHG1mAD6w1aK5SHxDqaVjIjNc2ho2FKZJkRGYsoLarwaCOCbpswaGnB5bjS4Gmx4w+wntxDa/87uXBpk5KIueV9XFpbodvd5tChg2hVwX3Ck2hFHAUSiRbj4D2qIkRQcsiyLCRCEjyCr7/8HH904tusaSCKKI0JtPzqm7xXlbttWLfQFI9wtcMxoXqKvMNvdfnVj36MX7v7XZRrm0HBJJI4ayvV80peSQQLu0E/2I0rXXdpxyhEvzBsZX0GnZz/9bnf54y/gIw0pvJd2w33yV37pk5exMR+GhFoDOxJZnGlY9v0wAkW0gWKfs5Or0/caDAz3abb7dMbDJmZmmHPTId+v89KdyvYuOSaffv2UwrH+Y1L9MyQ+YUFsixjZ6dHnKS4rGR/OsvyzALrlzcwwrM26GIQLM/tIYkitnZ6bHd3KL0j1hEHlveTZRmXLl/GGMNsZxaHZ6Pfpz01BcD25g5zc3vI8pLNQRcvBAmKqakpNrvhXNo/u4fNlQ0OHDjAxYsX6fV6zHTmiJKYtZVV9i0uMNuZY/XSBrmSvJF3KYqCq6fmKbKcjWJInudc3VngwPwiFy9exKUJZ7e75N4ReVU9xwJbqYYAwZl75IAgsV7hrEdLQSIEg83LvO+6I/zeP/xl5qjTzGqsoJYnmTiL62sUs/yV//C3d73lldS/73etG7yIkGWHmyYwWAZZGOScnZ7Gu6A0DCEQlWWJELUBWWCRhW5t6I9M/ryaCVVfNQVaAsZakGI0Ye/wIFUYOFWC0jpMIjGxwm4OSfektA7s4cWXXmSPanDk4FVYU2CcpSxLtHWkjQRTGrA2qCY02uFBljFPPPEUr545w0MPfoRrrz1Gvz9kemaGYZ6xs7ND2k5JGjGFLVBKoETCxoVTqFSTzjRpTTUZGEvVUR9VS/WsTUCsxfgQEbsD1CTV/ErWVj0nVVdQ4+AlRknA5FoK1C4l7/EL1eoEVYLgVRBNFapuPgKgFexbXCCONGVR0O13uby9Qt8OOLN1gX03XM3P3vfT3HLvcUy8w9bwMsWgSxrroFbhJLo0xMaS5CVtWxD1C6LC0FQeYQuks0gfVDoENfzmkBREWuFdgbIZW5vnWcmnac9fxdZWxowMtt+1WrizBFJEFBQKSmORgkCPn7SDl7XxJBP08EAAOrz/KuZffYGtwTamanqP7lF9+F+xJs4F0T5ZgwUiVHGIkJQUPlhvxFH4/pr1GfYGUFHlh3mB1BFaTTC8qjeZas1O7miScnDmAK9fuojTAuPHPYwfrJTeBEb2tcp+VeUpwWq2GYJ5rPHe8Vr3PEpFRLMJQzNgc2cn9F7bkkt2g0uXVsNzLT1RGuO04+XV1yiVCIPXkeLS9irOeNJ2Sl6WEAvOdlc5t7lKFCWU1uAbEdZ6Tq1fQKAovCVOE0orGLiSzXOnwnvUkniqxdnuBiiJTGI2d9aJlEI3Is5vrgaIWymEFAytpb+ziTEh2J1euUQURTx97lViFUOsWc/62EEXmWheuvQGXLpEpBrBOksLpNa8sbNDWZb4ROOSmNcHPV69fJk0Tih7XQqp0HGCKyutyAodQcKYii5HhJ7R/qt6g9qW3Hz0CEn171JMeO3+kAD1Vl1veZD669piVSepepgdXoWQZXEUpsRaS7ORBjZflY1aHCVlddhUEBaMM7lqoUZY+hU/sz4QvBMjC/rwRbUpnMBZF7JXwmxMWeRoHWMT2FQ9jl01w9FCcPnkSyy02izs3cfa2jqDrmHOSITTSK3IBkPywoymvM+dOc83H/0mN954M0IILq5cZmFxma3eDiubq3TmOkx3plBKku/keOdYXVlj9dJF9MI8zcLQqKilOEL/RzqcVxQiVC/SEzy1BKPfaxx06jtSV1T1PakD2WS2LCa+LzTEYdxzGEG2E1Ah1LNX4d9q2qyXAm893huECmxN60BJx+L8DFNJQn97K+imqYy81eeBX7qfG993M2Lesto9QzyADjEN26ZlPC1fIoY7pB4iCy4r8KWhoTVCOKQDa3wY+vY2zDTJkMNIKcGG3SSEB9cnifpc2HiNFy6ucvC6tzGwOUQC5UIPylS0f1sdEgiQURTg1Alsv3bAVUqhtaZ0YTA20orZ9gz7OvNc6O6QeYFVquonyB88+EeNqvGT4r0JNZAIiUlhHNZCu1HZwFM10H3gl4f+Vfi6QVGSpJY683Y1xC5ACkhUTIHj2oUjPHP+Ofo4HCV4UYHsdYVcw8LVmnuC+v4Vz3md8CkdZuxMUaLjCJ1ohFRkZY6SEhlLbLAhwNkACiutsc5TlCYYRSYSGUkGZR4ccF2oZov+ECskjUYTm4ItLTICnMZ4CxqEk2FkwAoymxPJKOzhRjAvlF4yyIboZoPcGpzwNJopNqtmMuMoEJScQ4kwgFxYS6uRkuc5Oo4DahFF1XtpUGZl5TosSaencZaAylhPLNUoodRxQulcYPEiSKancSbMyMUIXLm7RxyUPxhpMIIfEc4QDmRgLMuyYDFt8s4bbgz9Y2eRKhjejKooMYFwvcXX34EgNXGN9/rkX3HeIUQIUA7PsMgpbbDCaMUpuRkS6YQSF+ZYIvv/sffewbZld33nZ4UdTrrh5dAvdL+O6qBuBRRaLYlGSEJIVksaNBiMJGDKhMFGYIQ9nnK57CmwXYwnWWARzcjDeAYLD0YIJBAWQiiABK3YUR3f636v+6WbTth7rzB//Nbe59z7bg81VVN0u2p21Xv33hP2XnuvtX7x+/v+0oKZnzok4asXakxgPsHzHNXClUPEKgn/BS+ce7qr9dHJu0q0KD6gFUyXCx44d4bpF/+Cm/J9XP70H3HttTfyoptu5dLFNfxwRGW38DHQ1DOUUqyvX2Y6nvHxj/8+X733cXp5wetf/3rysuT8xWdZG28yWl5m/4EDaAPONYzHY6qq4qGHHqKeTNkXI8Z5wmRKPurLggwJcq4DRNvxugW1E9igFrwove3ZLFKkLIZq2kfYepitEtv2+Q7Rt/NIzzlqvEqeRZvc1QKR12mclyabjEc1dS/io+b6V1zPnde+lmxvjzW3RrWxwYEMhuT0GrCzGUU1JvczTFOTeaDxFFmJ8xFrAlUzw+gMoxXRB7RO/qXguFNITYMR1ogyBzteY2NtwtnNvVz29/P619zJyuoyX7/3K6yMlhj0y47Q1RiDRm3r46QWnuciO/lsIuGj8dYWWb/k8GgVPbkfCgmDtvD92GZm1Q6vVbXKPxDU3FAIQRB9SkG/lyNWhzxfGcfC5zw03uGj6vSpjwqtdIcGtdZSVzXHy2OMwogqjlGpoeJu6L6df8/33Pb3QxQEaFZYJrMabQ3B+66gOMgNEbzkl4M2VGkvRqvxLtWBOamLEio0UXxFUeBCpKoquXJmREZEj1hDEWM1k9kEUxQSwk/5wxAQcEmSDy4GtDX4JtA4R25EiTUukGUZoXZUTUOmLbmx1NMZSlt8UhJ5Xsg4GlF08hg0VeMwykqUyCREZ4w0ocGaPO0WhdeBygeMNjLOJnTsU+JEJRCLCgvgr9jxZs45NBXKOY4Mh9xy5BAZdJRiO/d8a2w938fzrqQWlVGKVsjvsc2VxNTIcA6f2JqM6RUlw2IARAqbC90RimndELNIPytQDpRXBNNGXOf/LyqqgE6eVrvZWsufeR8qJZRJhNBx4YlX5cjzEtcoptrxrI3sP7aH/LaTTC7WHMyW+Mzvf4ywscVtL3kpGxfO09RTlAHfOKrJJuOtNU6fPs1Lbr+Ft775TQxGQ5QKTMfrTOqGleUlDh0+SGYt4/Em0+mE8cYmp598imeevYDKLbqu6YdAz3uyEKhcQOcFgYBvHJkSnuOQFqFLoaoW0twSlbbAiEVABAma3s5Hx3LQChk0RhtiFKqV+dwuCqj5hldKet+4VNshgttCcFIfhCLoHJcrvvTYA4wouOG6kxzav49s4KndJs3mOvszTekLss2GzG1iminGzTBeWkHoNuyRaWED0RrfCP+faddXkoRaCSu7aQMlWvjaFJoYPMOiYZBJI83TZ57lkYcf5fjBA0w2tyB68YqaBqOytFZEkRta4RA6WHgLXsiyjEwbqtkMmxViaTcRtTUjWxkwjcJ8opC1J2i9iE6t1VVACpcbj8GgVEj5r7nxVZi5gjQJCKSSkgxRosIbWxPK/oDZbEbsDeUJKMlMteH2orBc3lrjcHGAG/ae4tzaF4UOykeUbj0+qZvzXrrMKqWTYW4WwulpDKmIm6iJWlM3Cm2KtK+iFHUHRWgZ9Bdr9xAGermIAFM0mugQYt+YyIAbybe1LSpUaNGRBhdlvYcgCjh4J/s8eU+L61XrhJZ0qRmn0l2dn0n3G5UCY2hStwG0RXrdIfnumSdTFhcgKi1OT6rBjGEOYGmQ5qs2KcFOBibP16e1gFHJyBADUbdrK7b7WEEMXV1oE1IJilE0sy3uvvtNLCP1d3ohrqe6GgWJHP3/4b507FRU7WsgD63xDmUsVRQPoixLBuVArN+FcMq4HhMj9BkSvEctnCcmy8UntgnVXmWHclILORd5LW2QIJalAP/SmUPEakM9q0Dl5L0+a1tbDFYHjF56Azw7JrqS2/a/nmcujPnqE9/k0MEjrF84j1UeQ6TUmqXlAbfvu42VlRW0skwmkvStakdWlqyMliiynMnWmMtr62xurnPm6XOcPXuO2jWsDAfYAHFWM6pz1mpPtBkT54hGUZZ93NQnr0FTVxVZXi5AUxe8oefwNOchnO2hJ0hppEVk4MLctoLZeykQValgumVPMEbaGeggyqlUBu0cZVVTTAM3XXec2266hqNH97A1eZZq6xKliRQE7LihqAK5d5gwQ8cZKjTotvQgCRoBPSViGNUSbqZYfhcYkaaMcki4UyzSgKVmyUzZ21PccuMNnNsacvbp8xgXyKyl15PQTpZlYol7g9Ii/PCBtqFk61lZa7tOv0WWM61mBC3tK04cPMTWufPYvX10L4No0vNMKNSWdTwJ3NAWuivmUPQUssytxQIxJLAESUEutHioKo8xmQAh6koEphFgkgaskvYUWWmwE7G4bzpyI1+89FVCaPBa2Dc62H1Ixk9gW6iy63/V/ky/e2RvxVRKEKNfyGOK16iiAOaJUKuYGPzlHG0qpvPkFwysmFyNGBauG1INHmJECFUarb674vCk/e+lxrAdW5vzWRxrW4uuUoF8Wz8YU/gtxDmWOCSvtUNaIms0YuQ8HRI5PUNE7nTyK4VqW6o3n8bQ8jrG9NxClPpQbbXIymbKvn6fV99yKz1eIArgrzie/zEuyDuZjrDt7RAC2liq6JjMpkQFvbKXWoaL5RMV1LGmcg1l1psjXBJYok0W0oIwug0z9xakKiTKZmgXd4wdS3oEfOps2/VsQRZdbix1CBKDNiUXG0c1slzI+jw9nnFoz4D9R/fx1KWac08/ST/CktIMMkNVWAbDHv3eiKDBhZqGmqxv0blhMFgi+IbLFy5Se8d0a8zp00/x8MOP8uz5i8KIkawh3QT2OsNWHZnqiNeK0ARoZhhTELwQ0+ZKSCpFBkQ6mdFZj63SaSdol2lLVlsrFLpcXrK+WuYQFn621myIQYQsgGvItCCUbNQSotscc6oY8Nrrrualt+yhvzWmfvpBlv0YYx24BuWFqw/foHE4HFoFrELgc0EmSOnE7p1ITudCRTM3FUVZSdV+mvdWnCjI3IyhWmdvZnly7TzjqeaqQ8fQmcb58/jGUdc1lFGs8iAhYNc02ExYTjBC4aASPDxEjwqQGUWFog6e6BxHVvexce4Z+oeX6R0/wsz5LlzTGhARsYDn6zgJu9ZISILYmNSDyHtsZmhbd7RmWVAwmU3JsgJTZjTVDBeiPFc5fRKCQsJcWEMYO25cup5D5QEem5wm5OKdi+I1NM4vKKh5mK9VBq0iaJ/zHL0YFwS1JygJQOmg01x6gvIEbSUUGcXbapVdVLAI0gnMjSspohY5YRTbyjBC8na6fa5alnbxeFx6FDoxoszpw0RWiH0g8kKWnnQoNjEF0DqFJohglVDDUUWJaiCgB42g8ZRpQTDz70XoiLEXt2NnEC6w6Gw/RPErFaR7uXcwm3Drtae4+fBerGDCth/PEd674uW/xjDg86+kFo5teZL0s1U4m+Mt0IrRYIRBOu5mSJ+fBsd0OiHLMsqsZMJUqu9TleK8827rGbUbVcJdkTbHcmX+pHOhQ8uAJRZJW5AdQqB2Nagco4Wev46KzdxSKYPXJXqi8FPLSq9gYDTPnH2WfHnAbDZmyRpi5Vk/ew5rLWUpHk5oAiHA5qQS1gAX2NiacPr0aR5+5Jusb27Q6/XIjEUraVGhnWKpggEOoxTZoCQqS4iRWdMIq7LT4BuUsTgfFsIoC4SlOxTTIiOFvND6qO3ntj+3NhoakTCDhPMWYt6JydsoLVRYdYN1FlvXrMbIzQcOcdtoiSPVhObieQiBHh4dG6xrTV6Fb2pQDUGFJHzoBN88NZaqVENE6WSPKgTQkIQGbey93bFapRxZFCVoNZYxB5f38c0v/hlb5c0c3b+ffUev4tzph1lfX2d5eZmYhLX3njzPBfWXhLV0wxVFEVLzRJNCWWUvZzad0lQ1S2XJUpZz/uw5rj5+lMor4chTGq1iCiO2EYC2Rma7B9y2Bk9cBMlal3G0YaWooG6kB1hvMCCzsBEdtZPQpVFzOaSVJuApi4LNzZrhYMRtR2/iqQeehgycDnNaqIRW7K61w8a5AulJ63ZkIqTVvAIsIITBbQFzUK3XGOfzBrS41RiVzH1cWI9BcsXtOWP0zKEeuoukdMpNiSm72JMuRIWJ8/Xvk9+9KFPaJYRC5ivM71VqL3XyqFrvMHZRGbXwXHTwRGyHSNbJc1aJJNbE1sNq72juqao0jhbB7JEQrwoaFT2FUuhqxre//GXkkPJgC9rmr1Hx/L85nn8lpbb9AOg2UZs03aq3CCGwNFxKlDnzinmHZ1ZXxBjpZQUW6eczZ1hgoXX63Mqf56DmrdUFVNBaSTKozu1WC4uuPVeMBDxFL6eppQZFuUiZ5cQmspotM37wHL/7O59hn10mm3ls3ZA1Da+8/RbuetlLeeyB+ziyv8ewGDCrZzx7+SJGSYFnjJFJVdP4yIVLl3n0ice5ePEixhj6RUmzNWGY5+QmF4+q9vTHjiVvWBn2mc4C2mTMohPLPgacC5RFSe1dyifsrINaLNAFdgl/tp6XeFKy6dqY+OJcRiKNd8mqlc8blfjkYkyxeE1WRw7okuv3r3KqLDhYT9i/dpGVekZfG5Rv0F4lZvsAocGZgDaSWwCFdgpFICrhzVNZRIlJnwh1k/erUmO4JMeslyJilMByunBMomkyCrCaamuNvDzAjSdWqJf2cuLIMkvDghA9z557muXRAJTqFNOsrlBKYVLOIRC63IhEBxK6j0o6NWvDtKrpLy9x6sRJHn7wy+hZkzy6ubHU7ZEYJdez8LdsF7XweXnNLLRfEEJeWcOTaobVhiJLCk8JgEIp24XKdRvmVZE8zwGPC4EXH7yFex++lzPNGnk/o65rHOJBaiVCuQ33yYBaT3bRP2jDc6l4W0aBjhFHSwQtYCePeME2SA5ZBzoGmU4BpS0do++EP+l7bQ1ROwcS3mtD//Mi/8DcKxGsyaISaQE/872AEpBNSC6iidB2mZYV1WUjOtmT9KycLWgWNp/49DHi1dwI6SjhSHWPbWgxjUkFlWqi2pBU7J5FCOm5KYWZzbjhwAHuuuUWFMK/2D6358o/dSsu7nzhr+94/pXULoeCbiMFItPZjH5/SIbF45MikverpmbW1PTKkgwjllJakC0tjCx8n7ymRQ+A7v2dFhXMva7FkW1brMi1JltTCjUiCyWjWBI3IuefvsDXH32CZ7/4KLOnZ1xeuyQwKl8zXr/ExrThB37oxzn7zCb/46/+GqU13HjtNexZGkk759yysbnO+QsXeeL0k5w/fx60pV+UlEZReU9GxA4LssTjNYiKrAks2YzVGZw5f56xcxy9+gSboaYmoGxJPa0xuSUaUrPHucW37d4XfsrviyjAHc9xISdFmj9JAotFHHwUjycJLYHSNtgAB3p9bjt8kutGyxSXzjHcmrAn1vS9oKGsNihjk3fjwUSMFsi6hElIeShRBrH1lFRkLsZJluv2ufeaBLBYpI5BQiQxrSFXkfcslZpxYn/Ob//pJ3n2/Abf+u1v49CB/fimomkaBgNRVFmWUTdNEupp5SRUX9S6o1FySoyHGAJFnjOZTDBEjh89An/yB2gX0NokA0rtKiBcDCl86IRxQLfSaU74Kjkin1oFyfmaKHRJS2UPq2W+rE01X5RtC0V5Rj5ircIqIyS/k5rDwwPccOg6Hj/zGXxhJLTofedRxTZk1QnTK9cWkNB4c089RpdMheTxoZNRId6ciqYbW0SJcugMpqT0kjUSYuwQevPLa9qccmQhh6U6Ug/ZE+krXTufqDrsx9wgm9NRBZVymIl7crE1zuI9h8V7b3XTwvttvZvqDEG5TntvXU5Mp923TTl5Yuqo23pXLkBpDdoH6rV13vnWt3DEJNOh7fOl1BUS8YV0PO9KqnvEu2jqANQ4opINBMJNJ8GLIGEs16CNoTA5BuHkwrSeWDppikEnNZQQPylnRUyu+aJlNA/ntZus9RFaj6oND2pvGGYlWd0nXAic+epjnH/gGTaf3aS+NMFUjr7PaBrFoDdiY2sT09/DaHiA+795lg9++Ld44tHzeDfj0197lNVSszLsszLsoWNEIywGZX+JXl5IeM+QrG9FORzQGCArcHnGhYsXeWJtjYfWp3zjsSfJyh7muvPc/R13U/cLHli/yGWf3PxIeiLzotw5eq+diFb5LHpcc89rZ7FgO4ERcLhtkPT2M5KzyVjJS/YqzfGlJVZtYDp5FrIp9aBh6mYURhrJKe8IoRZBYJUMz3lUiNjWm1BI2EfM3kQJtVCYDNCGGdM8BiWhwUCyWKGr9/KIohKQgQcc0U05tq/g5S86xiOXNrBGs3/vXjY21qiqin6/L+do0XMhSMJazaHdbdgvRE9VVeRWE1wkN5bMWqZ1xZ49e2BzAtMKBplYzaHNP8h6Dkos7i6cCQvz1CoIeX2hPjqtZcWslmL3Mi9S6CqQZ4bZJIWuoniSRCFqJhl/tlfgJhXL9HjxiZv5woUvc65aIy8L4a5zEsoMMST06Py6sqfTg071VCgPMSmitCRTFo4WMKB16zksnCsmjzgZPSok80cK1QimjZgkGRME+BCDCAef4Ng2uTZtzVibKw0KdFDCMJ7KX7qwXoQuY9TJhlR+kIrku1lJHpOPC1GI9lpKfPdI8uwXFE4LgHCp7s6m8/r2mQSVELI6KS8/n2MFKnmxsvYMrhpz7ZFjvOFlL6dMV3FIqU57LKIBtgXwd9FgsQ0f71pi8v/t8bwrqSuOBcMgMheCwXt0Sj674DDaMp5t4X1kOOxhUhTZapl0ife3iiedLwEiVGxro1orqhXYrWXUon8ibbM2aDeaxIajimgPmcvIJ4aRKzgyPMxHv/xlJo+vkTtLVhcSS66mLJV9qs0xPZtRIfDYf/ULH6K/ssreYyd45JsPstQfsNHMuHhhi/LiFscO72Pfyh5WlkasLi8Lc3cIkqRXgTIv2ETx6ONncVrjH3uKRx5/jLVxxVbMWCoG6MrxLVddx4+97Xuo+pavXDzHp+79Il978H6WVpaZ+oZGaRoUjpT4XQBEtBsttJ5oXJikqKVQMzVe0+m5tqrBp5ojFbQU0GqL92InD8uCY6vLHIiBg72cXDV4N6OxDTMbqIT4h+CcCH3hayEQCV68hgwL3olhoUJnGSvmlqja0Wm0Hb+E+OjmWKU6k9byNQnCE6V9KT5CpjxZfYFX3nI7R+rjTKdTmgimKHExUDlpc9400o6iNXhaVglixCCIRhWU1OtETYwOVKDX6xFCYM/yCriGemOMGYzYJjLC3IMV5SVQZEGtLXiDgE4RB2EzafdAigE04sVlmbyugMJmTMIs5RQ9KgR8iFIxKXMRAAAgAElEQVQ86yI6gzwHvSWh1FPZSW46fD2XnrqXoCHYxLBtLd55Kc1wjsWQsUqDaOnIVArldfur4w5sgQwxAVrkPeGjk/5jUQlxcowpR9RSnSmdWFZaFa7oeivFtq3FHG3YXrsVAzHSFfODGDAuKddFNN/i9+cQ8EWjNhlEUbz9sCjc2v3ThSjnTCQdapA5yrKTQd3sz+dNddGd2M2xnCpIPadvMFtjvuMNd7O/gCJKlGO3NvGLu+V5iOztejzvSqqNtbItJJCKHgHfiHDLjOymgEdpzUa1SR08e4YrsnCVRqXlrpPv3rnTSuoLJJ+bUDTMrV1rLXUjbaq7HJV3xOixVlNVNcb0UNpSu9CNzwZFvq45kR/h9be8ilcdeyW9b3h+/ksfohwuSXGl81hjUM6jcJig6Q97XDh/jv/2R/4Rb33rW/mLL/05H/7wh/n0p/4YpRRvf9vbuOrIUX75Q/+arzxylv7gMqPRiEGvT5ZlQKBpGmZ1w+W1DTYnY+nHhKfo9dC2JC96lL0+P/3T/4D3vO99PHP+WarLY+4+eRNf+8Sf8NTvf5YTN1zP6MBeWBkxzhWzTDPxstFyneGbBkwCN+DEOlaZCC5tU61VlryjdJ9tYt6DMRmlLcB5ok+QYG0IrkbXM1aLfRzIIkWopejYOIzWUPQIaiKhWw0xOhoj82VDJI9znnWJ+af+OEBXKR99G9AB3fKbxSQbJFQbiHjfSNFn7SF4clPKePFoqyGhsIzJUM4xMGucHz9G5ZeYsMbxE9dw3333cfHy09y6skKmpYjXqoLaOaLVoEUAWqsxsYWii1BpElu60RZjAtPZTMKGQdFsjskOJwquBYmhlO7WckQTverCqPgWWDEHUrTfFSdzoaDYh7kJFjS5LVBxjHOBLBMP0hglocPMdiF4qyK51yib8doTr+Kbjz/BRTNlrGYYq3ChweqMpvYoNUd/KkIKZ2n5R1LUyNpNEl5qglqvBSRfGHVXjxySsdQFCVvFkIwVUUuxu/G4EJ6WcFvK76g27w1tT6wWKt8qAumMmyAoC6/vzE+30RovE9Rd27dowIXElHhJoixVSI1BE41VWwfWnlcnT6nzJKNPkaTU+85L3lmQFhrvnbRk0xCDozAZcXOdmw/s5V2veyVlut/oPNisWxcwD+Jfcezy4l+HB9Uez7uSuuJYeCCRSNM0ZEUu8VVJmTLzFbO6Ymm0khBMc7LYdtnoSBeT78IlSmHC9tCH1pq6rjGmhGhQTkSy0orCFvKeLtDe4GrPgAKDFPDlE8X1o2O85Y43cJXZTzbzfPd33MNv/ZuPcGFrE5MbmuCIocEmoWitYjwe89q7v43v+77v5eKFC1x//bX83M/9HKdPn8aYjAMHDnDo4BGuuvpafuqnPoCylsuzhqcuPdON2xiD8xGMJV/aj42RPLdsbq5jgkHXjuHA8Gu/8susXbrI33rPe9k3XGbz9DN8+jf/L4qLE8588Wuo1SWKA3vpHzmIXh6wZ3UP3lo2t6ZkvYKqrgkGotaYzBKc1IZVs5o8L6VdCCFtbN9t3tqBMrYLN0jY1CehKM/80qULnDi8F9dUqKIgRoVThgaPyyzNrKGXloTAqkEFT9tXIiK5HhI5bQyBmGp2lFKgNaT8T8SgTAYqkyLi2Na1eGLtyY2H6PChEURUBFwtOZ5kZVsCqAnWb+HrCbOwJcaKtWw0ntlsxqhXorViOpkS0FjdLutEapxySFEZ0ApfVyhNB7goyxKrM4iK2eaY4cJaba3ueZ5HwEGx690hH5j7Ws99GKS2ppWdSskY2/YhIcvTa9ACCjwQfSD6JiEzNae4ilccv4NPPPF5+W5waTyRzGY4D/MMM50CDbSCvFWm7b/0vLseVAuWJvOw81xIzO83xtRTKYYOiBE7z1MtfCXBoaLqaq52hiVJ35UcV+slzT2l+We3M64sPvcuSgNsH7Kae30Lr4nWVNvO27KNEPSO62qCUigrPJExKum8XAg3Ye0bSmvIvENtbfLue97BEamXBwuZzeYOQjpeKJ7TzuN5V1KLUE/SPovJVgh4vG/o2VKocpKCmkwm9HoDspQWX3y422h5uoWVNnRUzKGb6TM+JPSTp3GN0CsFoSWZziI2WEpT4qeefdkq+UShJh4b+txw5BRvuuO1LLmCYqaIzYRrThzlW17+Yn77E79HZkpQjt6wxI3H6F6ByjJma2tcfeoaqtmMWV3RG/RpGs+Jq0/SKwfC8nzhPP/Fu9/N/Q88zIc+9CGGy0tgC9qcTogRFYSSxfkaBfyTf/KPefzxx/n1//Xf4JzjwsXznDt3jp/92Z/lvgce5Of+5b/kM5/5DA89+E3KsofyFndhjcnaFpcefZpy7wrDA/vpHznIyqFV1pzw02EtIXiqWU2mMzSWXgauqed1Je3zRESSC9Js0qsuCNV5M1pbxm7GufUNHqPh+Ir02jFassEOQ2UtlYXYAEFjyVIeSfpNqehEkKlkYWvpL9YVdSb0l9bSNRWV4VTBzJfU9DDFCkVvRDkqWT/7INY9i1WVWPdIrx1S/iZqCRFrFTEEjHYYX9HUGxRG0dQzLp5/htnJY9Q+4F3EK1HqHgcheS4x4lLoBxPQRsbtvcfYHBXFqx8MBuA9a2trDGJXOj5/wC2qkrmXtAhaaY+wMDOyL+Z/a627nlcCU0/Fu9ZS1zWDXt7tmUWjua6FfsgYA9EzVJZXXX079569Hx/XGAePyjN8UwEK7TO8sgTVEKMi6/yfgEd1OI+4I9y+s7nmznubv6a2AX5a4MFuYI3t4b15mG87gvW5rrvj9aAWwslXKq1dSzl2GVPnkVwxvh2fTaHIxVNKzzDJe3rnsVmGr2pihH7RJ1Yzmo017rzxBt78qtspQdZ1QFC9Ie5SKPXCO553JdUecWEnhrS9QgwooxPqRlPj2JqMpfmc7aGgo7HZ3XpM8X52XyCC+hNIaxMDOtOE4KiqGVlRCk9WkxHGmgNmDw997j6u33eS7/+u92DqyKHRHvIKCmcpohWosat593e9nf/48d9h3+qAd7zje/n0H32S+77+NXJria5BW8MtL7o5MQ5Y8qJAa0lMz2YzsixjWjesb27yvh98H3/4x/+Jxx97ko4nz6RCxxhROhAax/e/933c+ZpX85q77uSed7yd8XjMhQsX+I+//Tt89atf5SO/+e+57777mNWSGxn0+tSuQXtRDFZpqrOXWL+wwaUnz3DwtusYHN7LhoEQC7yP9PIeoVE0zqGD1AS5EJFiz5TY1cJC76OnwKS2J1HaUicDIhhNNBnr9Yz7n7zEwb23Eb0TyDiGxsA0N0ytwRmwwi+aiN3nhZsC65NiT+8TSEObpFg0MRiUKqgbRUOJypaww0OsLB9Fjw7CYAlsIB9HmguXyYwhUBOjF+9cm8QbqVDRiwDUnsJGClXBZIPx5mVOnTzJJz72UV504w1cdeQYzgsHXdSCujMI39q8fsWhkGu0xb8tT2TwnuXhCHq91ABxvmy3C1Q6OPWikBYPc8EbYK6g4m5KKgZ0yt+iRElV1azza7RaDMLDZDJhtDQQYwNDFgNH1X5ef+Mr+c0v/R7ZKKfywjvXNE2icGoFt+mAAhIWi51H8dx7dDtTxXaPR7NbiURr7e6WO7pC2e1gWJHPqO68i2PZ7kntcr4F5bTNI9s27iuVwhWfTQjanddpEXuLR1DgosfkBt84cpVhI8xmNX0FfSJ/6y1vZhmgdtjcAkKd1QJ8XujHC0pJSaZAJswRqX1D1GBT8e765jqFLRj1RhCjkMhCt65VFOLJ7pztwg2Lf7fvt/VQWmoJknBzzYwyz8WinnpMYzhoDvDkZx7h8//7Z1h9XcHJv3mUUE3obRmUi2RoQiqC3BhvcPvtL+Ztb3kTL33Zy1jq9/iNxx+jtJK7qX1DWZZcc/I4FoXROnlzSF4ny1LbB8OsmnLg0EE+8IEP8ON/9yekM3AjcX7vPf1Bn7ULZ/ne7/mb/MgP/W3On3+Gffv2cWj/PsLePVx79Ule8bKXs765xcMPP8J/+uNPceb0Ofbv38/Xv/YNyn6PIi/wEZrJDGMNfQLPPH6au9/yJm79ttfyix//bTaNw8acpgqUWY+tegZaUXk3D7FGQVsJCz0QRDirMK+RUlogVzEooo5MTUmIU87XDYf6EZopwZRMLWSFocg1q7NIoYSZEaVTbYlNVwkEL+ShVllQOUSFwxJVibNDpr6HHe2nWDpGuXQUNTgI5RKQg/cQPeXqdYwv30+IW1KPo5UArZJg0FpLfUpwKO3JdMOAMaqC9YvPcOzUzZw8eQ1nnnyKF73oNpyfoozBOyfGR6olk/yahOhEb8j67PV6bG6Mk2JTLC8vs2fPfmm5AtsU1fZj99KJ3YrSW5hxmzM0RuYtBAgtvx+ipCYTCctK0j+JagWzmYQki7ygZb63qiRnxp17buehlQf58+k3MYWFKOzdghAUtngRvF5AR13X7HYD/1UByva+4sLvC+/8FV0N5q7Iospd/Fz73pVKZtu10lzuroTUFa9f2SB0/vkY56hPFvbRc3tgKpWMpDGkb7WGYAxS4hF9pJcZ3OVLvPOuO3n9qRNk3pNb6OAbKtJxYL3AjxeMkpLi3LbWRbyp2kuLZIVmc7aJQTHqDdAIyWa3dFqreuHYLTyw+J6EwTUuwaFDRNqRa0uelYw3pwwZssfs5b5PfoV7/8MX2Rf28tVPfZ2vfPov+ZZbb2W8eZnRcJkmOooswwXQ1rC5tcXf+M63ctNNN/BHf/CHXH7mPKPlZRonjfj27NnD4cOHGW9uyT2kBaaUoprOUEZgylrD5sY6b3jD3bzzXffw7/7Pf89wuETdOIqiYDoec9ddd/GjP/rDbGyssWfPHvHCplMpJE1AhkGv5M5XvYLXve51nD9/ka99/et87nNf4FOf/hOeeOI0yyt7CCqiQkNTTbju4AG+941vYf/1Jwkm8m8/8XHOVRVlb0g9q8h0yy8msRUVNUqlhL0WlGChZU5byHdLkzSHSBuUgbo/4pHzl9h39T5Kawk4fIAms1SZodLQqIiKTgRRpKPSkdKEAtD4YPEho/EFzvTR+R5Ubx97914Ng0PQOwRqQPQW7/JuHWgTMIPDxGwVV11A2wCxIsbEnhBDt0lkjTpsnNLTm5QE1i+f57i13HjDTTz+xGOMx2PquqYYFEQ3F0ptOC2oxAFJSGtWpFRW5EzrCqssKysrHDhwgAeeOZd6m7XyVe0QfIuLWqd+a3LOsCAwd7PATYuz8F56SKUjS3lE10hkAQUhkYZXkyllWUomrA3zBihNyR4U33n7t/LEn53nyfElQqE6lB0kpoQgQIT2aBFsV3oyOzyVuD38t81D2qkUFj2nhed0hfLo1uLO1xf/FrqsRU9o9yOty108t/a82157TsX1XB6afs7raxS5MjQukumMZubJYiRuTbh+/16+9y1vpg+UMpUJ6WkJQSIPL/xg364m11/vERd+UaQ8AmId1METjWYSZ4TGsTwckWPACTlomLtIV5yz7bg9d9PbJK0s+IBOIYeMiEU3nlxloHO2Jg0FPfaEZc5+5hEe+cQ3GNZDls0yYTPyC//DhyAoVldXqV3VeRWVawja8LX77mc0WmI2nvFvf+3DZFj6eYFRiulki9tuvZkjhw5S1zO0tjR1Ku5sGvLMEFxD9I7MKAyRpq740R/+Ia47dTWhqfFOEtdHDx3mH/6D/4bcWAb9kiK3xODIM0NmNWWRURYZdTWlns2YjjdZXR7wmjtfxfe/7z38/Q/8JPfc8zfwoaJxU2ym2Jxt8vZ3vJUbTx4nnL/Ia45cw4+85R4OFzmmqbAukKfmklHpjhFAkQES0goECm2xBIyXHkZduEJJdbwKER80lS05vTbhwlqDUQMyD9o3oCM+0zRa47QmppoPrTw61qAERlPVlnHTYyuuMi2O4/a+mOzYtzK69i0Mb3gb7H0Z9K4FViAUoAq0NihliRiiKaG/SjE8Ss0yWhUJ4CCWv1Eaou88IRUDOs4YZpvsHdZMJ5tcXtvg8NGr2NocY62myC3VbIKxAgIX8gpZo0qZlF2dC0jvPWVZopSiqT1F0eMVr3hFUkrCxrDTSu/Were+W8aE+ZYOrcBra4m6v+nITX1sKYzkOzaT/Fnlmu48SkHjIs419Pt9WrC7V9Bo+T2PllP5Vbz+1CsYjjNUUDQ6LtQVCtpSR93VIkXm+eGY2FkX9+n2er3FSIjuPq+jTm3T238L71/xfNSO88/Fx7zxp+o4+nbm+ebcfXp+nV1zZ3rhftrv7x5uVO3zSP9IYI32H35OC9XyGyoQRRfEkMJB7izKKSgyIo7V6Pmht7+NY2WGaybJiASd2ESimoffX+jH866kdh6LTMQ+9Wra2Nhg0OtTqAwdI7nNiMF3rOTtIQW889+7vFP7gbZCtyXqDNJdtF04mTY0daAMBQf0Xh7+04f43Ec+i38m0IsDZmPHaLDEvfd+mX/18z/PYLhEWfaldidAlhU8+NDDVHXD7S95Cfd++SuceeJJVpdXqKdCQRM8vPi2O0TAG0tdObyPuAaq2jGrGqzNcS6kxo2RyeYWx48f5yd+/P0451ga9BlvbvAD3/9ejl91FVVV0esNOmLTLMvoFSVGaaqqYmVlCWNTijYEjAocPbyfu17zan7wve/lB9/7Xg7sWWHz8gUOHd7HO9/5DibjDXTj0Gsb3Lz/MN/zhjeyGiPW1eCbDkatFjZ1SFX/IQaytheRDynvJ4zNhpj614h0i8rSkPP4uQ0m3uJ8RGuIVtNoQ20zGpODsggjuCXoPrVapdIHqPKr8b2bKPa9hOUTr2H52tfRP/ZyGF2H5wBO7cGFPi7khGDxMSa6Hik2reoKdI98zwkalnAuheMwQjWltlvsEY+OM0b5Fqsjx8bGeWaNo+gNOHz0KiZbYxSBXp6jvEsdT3fPQwjZrtSZVU4YKhrvcM7xxje+kdW9e7vPth7UvC374rm2n1u6ye+m1MQX7DgXlMK7+WeE71Jed87haSH+MJvN0FpTJLhiu5XWtmZc2pihMORkfOuRO3npoZswW5EsZAtCXYBQi7lgHbcL7d08qisUxY6/d353t88u5ni2/euU25Xn2H4e6Hi0djnmn2+V13ONTV1xnt2u+VzPYed3AEITMBhs1NgoFGJ+c413vfZO3njz9WgcvVQMNz+/eML+Pws/6gUU7gOkHiPRnzhXQ4jMJlOWRyNKXdDFbKOWot00VyG0jesUtWsIVrquznNS7UZJiBYElRNJiqlpyIxh1tSUKmPke9z70S/x4Cfvp7dV0DdD6aZrIhvTNfJByS/84q8C8FN/7/1JyQSCht/9nY/xuS98nl//9Q/z0AP3Q2ZwSsge66ZhMBpy52tfh8pLsr4UXFbVFK21QO2TkFAq0qRWFi0C6J3v/E6+8Y37+eAHP8i7v+u7ede73sXG2gWWhstoZSkKKWnWWqO1NL1re99YY0DrRPQa8U1DpuDGa0+xNOxzw/XX8Iu/+K9505vfyNJowNraOr1eD1UF8tmEVxw+SnPX6/jVP/oDZkFhdYkLkagFjq9CyxGnCY3DakukQWtD7SRXKIl6sRa1l3vHaQgZT21UHNiYcs3eHq4Z470iNyXOVjgllp8LEWf6NHqAN4eww2P095zCDvdBbyQxqUYTXYZSBcTEld9GWVRMFuUc92ZbMtmlo1Dux1VnKbTB1x5rLDFW0LI9IP2mrG7wbp2lYh+EKZcvX+TA/iOYLBODoehTVTOKoiCGhuC9sEyEQNAClnCzCpsZUFLdp1TEZhllWbK1tcWRI0e44447eHIyQQ36dDlUY4hRlIvWapvQFS8NQmhk7WtDQEh+tZFWJF3LDKW6ujbZQwmDEkhjXagVijCdTukPBtvE2ng8YzqVzgTDfoGxBT08b7/9DTz5J+d4YnKeKjeoTONdjVIyHrTC+7YwXO0Afux2tB6LYpE5ZnuIbDd0nr5Cg3e9pTAL57jy+i1IqT1319am82hbQ7e9xEKLkA6huDiexVzX4v2wMAa1cO15WkK1JRadoTKv1QSD9xFlLDYGwuVLvPq6U/ztt307fcAmCExAC4ilu6O5Z/1CP55/JbVtXclEKhSZyRgUJUppSi2UR6atiEql4W1Cud1onphIOye4FEiPqm2NkBK5QLuQYgw0sRFkjPP0TI6/4Dg+OgC9q3ngma/Q6++TXjK5wbkaZSQZPFhe5X/5+V+m1+vx/r/740zClIsXLvOFL/w5X/j8n+N8zerKiGGeU7tKlI73DHvLfPBDv0Tjf5mm8eTG4hthVcgLC0phrPC/aa3J85wYI4P+KPUgMgyGS9x66614F9m7Zz+DfslkMqFpaiKinLIs6+DEMcaU49K44OdeEAbna44cPsjefcssj0pGwyEbly7TNJUUcsZA7jV+Y5O7bries5vrfORznyf2M5ySQLc20vU3eAlfmATsyDJpOOl1miOlwM/r12JURB8xOmcKPPzsZfaOVtiT54RpQ7CG2g7YjDla9ciLPj4bMVy9CrPneigOgl4mIvkfSUS3qDxBGHYtN0jRjZjYL2Kqf/QeyMCu0Fu9iulTX6OnI20iaGdKPwSPihELlHpCL/PUkw1Qhyh6fTY3NxmUlugitXcCtFaKbJBLuQCKpqnJrMWleUcryb0m779uanrDHi996Us5c/99HXzdJy+zNWS6RoOxDT21xaotHY5KecBUpNqu/gSeaBF+3VaMkqsqy5L1rS3pVaUFMBFjpCwKeQZpy85mM/buW2Vza4uzFy9xaP9ehrrkCHt5x7e8mQ9/+iOs6ZqZ8lIXZqQDbfAyL8ZIZ93F3Aws5KQWIb+LImOb5/L/FJbbRdxs81bmSmi79zIP4z1Xrmj3nPdzoQ3pFMxuOavd70/uwxjLbDbr2Dt0W4iNIPjKso92Hu9q8qbmmqUBP/2+75OGhm6GtXMWxhacBiQChOccwgvqeN6V1LbyDSWKQytNoXJsJqppm8bXauHz89cCITVfy6ioduGU255E7bwwGmJwKJUTN+EGfYx7bngDV99xgvq+LT79x19i38FDbE02UFqYB5xzNM6zevAQP/c/f5Cnzj7D3/nhH5PCTqUxGgbDEVkmhLd5blnf2kTbjMm05nf/4JMoXSL5BiTWrBQqtfZ2rk7WbiQ4v60t+XAwQinNz/yzf8aHfumXePHNN/Ha176Ga6+9loOH9nPw4EGK5N5vjTcoen2891RJILaN94whFaIaJrMJZVlw4vhx/uxPP8fJE8c4eOgIOkSc89gcBnnGeDzhnjtezhOPneaLF87jCk3tQVtL8AKJ1xEyk1FXYwDqlt6ISNtsMKLwLQpTKZSxNCHy1MZFzqxZRoeWMHaGj5oxQ8rhXmJ2iMHSMRgdhmxJ8ktegypTDqntCdYKqJAM1TZvKZ63iKVUrxWBKEXAyg7p7T3G5FwfzxilQ5eLIkaijgtAEU+uanI9ZXr5CbLVZ9DxGmxecnl9gyOHDuDrmSxNI8qkqioBYZQ9KcSuXQc/l7Wqu8LgRiQ3J0+eJHzjPryPoEn9ocSLiqql0dEJqZXCSSoxfae8SB0gcwHy+ZZpt4+EO2t87JEpCCGijSLPs1RcHIlaMZ1O6eUF1szD6c5JUXKuYWU0pK4d6xtjDq0M6FFwR3kD67d+G//HX/wuejVjQzlhIk/Gig+B4KIYkgmWLhsyeSFhrkgWPZQW3xdbNF+3t9uQ6JXhu52eWIwtt2OKb8a5x3UFQKML9W33oHYSKm+/5ranPPeAFuQOkGrSdbeutsmphNr0XlDD0Xms0jJnVYU1OWVZUjcNlkiJJ59u8Pe//4d50VCKP0prBVma1kMnL9MYnhs1+sI6nnclte1QcwFiUeiF4UWe+4m2lqFSCofHE8BcWf+gI9KOIyKLVEl40XpL0ZT0txTfdutrOGb3kU/gn//jf8q7H/4BLq1vkOeG2lXM6kiWZcTomNWO3nCJX//ffoM//qM/4fWvvYu1S5dx9Qx6GVYbjJb4vtEZURl8VPSHyyjbR2uDjSoR47oUsplbXkqLkspzS1U1NE1D7XzXuvrJM2d45OGH+ejvfQylFCdPHuf222/n1Kmrufmmmzh16hR79qxSlH0GgwFKKba2thL3n0k9hTy9csB0tkW/LwrtmWee4cCBQzRNoOjlKB2pJzOih8NL+7n90DE++/X76B87hgZpiY20qo4+YLSido4GhwtCSaUWOOd8XKCn0YrGC1MAusfpZzY5tDzkYK/EV9AbXc2RPS+mbw6CH+BdRqwLMBZrDbGeSctrbdDaiPBL3oHRSTipBZoR6ARWUPMOrXiLGhwgXzrCdGODgW4Ibtb5HzHOV6AiokMg1zUHlyynz3yD49fdytLKMmvnNtkcTykU5HnOpJp0ob4YI7NEe2QyMXYwKhkiQqdkjJHcVPKGy7xg0wsvkjB4aFx04uVpTXBtOa4wTygMQUk7jaZpqGsonCMyRzS2lEBaC+t5yywh3pmE/bSWtiM6ZjjfsDxaFp80WeBb0ylFUWCJGKVYGo5Yu3SZDa1ZWuoxwPPaI9/CpcllPvGNz1GuFIxDg1bSpTizoghhLrg7jy9uf20nEGI+jxEwuyqKmAyQK3NOOzyihRzfolLsvh//as9nO4DiyvPtHLfcz+JY47aw5M77jzEK7ZtS1HVNlmUoNNPJlLKXQzXDbo55//d9D3ddd0K6I6T6PuKcgFnKChag//O43wv6eAEoqcRc3SUc9cJv82NRSW2j80gtFdqC31k9g1wLySWxy0dJz6g29hs7uh4dNPnEsLJZ8Ibr7+JF+66jGFt81XDq5FX8vff/ED/xgZ+mP1jBJ+YAoVEy1PUMpT1Ff8CjTz7GQ7/yAKsrQ5aGQzJrUBGBhcZIbnK26obBcICPmunWGFCUhYSBIhEfFtgwfCAE8X5mW2OpncoNIXhCApQYk2FHliwp5MefeIoHH3oU7xsG/T6rq8tcdfPHX6AAACAASURBVNVVHD16lFtvvZnrrruOgwcPsn//fpaXl1HakueyybOixBjD3kMHOPf0WWpXsTxYxqmAyQv85ozlwTJnnzjNR3/j36FCw2h5FdMfMablKJP8YAFkvR5TtsSCixqdWBLaPERInpSJAYJHYSjsiGc31nns7Iy9J5ZwznJ4/x0UnKT2Bmt6qbDWgDJUdU2RCUN3oCJGkxrOpdh+mndJZfq02mQ9SMBOEXBoRLnZrM9g7zU8u3aaUm+R6QghEFQQw0a1/YfEojdhyo1H9hIuBaqtS+T5Hs6cO8+JY8fpL49QsWFpeZkQAlupDqoYFDRNlbr1SvF4CAGLeFW+cVgjeYZRf8TKaIkLm+sQlHTzTcolytBkP0Tx8uZtMsR7q73r2pbMG/nNhWF7ni4gocEFj8ZQliXT6RSnRSjmue0Km50TBbgyWkIjCMFhYWBpiY2NMcoYBoOMHp57rn0Tk42KTz31ZdxQowtDHSIhEdz69h625XHa+0pztaA8VLzS+Nz+/e25nm3htZigiNsU4OK1dvn+tku1ymVxnNvHtw0kseN+rhhzp4wStRUIZHJBsVllcd6hjKGuazRG1qv3jHolYbpFr5ryg9/xRt79ktsQTKonVwZ86BTR9rTfnDT7P4fjeVVSsfsZu83fHWq7MtqJkIpt4nBxoRGFtiXPxMoMgRBiNx/dokinsk5jp5rlccnd176aV1/9Uuyaws8CuVKMN9d55z3fyee+8Fk+8lsfY7Syl2ndEEPAao2PjsZ7mnqKtZZiIMCExjX0jAA96krIsmZ1RZ71GQ6XmNZS6No0nq31NcqypCgEot6Gf9qeQxolnHk4SVInbyu6SAhibY8raZyn85xhr0eeWaqq4sLaJmfPf5U//8uv8Dsf/Rgmz1gejth/6CD7VvdgjMEmK3/PvlVe9pI7qJuKTCu0FSTcYDCgqhpA85nPfo5/8d//Tzx05gxHbrqR2ZNnMCeuxpYlThtU8KjoyYBBUaDxGC3bSoe2TyyJ2y2hxJAe1sopnFIE3eP0hTHHV3pcFfusTzzL/YLaaaIyGBUI3qGBoiwhNKmpIAghk6ElJA0hdH2mFG0kKAWW2jxmjBirUV5DLNCjE0S7j8ZVZEptDy+no2vvHWpWy4oDg4at6RpLh06SFQM+/slP8QPf91+yNFjh4voaOrMsr65IvyjnZD5DxCz0lurY/oPvkMHLS0sUWS5MAr0+lQ94F9A2I6Jw0Sd4/0IeIwm7NnRo7TxnGwCjVLdlurxVnHtIOvmORVGwtrEBKrCyvCTKLCEVN6fTdO60sULEGhj2c6pZw8bmlFFvmR4Zuc5450vezMQG/uz015jWDVk/Y9bUshpi66u2gAYWepbt9Jp2/twhE3Yqpe41fQU4Y1vobpfvb9ctLWrvyjFs+9y2EKTa5XM70X/b690WPcnF8bdoS6UUeZYznU7J85wwnVKMt/jub7+bH3jj3ZRARsCA5P3UAsX9zkOnhOML3IuCF4AnlWrqsQkMsS3fFNswHtsEhXQXTQiXKBBeIZsRFJ3FzuPNCyeUhdIqN9C14uBkmVeffBmvPPky4mbEhIy80FgT8cFhlOH9P/5jfP6Lf8lTZ55lNFwmVhW+nlJaA3VNDIFqtkUTAsPhHtAlxsoYtM1pGo9HGvddOH9R+LaQYttBmeFjg3eqa4AXQ8AajdHijdWNsCpEL0rJBweklggxYLIcnZRN4wMxNihtyIuSouwJ4CJK19XxtGb8xBkef+wpQnDixSjFpJrwmx/5D+zbs8RP/sT7iUbhlaeeNawsr/LZz/whH/iH/4jKe4ajPtWFZ6kJFL0B9sgR8tLiFpL1BiniNUGnnj0yhtAaeF6lWjYNOmKVwvmIsj02qprHzl1kaV+f+x79CsdvuZpesUJTe2LmMFYRK/Ah4pGcnUoFqW1YDeVpW45DC4Jul0IgUsnKMDGh6xT4DIrDFEsncRfPE41BhbpNHkBIIia01f4VpjrP4eV9fHntWUJ/gxfd+mJ+/Ve+yE/+1Ad473u+m1e/+lXMZjNcJU0RmyhW9mJFk9UqPZSUcwnSjiQr+6ysrBDOPgVI+DI4AW741B5+Du9uw94tS4YhyySP9FxH14hxx96KSHFxrxxQGEueGWIktYb31HXNaLSclGnApJSOitAf9dnamkiYsciI3rFqhnzXbd/BbDbjL84/RO08g6Jk1tSdsdApix0MGjuVyNyQXcgv74IO3Al4UOxUKnrhs7vlsXZeb+d55wW58+/tcp4u37XbeWRk267Z2kQJhez9HLaf5zlN3WCtFFwzm/Lu19zFj7zlzQyBIl1F2MIy0qR11Wi6HY9UuRGVRDBe6F7VC290c/dKYuVp8bevxZ1mLa1Frml8jVEpDRtC0nM6tWaImAC5yxhUQ8ppn/5GybXFCb711J2YjUAvWDKEukUZQAVmsxnHjx/nZ/67f0rZy6hmE3KtUNHRVGNwDbGpKbIcYyQEZa1NCc+8E5ree+589Sv5O//1D/Nfve893PO2t3DNiasgNEwnm8y2Ngi+lgJYHTExoGLAGIXVCqPEupW+Ti3FTkzoMGGu1jqFOaPAhgOSY3AuUDtB9GVFSVH0KMo+vcGQ3mBIWZYMh0MGgx7r6+tsbW1Q9HqAZt++A3ztq/fxM//8X3B5Y128gMYx29ykbBo2nngM1tZQjYegEjs2nfiUcJ7UkbWdfbuOsXEuZGLaUE5DYzPOXB5zuQ6M1YSNeJ66GZMlpR1CkDk1Wlpo7FRQ3dL4v9l702jLzvK+8/cOe+8z3fnemkdVSWhCEkgMQoAwGAxisg2mnckhznLSWcHuJE4n7bTdvdJxVpLVHtoJOIPj2NidOB86y7ENwQzGYDDIEkISaKA0lKSaxzueYQ/v0B+ed597S0D6g93Gxt4sVFXn3nvOufvs/T7v83/+w/bfQztNmnZTTgqF1gR2CGHNPN25gzhV4IMQMSQGXvhx4uTukx9/pKMndNQGOeuU4wvkueW+d7ybjc0Rf/F738tP/cxPy+sn1/ApwzTIDEprjc2FNee9JAHHKNBdV2dcv/8AfcQtvT1HU2ZfS0EPifmauqT2PLTihRYOvAY+b+FL1c6nrr0FCwXzs10G/eyamJCyrgkhkGXibJ+s5FEIGaeqJ2RGkecQHFhtyVAs0+MHXvnd3LnnRvLNgJlodLBpVvnfP7aL0LXLVZiy6XYUhRSXrmAqiP3mkNt2Z/ONv+dalt817+maYiXv478H7e18jq/v3r7+e6b/1gptc6ISqYwl0o2B5tJF3nvvG/iR97yTBaADRF+Ln6cyyX1Efd1qCbRo5p+a41veSUG7x0iCg2REGuGaBQ0NTiU/MVIGXmpXI1DTMGlqep2MhoYuBu0VjohTGounCAW9yQxuNbCrt4uHPvH7vP2+17AY+wy9Q0eHVkF2o14o28ErNja2ePObXs/f+ZEf5h//b/946ioQvJuyxyR2OzAYzNI0CX5TEZ0pNjfW+cAH/jY/8RM/QWYzyaQKkctXr/DMyed58sTX+OqjX+H02TM89bWnqZsG1ziGoyEA1gqd3OY5RSbGnU0jRrUAMXqhkwZxPmyh07bjbHfYwqST89s0dZqxgA8B7xt8qNHKsTg/S2wCu3fv4zO/+/v8g3/4Y5w6fZbB7EDcLrT4HVabmyx1Cy4+9hVW7nkDUVmqyk8vKoFxU5FWCqcydKzSkF4KlwmKaWSDVngqmtgwUl2eurDO7FyXp04/wd2HDhGrgIoZLoTktZg0cipBWpqpDk5YW9sMuOm1FoPsIJV04eJ+oHDag9IYcrrLhyjPzuGqK4A4f+Brgm9wVoIAdbQoFdGqpluUHDkY+fKpJ+nN7GJ+YYm33/c9vOLld3DTjddx6cpllhb3UeQ9ynIsn42BvJNTuwmKQOMFPlbGYq0li+CqitsOHeIzvR4vlGOCNaAzmekonX6/5J4YpDPzSnK8vJ/2jegdRTYkda6GFB4Y8ClYUMxkFZZpf4DQRETfFVFMqpput4tVEHzEaNl4KC2bIVeWLMxKlxUteCXIxoyo4vihO99Dzxd8/vmvYOa7NLYipb2lD0gTvOjqRMukJIspXDv3aW25WiajfJbC2hO/yG04F+J0IzJdnOP27/didmCcXhdyrqaRGdOi1EacaHZGa8i9GLevs9hCQ7r9IIQxueP+BGFrCrlGvCS1sjIbNBmgqEMgRkWOIXMNrK/z/je+gb/9zu9kDumgNGBMvr2omu0Osr361fQ/O4cnf/L6lBcf3/IiJRLDdOjtoeH0hKZt+c7KL5vh9IiHYKGJDk/AakNs4xGiwRhFWY/RHvqqx/0f/QLPfvEkLzl4C52R4qUHbsVteTJy0MKayvMMpTRl1QAWFSJXLq3zV/7C91MOt/jQh/4VVy5dAGB5cYm6LGl8w9LSEnfddRef+9xn6RSFLPyNY25uhr/yl7+fph4z2nJkWSF5WIMBr37lnbzmnlfhvWdzc5NTL5xmPB5z6dIVTp48ybPPPsfZc+d47rkXuHLlCnVd0wTRV3VsnxjFgaOll7cuFe3NYowReFHba3QxormSG6SFFAyKqmlAaxYWF/nwr/4q/8dP/nOsySm6HULjcDFQdDvilj0aUazn5EWHrVOnmd+9m47JdsALO3eOGlLgypTajZJIjfSdzjmh+ducysPFzQkbnYo4Z6ibEYXKAYXxDp1llHUlXnMxwVxBGIZT3VwI18RjT6+ftPsWSyfZrSoFPmpMtKAHdGd201TnMNrjmwYTDdpA0A5jDapSKR4B1tdO0T90HYf2znHhymmWlm9kZWWJ4LZAK06dOc2jjz3DaFjRzTSDmT511VB0O+zdt4ter8PC3DLaisC2aUSXpH1kd3/A8X37OfPc05Qx4rwDdCpEfpoCcO3RzuHaNIG4/V16O215510VFNPHZRMhQlDPtqlS20V1+h3pnNp5nRLn+8o1GKJYe+2wjlFolPfMmByD5S+/8t30Zhf55ONfRM3mVLrBtQQSK6zL4Ft1cfs2v/73lNSJdB2lx2KMU8jsxRBcUNuoTEIVvzlMJyeLb6aXmn4/EFFTyyLS7Cmmr+zsX6fxHtOCFxH2ncwljdL4IJrO3FgaL0bbVhsMkJdjepOSH3rfe3nby+9iPkrH+/9lEfuNe9U/+cWpPb6lRarFifWOtnTnGEkppJXSagohTS+EqGUjky7SpqmwWpMpg8PgQ4JBnKGIGdZp/Miz9cwqnTXN5bXn2bq0xX/4hV/hp/75P+HK5VVijPQ6HSrXEKOfXsnRB5yr2Nooee/3vptDB/bypQf/gIsXL/LRj36USTnBe8/xY0e5cP4sJBhOKcPa1VXue/tbOXjwIKPRSHDlpiLPLd5XDEeT6ZB7dtDhhuNHARFU+rTzHQ6HnD93gdOnT3Pq1ClOPP0Uj3/1MU6dPs/GxpDRSAgVWZaJCFipxP4zTCYTtDUS4Y6ems5OB/bREb10JlU5Fk+CPOdnPvQhPvjBDzEzWAA0blhNc4SCj2SZJahIPSkpTM7m88+xp5OT7V+SXR2gSAUzxX6rGPEqghLPtbijIzBodIzbjgcxMKrGrG46Dt5+A9XVTfRkQtbNMTOzMBnTyTIwAnWqAFZrdDTTBUWgPICwnU4rgyhMkITjiAMlGi8TFCZGUAWduYOMVp+lyDwh1hijibEmeCR6A4NWEWUV8zMFl8aXWZjZx/pozHh4nkm5jsk0/ZkBu/buYTAbOX3uLINOzpFDhzh/8TKnT58h6sChAwd4+umn8S6we+8eOp0OMzMzrA2HKK/Zu2c3w6ceQw16qCrBWEGuy2gygoqYFjptB2cqEpXMqlACUUovBJEGpdLv33YP01W+vTEB1dIo5IuTUUmhczrGTDePbSNcx8CkKsk6mXgc7vhJDSglzugdpZkl4503vhYbI7/91BeYKEd/dsCoHNFUHmMtWkdCcofYZuWqVEANJiTtHWIt5WC6yZWZpN7RUUlxkOxuNb0miWmuF2Iqzi/umNIp+QadUltkgvwDk9zRddT4qAhREzTJtZxtEvM1lHY9vU6bqiZqTW4t3gUpXj6QWYP1DXFjnRWb849+8K/zhpuPsHluyFx38KdG6/SHOb7lndS2W4TsO2xLeFCyhKgki47ITr8tYFP1tIUm1Djn6BRFIrDrZCCrCC5glMBlGR3UKDI6eRHTX+aNr34dn/vs7/FzP/ev+cAH/hYbGxspHl7RVDVNJZCY1RnjrS2apmEyGbF7eYH73vpd/PIv/zKj4ZCi0+EDH/gAy8vLfOhDH6LTyaeCXG3gnnvumS7wxhhidNOOx2Y6zRA8dV0Soij560bEoHXlyDoFRw8f4uh1RyT3yTUMNzZZXd/g/PnLnHjqWR5++GGeeuopzp8/z+r6OsE50Jpe0UvNfcBoTZ4Zee3gMFoRGo8mUk1K0XMZy7/7t/+eR7/6Ffr9AT46govTxNZut4ePcepqEZ1n88I5PvAP309J5MrGqnyuSVordT5Fc7dksER4EeqtRAvoKOfZeY+PyA4073J5VPLw01/jlf2jbJ5dZbR2ldn5BVYOXIfduw/fTEAbIZlIO8T2ciZd2zcfe6T5WYKZVUzDPGNh7gCxWKaqN8mVTh2FEdf1qFGZdNuVd2ByYuOY6+XMDwwmy7jj7d+FMYaN0ToBhdnd49jx63DNhNxYlnft4fbb75jqkWYGI4zSrG9usL6+zszMgJmFBfE7DNDNCzbKhlzlAgfVNbnJxHty5/0UETPb9H+d7rEgxOXp98XoER9Ctj37XjyoSAu3UlA2QjufW5iR4pPgvmDl5DZNQ+UaZubmttfMtAH1PmKNoqkiWWHJmoDaHPLum+5l38F9/D+f/W9curRGv9fB5VCFhhAleDTT4tcZ266nzXlKce1ab8ett2QpGRXEKRwIIh2IUaV+Xif4UF/Dzf7mjMFvPEdqH4lKip/Q8QV+DOpFz9NClkHEANtQoHT+WZYJu9cFfBPABAqjyaLDra1y+/59/P0feD93LM8SthyzmYaaqUj72/n4lhepqeFiKjpRS38vFqAtgwmgVUrtsDZKj5auRAEdk6dxNomdJs+vjaaqInkTeNXLX8Xxu9/H2970dl5+2+1cvHiRf/2hD/Jff/3Xectb3iIdFIYqTORVfaBpRhjlqVxJXY7Jrebnf/7n+fKjj/Dd734Xhw8f5i/9xb/Ahz/8YarJmE4xQ/CNULyt5eDBg1NqeVVVyTkgiBg1KDKTT+G63BrIpROo62SfU9W4WMkNmFJ5M6vZt2c3+/fu5dWvfiU/8Fe+n6tXr/Lss8/y2BOP87UnTnDm7FnOnjlDVdc0jSfGwNbGKpNEIZZuTwpp8A2Fzgk+8NjDj9Hv9el3BoQA1kTKqpr6ADZNTWfQxwfH5pUN3vDGe3nXva/l0voqX3r8K1gCkSZxzqClFuu47RigouyADeBCxKd5iIwmRYxNnrE6rvm9x7/M0n64a+UAs36L8cZFnrt6gf2TW+kdvQEdlCy6UZie7e5VkdiDhBctwKJ9AtAqSyavMUVLgCaH3h6yuUPUF56nmxlUIzHvyliaJlIrS1AdvMqIag5XF5RbJdcfvBVtd+Ndw2Q8olt0KKuGejQhLyzR1ZRVQ8Qyriq01nQ6HYwRuvDK0i7ULnjhhed55LHHuP0Vr6KfdVDjht5sFxcECstMjvdBNnFBzptSUpR0ABvAhGTyG5JOrd0ltJ1CCNg0g5rOfneurdKQEIHxSMS7WZZmUAqiCugosS31pKSwGXly0dCpe0ZBjAofwBYW78BPPAt6QBFy7h3czKH7lviNz3+Kh06dQM1nlNpAloncoGkhze2OR5RAyTUiiHOIituFalp3phEXKQG37XbC9jYmhB1wYdy+Vqceny3cJ1fL9G/C0FTEoAlKE9MJjKo1ct5+rjauJCYWmAnpM4gaZwJV5ciVTVC4JSs0MdTopiRevsr3vfYePvC+97KsE5czg/GkQuW9b/suCv4kFKl0tMTIFoJ2BFz0WGWwiGefehHzRYiUgcrVFDYjI5OLQwvDR3ZWQbRTWuxo/se/+Te5d/8rqSY15XjMysIcP/6PfowHHrifRx76EsvLy8zNz1BkObnRbK1vsLa2Rp5JwbFG8Su/8p84deoUf+n7/xJHjx3jlltuAeCTn/wkRSebdocbGxvcdttt3HXXXTRNQ1EUU5gtL4pUsLLpY60monUzL4oC56QDap+zSRR1l4qe2KSMISgGvYJX3vUyXn33KwiNZ1JVTEYjVtfXacqGsqk5f+Ysp06d4sknn+TzX/w8G5vr1LWjzehyLtLPe2hjqEZjgVqFU5CgCjHzHQ03uP76Y7zr/X+Vt993Hz0LZm7Ava94OV00RvzOBY5Ngus0vhZiR5TuiejRRha+xkuIhUlmslWMbNrA5fGE//yx32L18E28cv8+luZ6LJqci2eeZVTVLO09jJ5fAB/xrkJluRSTlNa7XaDSa7bXT9rEhOCT3agHpfAqw6gB3YUjbFx+GKiIxuNiJPiMSnUJ2QqmWAI1S7e/zP7OPKG3h4YBVe0IzpNpQzkp6fUHFJmk9GYmExhXZfQ7EpKptabb6UMINHWDQXP4uqM0Bj71iU9y8I7buPHAEb56/jym08NrLV1MCERlmYLlUUNMJrJBYMGdE5t2vqJSEm8MKtkx7YTZ2wlxW9DAeaiqioXFeXlIBoniVo9kR9Z1zeL8whS+p0VEImQSzkvjIbMwHI1ZHMyQk6Njw/VqN3/jdX+BTzzzBT7ypc/SGGh6ijJKJHMLUsrmpu1AEoEhFR7i9jZW3OXld9WpqE2JEDsSd+PXdVE7/77za/IcO2e9QMrDSgzDGEXzp5QQa2QBar9z+pogk1kjtxMhBPJOgW4UTeXoZDm6qQnjLVYKy4/8rR/iu265mT5gmoC1mq26whaZNP1/XqT+GI62dW6HnURqGkovDLauzdE2J3vRW2276ZoGT6RnM8HclYhHCULjBkOeaarxmJnuHHP9LmfOP0eGFYquFcjqVXfdSVmWXFm9yqULFzl9+jRETyfLWVu9wsLsHKsb6/zbf/MLfPGBB/jRv/ej3H3PPQx6Pfbu3s2JE08yN9NHRc/6+jp5t0OMkdfc8zqWV3azubkpvmwJTnQukGUFrvbkufTs3guNWzorgVBiintQ069LtzUV+BFkNmKA6BlujWm8IzM5RafDrpVFdu1aEsdrramrW9FaMxqNePzxr/Jff/O/8Gu/9musb47od2YwWoTAHZ3jvEdnFptn1JXkVA1Hmxw4sI+/9oM/wHve8x72LK3w3HPPAR6iY6aTs3b5AsXyEiiDV+DwaBWmg2sdQfm0K1YiSG2ieLiZ9D0qBhocqtAMC80jjz3OHuaYQTOL57ZbbmbvwixrG5c4v36V7uwSi/sPYeaXAEXd1EQj7XlUYUpLBp0WNi1BfEgR03g8npgYVcEV5IP9FL19lMNNjHX4GGhYIOsfQ3ePobqHidkSW16xGRwmDKiqHO+hm+fiEGE1dT0hRnHc19YSnJ+KcpeXl1lfX6Oqx0l8DK72qGg5fsMxuv1Zrown3Hf36zj7G/+VK43HW02mDUYpXNJwtbU3Rj11X2nRBkVrXru9onmgDoDN2kYsoezb2qCIoJ/D8YSsyLGZxsUgzD48rav5ZDLBakOeWXzwU0Pc6ZNE2RBoAyMX8bkhFhkoyGVriYoV3338Xg7OrPDbX/48T6yfgY5lEj2VTQnWqQCrHU9NaOUDO2E5td0Ztt3R1GtPfi6gpjtjtbMItaQHda3X3nZx2unFhzxTlHw0rcK0A2sLmozEkpi4jQxRCqekw/JA4xo5f50Mt7lJdzLmrXfczg9+97s4OjugCxAb8iyT4lY7gpH3/2dgJPWtL1LXmhUHPB4XPFVdS6fRUeQ2Xcgtrqu2b6LKN6AVuS4SFTbtK0PAqIhXgaqakBc93KimrIbE2KF2Ff1On7ou6Xf6KCViuQMHDjEej8myjPu/8EWeeOwrXLp0CULkgQce4PTZcyhtuO74Ddx4481k2uBDwz/7Z/+Coih47Wtfy5UrV7iyus6JEye4997vSLTfDJ92eAIzyG98remr7Gy9b/BedvbWWpyvSbNgUEGKh9aImahBpwG4uCoFcmvI84w8M/gEOw6Hoynk2FQ1o9EIrTwvu/1WBr33c/KZs3zmM59nOCopOjllWRJVILPyGjbTbI02efc738Xf//t/j5tvvJ7RcJPLVy6SF5YQIzP9Lmuba6yeP8+umXl8J8EiSiekJQkTd7DNQozp/74di0tnGT3GZtTR0diMKxPPMxfX+fG/+z/zyO98nK+ceJabjh1jqVcwKRu2rp7n9PpVessrLOzZTz6YA6XTzEbv2EVv39jivZkgMq3xQajpKEvtDFmxyGDxRi5vbWLVhEYbyPbQXXkplT7IJC7R0KeymuArqtJhTYFtCRsarBIbrcIW4iQSGmyeEbyldg2x8vQ6lklVS7pz3SRSm+fq5UvMDPoM5pfYnXc5unsPl8+fReuMummm8xaBL1PWlBJwK7Gmk8tETEVoe2cfEAuknQKpOKWCC6QeFAQPo8mYpaVFOYdKJcKCdAQKGE8m9LpduYa1EUF9y/xLJ7vV6m9NhujcYHJFawYTmsAgE2+/62f2c+xtP8Cnn3mQTz76RS4MN2m6Rhi8IKzB9uLxLQWdNKZKc8hrjhc5V3yTdejFX/tGndU3pJpPKV0tFNlSz9v3kWDPKY09zdsTocNET0dpqBvUcIPrZuZ537veyXte9XJmAEPERodViuBrjM4hSgrvn5XjW1KkWlhreii55EHRBMd4PKbod9BG4XxK4SUwDYxXItAPGprGCQWbpMif+m1KNHzwEW0NLjiqUFM1FYP5PjiPVQXKKII2FEWX3BiqqiHECSu79nHf299N1Tg+83ufZ21tjXPnzjGYnWNzc4jOClZ27cXoyC/94i/w6KOPMjs7y5kz59i7dy+HjlzHrbfe/2mxVgAAIABJREFUwQ3X38RoXOEjWGPIO32KLGMyGadk4Yh39XZuVIzbNGEiwXvB/qc3icBtWoP3gZhiGto8LZQ4UWSZ6M+tNrjGYbURkW+oITi2Nta4dO48V8+d4/ZbbuYdb30nt7/s5fzUT/8so3IMWhY1ZQKNm+Aa+KEf+kF++AMfwKBYX7uajEghz6VDDEQ6ycbn7OkLLF2/DxUyYcJpha89WSZ2UCFEbGbxwaXFSvQtITGvNDJwz7Iew42Kubn9/P4DT/L0hS3ueMf7ePzTv81XnnqW248do9/tYJHYlXr9PFeGV+nPL9NdWMHOrcjCGsR53SdSjlIQaJLjghRvQ4bzmsp76iZSDT25PQqLlnxQoEwG+Rxrqk/DgEnlyXORO+QaMpURGkfwbOdGAVrluEZYaUpDg8PrCLnDlSVGabqZsN+yGHFNg/eQWc14fYMybuH7syzPzsOZUwJL6jS7m4pIlVg8GYtzYjkUgsd5yDOhiLRapICR7rWp6HYKyQLTjtDq7dI9apRhazii1+mS2XbOp2h8TWHE5HRjXBK1YjDoCvkpeowyBHyC/eRka6B2nqYqmVuYT6xDRAuZaZoo0ROqjCz1+rzz+Ou4fukAn//al3ng5ONcjRNUP6PONA7pXNAS9SL3kZ5aPu0sKiF1LFpYIMSUOGDidtRJ2LFTbruy9nkkd05fQx8nkUlijITYYHVGIBBqD8aitU2ehAl6DAEbxYFGEJQk03AOEzxsbbK32+e+N7yRN91+BzftXWpzrpPDZHJw0dui9Z7pYr7RHPHb8PhjKVLTXYdS1/wJcg17HCoNQ4fDIZ1eF6sMmEjpKzyBbNqby0cWtMBIKkRyJfJDSYUV54AmenyywQ8I3blxgaA1VeNQXlH0MvLODFubQ559/iQPfOlBPvaxj9Hv97n5xpu47rrrmJlfonKRq+tbLO3ay9vedh/3P/AAJ58/xaQqWb96ledOvoC1ls3NTbrdLufOXuCZk6e457Wv4/1/7a9jiw5Znk/zob7zTd/Bm970Hezbs5s8t+lid6KBampAlBYhxOSMbVE64p2bFvjWxUIpkwa0Bm01ubbT7Ki2czJG4Rz40BCdZzjcZDTcZP3qVVYWllgYzLK+tsYN1x/l3te/ht/8rd9k77497N27lyNHDvHww49yyy0v5fvf+x4219ZZWlpITvCRLPOMJg2gMEpRFF22NjbZ2toimwzp08OUFp81ZEWGcwFtcjSKsnFEI+a6rW9IxE5nEDpGfNnQCYYuGRMMn/vcH3D9dUe55Q1v5ulPfYxnn3uOlxw9RJFnFFq6g3E9YnxxTLm+xmBlSLG0C92fQ3svr2+NbICiiL0jmuDBNYGyqSldwAXkGsx2E2cHuG6OU4ZhI6LkEACjqXyCEpWYgSojxSNEcfnQNpdF0SSJrGojZBwqBPI8xzfpc1JWuuUgXn5ERb/fZ7i+xZW1dc5eOL/jflKgzNS7zztZOFtnD6Mz0dyAkEnSBFen+W67vuXGYqZaU50+A+meJ5OKuq5YWFjYsQ4GCpMRgsCKZVlSdDvTKRFJlza1MN2xgLbGzJmx04U38TdQWpiss705chSuduxXc/zQ3d/HPbfcyae+cj8PvfAEG9Rk3QxvtIjQ092ikm1GbMT3UgFam2l75NkW0YrpsNxfShtiEt5O5RJKibN+guVJYwSlFNFf62zSwuNGW3QmFmgoyUhzPiSHECOiYufpZznNZEyOQtc1s9rw6tvu4P3v+h729XP8lQ3m2O7qtike2xCqT2hSO/b7dj/+WIqU+iZnUhbcmDDiyLDcShHVMjEKKuBCFI84SEN36RYiEv2tI3RMlmi0qh1/U8aYrGgiUUWisYyd58raFmauTxYNV1fHPPilB/j4Jz7JF77wBS5duCix2d7zid/5PbJcmHmjJmK6M+isywNffpg3venNPPHE1/iH/+DH+J1PfZxbbr6R1732Xra2tjh16hRnzpxh/8EjvHDqDI8/+TRzS0uJ0Sc39Wc/+zk++MGf5/bbX8ob3/gGdu/ezeHDh9m3bx8zc0syb6qEEt4yAqtykhYyg3cRpQLG5vgAxtjp88cYccFjtUJbjXeO4BqhnbuGpi7ZWF/j4rlzNFXN/pWDLMwtMypLVtfOc/DAHjSQG8Xe5XnWLlzkn/z4/8rc7CLNeMSg26PIOigtcJULQkfPbUGe5TTKYbMC5z2b61tUFyYsMs9YjVktNzF5l8Y5IYAYSwytNY2TT3gHpKIDdOjQcTXD0RZLnZxHfu+z8N1vh55h3/49vDBcpfKO6CK51VhtGOQKU9WU46usPr/OzOgqg937YTCL1RZcpCk9pVdMEMacca0zhiboTAIfVWSrMXirmTQRjGHkInnekXwfa6lDonK317hWRCufgY+BjrUyU0xztughNg7valwIxKyL86Kt0UnnFzX44Ggqjwqehd37eebsGc5tbYHNMeQ00YlbiHMYZbEkfz0tlBXJe5Ku0WYd2pjL1FPQhORcnwIiQ1SpWImXWwTKqiHPhdHngxd3CWRDZBQ0dQAfmOl00YmQ2S6uoZ2HJUQyxMBkMkpdbyRr2XqJZOEcOOfJC4GxJlsli705emhePnuIm197gK/d+gIff+gLPHz6KbaMZ2IjupPTaJIps2w4tDXgY4ohMRhl0cbiYsCnOZDSiqgN0Ut5lY9P/h5D3LaWSsSm4D1ELaGDIuBMesNIkffEGd6BtT28j9R1wGYFtU8+mzpidcCPNul5x5y23HPHy3jtLS/l7huPMwDWLq2zPNsnJrLU9topy3RECrqPAbLkLqK+7Rupb/FMSrVGsZpRtUVd18zNzmLR0/Y2KnBRhu47ldWRQNWUdFRGhpVCRAAjmVLOe1Guu4Cyhhg1RmdMyobgNR/56Mf5Nx/6BZ4/exGT5XTygvnFJaF+lxKaaLOMJ792AoC86PLm++5jaWGR3GgeeeRjaTFwPPzww+gIhw8f5iUveQk33fpSGuf53c99gb379+OVRiubrI0KCJ6NzSG/8+nP8JGPfozezIDdyyscOnSIo0ePcujwAQ4fPsz+vXvYs2cPCwsLzMwt0rgaXwuhpKoq6saRJZNZX0e0VeRZB5ul2UuCB0P6s6wmbGysMxxusr6xysLiHHMLixR5h6ura2RKs3dlhYP7d3Ppwnk29u9nz67dLC0tE+pAbjNmejMA1D7dxDqj3x1QlqUQPYKi2+0TQuDsC6f44E/+HMdefzMHXnOESgdGE4dK7ty1CxBt0rCk4XcLAYWYHg+EasKhxQGvufkYs4M+Jx6+n4XZDuPROrsO7yNkCm8UPs9o6hII6EJjGg9lxdW157m8dQHb6RJtTukizgdq02XlupfSqAyjvcxwtMErh0rzM9Pr4p3BVSUhOoLWYD24mqBqVK7wOIiRRklwpceLM3sMjGKFxVJo4agGPD40eFXiYhA9nbKEhLMZbTGFQtUNrirxwdOMKx78yu8xLC+Qdfo0boT1Hq0tVoEwFCUbzGQZNjqq+jKKrVR46mS/nJw5yKhCSbATVNbH4YmqaXsoIkrYlaFkYWGBQMBTY9Jy0XjpGrc2R3Q7HawGlai5rTZumvqa/lLVomWc73alOCWpSQziCrO1MaawWfJmlDlV1xZkAQpt6RK4ff4wL3nTdXx14zk++9hDnLhwmtOXL6EyjSoyyAxVCLhkmmwySWwO3ov2iNRdJb/Gxjls3A5VVUql0QJovQOtSKGH1+y1fcClDqepI2jZjEjnBZmxBNfQVUDTEMdj8sZxaGGBe19+J9/5qrtZ7nSZDYoFoB43ZN7RyzOCa9DJtTcGNZUBRLU9yxZ3+z/M4vun5/hjLVJtS90aWwLJubyhrCu6nQ4ZBotEFhQ6m0aeb1co4fE4hIaddbYHiK0zV4P4w5kAuSmofA0uop1l3969nDjxNP/nP/0pxsOSufkFhuMR9aSkqUuid9OojMznLCwsceHSJQazPeaXdrG1ucHVK5cZj8f0OtLB5IVFxcDzp5/nxDNPs2fPPlbXt7BZAVpiGSQmRhGRf0elMVmHpcEcPsKlKxucv/gIX7j/IZwTk9qZfo+VlRUOHjzIkSNHOHLkEDdcfz379+9nYWGB2UGP4CpJjXWyOAalqV1IZAwhj9R1jXc1ZVkymYy4dPkCVTVh8cgRitk+QWm63S4Xzp/j4O69vPkNb+TD//nXeOSrT3DwUMmFq5vsWlhBaYGuijzH6UBdi5VRXVUSje5kHjOYnWF9a5Of+Rc/zfrJyzy0eT+jesihV92ALnJGvqbyJdZmhEa22tPZcksVnl4znl6uOH5oket3z3PbrbeQF+DCkMFyH7LIONR4arStmYQRQQWUijgl10cIEPyYkgnBSQx77R1jl6NGfZztimmw0ni0zHZURBtN9DIrjFoE2CFCqI10T4jrnItO9HWyF0gOKZKZFWLAREXppWPwdUNd15RNLVKEPEdpO2XeOW2w0VDrilqXBB04efYSFy9/iflZT1Bb1CFgO2JibFyC1zyQK7QRfWdcHlGOHqfhGGNqAo4MMzUgHbqK2jrWGafS5AkENKLXqSYOrKFRmXQnOtLQEKPCmi51LRu0hd5M8tFMNkY+pFQCNRXcR2BYVuSdrsyr4raouGWrV5OS+fl5TIDJxNO1OXlCSEOQDWvmFdpErs+Xueme97BFzUNPf5WvPn+Cr556liubI3QnRxdG3CpQGK0ECk8zqMZFovJi3ErK2IotTBqJ0SUBeoLYAtI5aU10nuBljRHGrUaZgrp2xADGaNCRGDyxqlFliS0bdnU63HX9Tdz78ru488YbmdPQhMjW1avMrywTPUyqElMUEpeSZQTvk89mbAeoaAWVC8lggD+H+/6ojheTJHYWqEDAxYbNyYhut0vXFrR8JUJEaxn8hxCIpsXhpV2vQoMyYG2OwEUNIf3X4bDJ9sR7TyRijWz3Tl88z+VHL7A+HrNreTdrWxtcf/QIh/bt44bjxwi+4dzpM1y8cpmnTj7HuYsXhSKuDcePH+cPvvhFXnjhhakYVmC0SPQu2dnMcf7CBcaTmr0Hj9AEj7JFSo2NaXydyAFGU1Yem2cUnd70fAkV1hMinDpzlmefe57mk59Ca02/32NxcZFjx45xww3Hec3dr2J51xJ7du1lfnGOfrc3Pb82M0yGWyhlWL86ZnV9nc31TdZWN1heXGJ2fh7bKSirhrIUJ4Rev88b3vhmPvb793P20mWePPk8jz5/mvfc8jJmuh16szNUTUmIkdo15DrDKc9wNGJhYQFjMh588EH+r3/1L/naiRMMBnNMVh1f/C+f59GvPsY973sTnb0zNKGWRNo0+A9K9vhCUxd4LAah3XvlmJ3rcONNhxksWbJOwcZIsVqPWV3bwuaGOjagFCpT089Fa0N0QhoBIGnRtNZok2NVxqXLF3BKzIAB/DTmJZEMvMymsph2yUbLIF5463idfPJSYGVL//bJ7kkICIjZcDsfmQbrBbyvhOADycZJU6lIE51sx3zgwPKAv/qO7yIWHdAy32jDNwvdmdpcZYWlbkqUCxgfWSwynnrsS2jfUAePtRmmCVNGqeSBGjweY4RVam2BwjAZe3pFn+e1QUXP/n27WVpcoav7eDwX1q8yNzuPMaRk4dS9q21n9RjkfDRB5k3zS4tEhIrfWnGhYDwWZ5eikI5wMh4yGAxkpqVlxuZdQ8dmVM7DWsVyZ5EFlbP3+rt53fV3cGayzmOnT/LQya/xzMWzbNYVTWxnuEbIVTajIVBHj4tgsKno7Jg5Jdp5SKJyrWT9aV08jJYIdx2Ta/24omsMoWlwzZDMezIiK4NZDh89yr133MnLjh3nut6ADDGDDR6unD7Lgf37yIBoYDwes2vXStqokcyjp5O96VE7EYBP5Wx/XqT+8MeL51E7/+2jZ+Jqoor0bAeNWB/FEAQLRpFpCUgLGYiaRWCLpqnJsywNexO0pRSlq/A2kGcGFSLeRJrgKYyhsYF/+Sv/lotfOsdg7wKX19Z5y3e8jn/8Ez/O0twsvaIgugbvPWsbQ4Z1zS/9x1/jZ37ugzInCp53vetd/MEXPp9uNAns00ZjMsN4PMY6z7icsLiyG50l3mx6f1prVKZwviG4SDQSm94EL3BlKk5CfJAbueh26PS6+MZJHLh3nDl/judOvcCnfvfT/OIv/hKzC/MsLyyxa+9uDu0/wNLSAv1+n163YGVpgePHj7EwO0OMmksXr+I97FrZR9HtoYoMrSJlXeGJ5EWHJsLxl9/J2S/ej1lc5v5Tp3llNeG2A3sYuYaFXo/gK3qqYHNjTKfXpTPT5bEnHuc//d//kY/8xm9irbh/TNyQioAxgdGZJ3n2hgO8bN+rGPuIzhU+1HglbC2lhOEHSMdJpNuxbI0vc3GjwvUMl90Wo401NoeB+eU97N93hLnZJfK8A9EIg06J9VOW5zJL0EkZEwUmlnqU7GtsLvH1kviFVoX40UX5TPTU4w2Rglmd4GcZ3GdKY6aTHqbDdxKbS4ICHeIuJ4tOQIOSTCBLTIU4DexpX1uEoQkExJBT4gEr8yilyMlpxLUu0YMUDQ0WS4cOPowpaAjR4ZRFaYN28n3tfShBm15SeXHS0WpD4wLGWqp6xNXVS1y6cpbnzjzDwvwKe/cdJZvtozpa4HodkmZHgWknX+k+D1CNSzKTkZsdaVDpvvUBxlWJ6RY4BVUjISpZYYRUlWZhxgqhZjKp6HR6IkkJYBV0VJelbpebb9jL2294NZebTZ46dYoTZ57n9OULXNrc4Mpwg1EocRq8lQ1i0NudyPaqpGX/YLZjUEIrrlKK6DxlUxKc+CV2MeSNZ7E/YP+efVy3spvbr7+e248fYyXrTdl5xIBFtFVXLq2yvLibjtXgYWNzQicvKDKdNiup8JvtAUdQwi6pfYXODDuZ+N/uxx8Pu48Xn9BAQ6DyjqqqmBnMSLdDgke0lfA/BUYlCCHh2F66c7z3dLIC9aJnbhqHtpZMC/ssBJlJlXXJoDvgrre+ijOLp3nk4w/xkuOH+cl/+r8zX/QoRyPKzQ1suoGtjizOz/J3/6cfYWlpiX//i/+B506c4Hc/8du4qmRcjel3CxRRio5XdDodxqOaLMvp9QY0jUepXFwjMgl2pi1CeYZ3NUoLzR6DhJklcWIrBFRR472jdg2NazBKU3Q7dLtdIgqtLc5pTp+7xHOnz/Al8wjBNTSuRsdA8A17di1z7OhRbrn5RnqdnOPHj7N7/0H687Ns1SWTSTW1ayq6HTpLu7j9DW/m4uwyg6UVJk3DL33yU7x1dDe3HzzA5dWrMB7TzTOWlnZz4sRT/Pwv/hs+8YlPUJcT9uzaRWYsM/15Du07zOKu3fz6b/8WW3PzzM/M4kJAa0PdOKEnx6TtSQ4A7W5WqUD0jnE15r999jO87tbbWD6wl8HsArfd8lL62QJg0GTpT0sMck4yI/CvsS0MHGilmir9r3Uo6Jg4pWeDIUaZLbU/l1YZlBVY0iUvPLREx9jEIZ2afSqNiEFV0iZ52FGkSNsxuRUE1mnnRQkVRiZ0SYkUIkZZeuRCp1eZzE5iQKsujoAlsV0TeTlEsLqHTvw3n2A8bdvfn8QWU6CF0p4LtoHCEqxsCPM8Y3bPDEf3HGKtusILp8/y4IP3c8ONtzPXmaFBnDVCUk9ZtMhGjG2paUwmE7qDnlgYaTXV/MUos00fIv1BlxARTWNuZaEOortqXEVmC0LwjMdjFheXAVA+OS4oyJWcZV0HtMuY3XWEl+45zFZoWC1HbFQla5MJ569e5uylc6yubTBuJpS+ofIOX5eUST4QY4v4GJSKGCRAMrcZNoPuYI7lpV3sXlrm0OIyh1d2sXd+kVmbsWCyaQBhaCoxe7YW5wPGai5d3UApxfyMwNAqwmg4YWnX/HStjEQpUC2eN+3sJTrI2rxl9v+ZOP7QReqaAhSZwiTb8eAC7wodVSGLRWBYjynrivn+DAZL3lJjlUr29EKesFoEcyoh5qCZ+JLoAl3dTXg4RGXwOHwT6He7eBfFCiVqdPRErRnWE5jNuf47buTyc6fZeO4C5y+8APMr9IoZoc+GiA8e2ymoXUNdlvzF934v83nGz/7sz3LmwllsLrOyJjgyI6Tp4EWoV9Y1/ZkFQrDkWZcmhdO5JpB1LEorQl3KzlPL/js3NsGSAsmEpO+aZlU5MV01mU35T+JRhzagJPHXKk1hOkQ8menhmlqC8oLj8uXLnH7hFJ/+9Kfp9XocPXqU17/+9dz1yldwy20vxcaMyaRk0OsRc4svCs40kWZ5P1ezDJ9HLo9LTn78d9iXWU4/+CDnvvQg++dmOHDgACdfOElvfpa3vOUtvOzW29i3dzeDmQ7dosegmKHyji+feJDH1p5iYd8KJQ0uSP5NCMLMEuskpndeUA7lHFoZJqMtbn7FyxjsO8gNN97N0ty+tNCaVHLk2qGF0YCdgmGlNM5LKKROlP2mNchNWhjvmTIkQ4gYoyWCW9v0HGoa8a5pRaQt21ReO6RuGQQK0lrmGkInl89LKZUKadI3KdlrK5gG1cnz6QQ17UAf0p++aciylmQQscaiCNPYDoWS954IQyphb0ZpCQNNr62SF6NSbYKUIviINYYYIpkuiFhc9BhVsFgULB7fy6VdF3nyySfx4yHHD96QfE6TK0yIZEknFDUMJ54mBnb3MkJskGQ3pr3nZFxidUZuFd5DOR6xuDifLJfEFDazhZT5dC6sTd2Omi4zlJXIVypXYXPLbKdAZYbFENlFjyaPLB4YwPXiy3px9Qq9mR4jXzGqRpTjCeNJRdMEYlCUZYMxmsGgx6DfZzKsmJ+ZZfeueQyKDEMGaXsEZVNjA/RNkg8HT5bJhkFkF5atrRJX1+zZs0IahbG1NaHoZHRyLUxdna4GJZ+kUDYVePHYxGVicqwhBIdW33I/hv/fjz/a3/AbVPbpOSaKP1qMVEHyY2yRYZUhRyIW5INrrfllIbDKiFVMcLLAYyRPKQl428FsBGovdNxr1N7KUE3E1kV1NeuTLbqmS77QYXJxyNzCLN4JccNqK/BNZsWUlUDVeCaTird911v4nY9/jGeefZKBnqHoyOzHN5OpkWxZ1lPfvdF4i6rZRGmBWbIsw3QtIThcU2GtJi8k9qLxDpsZIOKDOER4H6irmjaCo2Ua5bmQF5xzGGQxxMhJDkon2nqNa2qCdxAcJsvo9zVN01DWNV954gkeP/E09sO/wh233c5bv/ON3HLsMFvlkNl+n+fXVjlx6RLDvAtG04SI6lpsiFxcX+f581fYvbyL2X6HvXv38sN/54c5csNx8jynMBbf1IyrLSajkdBgvOJ/+bEf5Vc//xvksz0mKqLaiI2084/KSOdE8oSLkvJr6oaX3XQz77zpbl554930WQFyiOoaqNc5h7VmKrKMOwqGc050LOn8iNi5hVJkcTZGT70QZRMr9OP2MSlQrdO6xxqzwzuxoihEJOHSfKadvbYzEZWKXfszdV1P7bCaVHTa9yvvuUmLXLI9AoKXIpllxfRn2qNp/JS8Yq0ht3qa/Ot9SDotkv6H6RyrLcxNU5NlGTYF56kYk5FsRq4yaldhbIGnYs/sXmZe3uWBh75E2ZTcfN1tuFALvb+9GQ00EUblkMGg396NqbsUxq5Kn0evJ/OnummwRpFnWeoSWxBV1pHNzU0pzmmdMQZqBxtbQ+qyoSgylhYWpqnB7eimUgWra1tEHIOexdaBPSFjMevhsx6uM4ee23YjCcDWqKbbzSnSc0wGgSLX2GQLpYG6bigyg29q8qiE/h9AXCfkNxb/Wk3TRDY2NlhZWUFrqGtHnovGqt+XLtJsf/zb2lK9g3kYIQS9fZ3oKVPn6xfeb6PjD12kvmnHmb7QFhKV1N9N9IwbicIeZJ2peezOH5uCMVFmAlpLPIWxGZ6Acw29vDP9qaiEkFA2NcYIdj01mPXikdekOPks7zCZ1Cwf3cc9r72PxV27qS8NwWi88lTlmAsXLnD6/AUuXrpKWQe2trZY6HXozgwwClw9xnQKXBOweYeqquh2NetrmyytLPPqV93JrbfdgQueM+cucOHSZa5cuZIWhobMOMbjIeur66LjyCy2KzdyDILDN01DbnOZVzQOFTWdLJeuMUSsytAJciJsOz+LvU/Au4B3UqSiD4RaaPWZLej2c7BS+L740IN87cTj/NX/4T284vX3cMk5Pvfk19j0HpeB8w1aWVQUz7nxsOTuV9/D33jHm3jp4QPcdNNNaK3Z3NxkMhEtVxkjc8UCnU6H4KHaXGVuaY53vOvtfGb8OKPg8L4RH7vgxCoq2tSNCH0YB8ZHVooOrzh4I3fceCdd5gl4TPRoMrwXnV0bdQDbglEQSLjdNLSFxlr7dSxTEUWra4qatXZ6PncWvJ3FoX1MChTT52+P9nnaYtAWqBjjtEAB0+fbKdR+8WsA12jhdr5O+xze++nvJwJiM/259r3sFNa3gZjt+Ws7Wq3sjnMYMUa6mXZa72JJP5vnrjtfwSOPPcqF1VMcWjwijhXRTpm4dTMh+Jpubzbd2SKa1ok+XZYTIoFOR2Y1k8mEXq8nJMHY3tvikh+TpdDMzGw61+Bc5OrqKlmWsTg3S6drdro8yc8DeS6WY03TYK1lOKrIcitLe0LSdLJvCCjKyhHGE7IiI9fy72Y4ZrAwSx51SsGGXpZRN46ydMzM9KebR2utwMLp3IUQuXTpIouLi+S5Tp+JZTSSe7LfL6ZO6dP3veOak89Lumoht3T4s3T8kXVS7Y7nxUUrwflJIxLFODY4iqJIFq9tNyTDyTbCGmRnrRF7mdo1dFE4hCIunVRr8xJxacY1k4SL2zejblFGmuAJrgbbYXb/EguH97C2tcnAFjTOcebsKZ4/+Ryf/t3P8thjT7K6uSU2OZMxhVH0O7KTNigyYzAmo2k8/d4Mm5ubfN/3fR9/90f/Hnv37mZhYYGoFVUthIfhcMRwOKSuKwDW19d59tmT3H/IAGAoAAAgAElEQVT//dz/4AOcPnUWay15LrENnSKnqZ1MsWIU2DMtqMIstNsx9Vqlm1ley7maGERgGoJK2VVBtBdGoiwE7tYsLi5TjTb5d//+P/DCxjqH3vBGvnL2PD7vo4xGGREPS8KtZ3Yww1/+nndw44FlTj31BL/+kd9kcW6Bl95yG91ul+uuO8Jgpsd4PKRphGvZG/TwCkZXR9OdvI8BlWYu20aemhglnE87z4CMl+w5xN0338k8C2hyVAiSCItC1tHW3kYO2WlvP6YTG6vtdtpCsZPAIxlfcfq1nQv9zj9DCNNi0P5M+3m8uAi0Bastku2is9NJe5tNFqfvaVtEaq5hxrbFsX3sGxW+trC0z0u6D3YWz52wJYjLRIhhe1OptDBLvTyf0QrvBAlHKTQGqzoEamayOQ4fPMzzJ0+ye3E3uYooIx6ajQoi0+h1tl3or6FMK4bDMZ1OD6WE/edczcL8YLo5jUisvVKKqkUVrCYGKCc1GxsbdPt9ev0uhW3nmduvEVKuvVLbhTpE2cjMzvXRpHqaWhgXPJkybI7HZDrStSpZEymUr+mmxjU4IYaECJsbI2ZmBtNz3p7nGKUwVpVndXWV2dlZer08XefSBW5sbDLo9QXhbadRsWVHXluwlFI4315X7Rn8szGU+sMXqW9Snab7gnb2bGWqVHlx8O0YIR1IANiOTipeK5qLyM0ybkocito3WKVTBway9xG5YlBCPpjK7BJm77wHbabprxFPmUdOrZ2lPFQxo3JOPPMMv/XRj/BbH/lvXL26htG5zCO0Tfi44+q5i2k2VFA5EfwZ+/+y9+bRllXlufdvzrnW2v0+ffUdBUU1FEiPgsYGBRHFlig2IxpN1BA/ol5vHLHLMMaY8Pkpxk/iiMYbjcpVzBcVm6ixwQZQeoQqqqOKaqg6p+p0u1vdnPP7Y861zjmF5N4/kusYmuWQc+rstfdezVzzne/zPu/zhM73KQz5gz98PdvP2MrMzAl63Vm0NaXL7FC7xthoizR1zKzq5k08+aKLuPplL+XgoUP86Ee3cuutt3Lvvffz2GOPuexFOJNEIZXPNw1hIF0QkoZ6rVJOlFprtJfTMd7Ow+jc65k5lpJUgevdUrKUf0l7AyoyQjYC/r9/+Saj/ZTRs84hHhiEEuDrOUoZtM6IJNz6ox/w//zr15g8sJdBr4+0kla1yZbTN3PWk7bzpCdt55KLn8yRI0eoVEM6podaXicNodsboKsC62EMbb2/qtUlM09aQyQsy+p1tq04lXViNQERCuXqKMaC0CWLrwgGADt27GDfvn3lQ26tZWRkhIsuuqgMBsUEf/LPxe/JsqyEVksJHB8EpHTQ6eKAdnIQWJy9FMdWBoYSPlzUL5jnS7KfxTCjgyCXBq3FAap4f/He4juKrTi2xcdRBjujUVK5+oaUDm6WaiFw62Ix4MgtuXYNsYGoktqYNePrOXbsKHsP7GDL+u1OJQZPcc9ymkPDBCwEEN96RBw7EeWqF6YtXKtFcQwi9MHKvbfX7VOt1hACjh+fJ09SRsdGqNUCrG9XEGJREzE+ABe/KxBakKaOPVmpLASTgkQiEUgBeRLTbNVdbclCr9ehUnGZr9EglQADc7MDstSRHCyUbMRiwZGmhtnZOaIoot2ul1lpkQUKIWg26+X9cl52C/DeyZvL+C2LORW/Ddv/maqbT2U1jrGmrbd9RruOb8tSNXQD4HpnJO4BdZYPhiTLqAULIaq4W6lOUUGEctXF8oOMVgQqIPNMoTAUDAZ9lIqojzeoDjXYfc9+vv2t7/H5z92MUAHtoeVkcYaKQj+ZaHSuCao14m4XGYTkxkn0V6OI2dkOl13+bM466yympo6VUE0gFUYbAiEgz4jjxEEOUUica9LM8dNXLZvgVS9/OS//3at5ZM8+7r73XvbufYTdu3dz6NAROt0ug0FSTjJBKNBpwuz0HOBgKqFUSVCRviHRAFnuMjeULAMDeP0xbah6qGq220GuWMnQulOZyyGs1clyC0JRCRUqSWhL6E49xje/fw+q36FWbdBuDdPvxyhC7nvwIW6742dgNR/4i/fz1Kc+mcmjRwjGIo52Jtk/fRjVqGBIHb05z5x2mvEFYqwjumQ5dSzrxybYvmKzK8mbwLPCfGZc9IItgr2klFx//fX84z/+Ixs2bCDPc2ZmZmi1Wuzfv98PF1tO8MVEXPxcrHxdwHGLs47F1y4IgiVBbTHUdjK0WPy7CAzFQqLo5wqCYMl5FLWkIvAshn4KaPLk4y7G3OLgVlyTojm9gD0Xf49SzkmrDK6ygPkylAopJAezDMIQAlUcpyESVTQpm07dxJ33/ZT16zcQUSdUVeY7MTXvCi0EWF2wFt3W6/Zp1JsECtLckqYxExMTjtm2qG5mwY1Df27Hjs0ShiHjK8adWacBxIKMUHE/Cp1PUVqXuMBe1N4Ent4uFAWlUuK801ztN0B7O5Ik14y0m45R51mJs3N9ur0+lVqdwplECOFU4I1G55bp6VkqlSojI01fM1RlJjU3N0ej0UApR4RS6vHB6eQe02KsFAoUftTzm779pwWpRVm9U0TApadhGJINYlIyosVf72+GMCd/ki8aKklMVj6QDk/2E4sQ5ElOVKv64Lcw4chAgXWCk0Ibcu2yLCLN8d4Jdh96hAfuvJt/ufnrDNUmECokSVMipdBZ5nyNTOJgCwy1RhNjhZOjQZPrmKgieclLXoRSjv5cqzWI4z5CQBhWMLl29FtcQVsIibCSUPmVurHMz88hA8XmTZvYtm0rQkj6/T6DwYBuv0+SJKX0kLaGwwePcN999/HAAw8yPT3N0WPHOHHiBEK6yStQilxYssxNdGFYcbRWD21IvwjI8xxVq5FXarTWbSQYHkdbQZqmCELSzFATlmGT8/BtP4TdDyPzjKFKlTAMieMUK6CfpQTVKhO15eg85tP/8Bm2bDmd0ZEhOkHMTN6lp3IyVwAg1YkjexjhGXfaZblGILRhOArYtGw144wR2iqB9LrQRoKnfLs1+0LmIYTgxIkTvOENb+ATn/gEYRhy00038c53vrMcS2maMj09XQaWPM8ZGxuj3W57WCmh0+mQJAlaa1asWFFCiMX3FJPHnj17CMOQ9evX+wn0GEmSlEEnjmPa7TZxHNNsNmk0GmUQmZqaolar0Wq1OHz48BKob3x8nFqtVga5yclJOp0Op512GnnuoPKZmRkAhoeHEULQ7Xbp9XpUKhU6nU6ZwRXPy/j4eHn++/btY3R0lImJCW9PIpg8dswFT5vTarUYao+4SVEG5LkuiSYmx9H6rURbjQWGq8NUmxUmZ46yemScRDuVk4nxMaRHOuyiSSFOHGRfr7vaymAwIIoigsAxKotaWZEJJUlCr9dzChcjI0SRKqHDct1loYgAwjMkDbbMNrTWWCNIkpx6veobhReChrEGKwT9JEUEIUEYOTJW7lScCAJSp7rG3NyAJMsJqjUy7XrEjAZtDFEkiQcp3W6XKAoZGfHu1oEqSWRJoknjhNHhYX/wZvGM6U6nqM3iWZgG8tx4ghWcZDX9G739xwQpcfIlXrRZ6/tAXPZUlSE9bUjyjCj4FZ4ovn60QLwolkGSzGRYLIFwtaxS7w2wWU6lXrbOLakNWCzCOIV0paRXXM6YnJ/ins4v+cGPf0gvSWlWqqSZox2HkSXJHGmhUqnQGyRUwpDW0DCdmRO0200E0O932bp1K5dcconzaJKKJElK6rLJHbtLAbl1wqoSML5Q7yZXS61WQ5uMTqcDwhEchIJGo06z6SYs1IKy+Tlnn8lVL7ySeJDR7XY5eOARfvzjH/OTn/yY+++/n5mZGdI0RQaho1cHrl6jlCLXqQvW1iJVRCIVtIdY+6SzmckhlxKUI0vUCIl6PSYiOOupF9O68BwqWcYv73mQHTt2kNqExtAQgVLoLAehqUVNjh6b4vNf/AL/11v+kET2OdI7Tj/IMcr1faFcn4/1rLmC9SWxRAiGwxobRlfilBmd7YjJC6UHV4QvzCDLoSME8/PznHbaaWX9plarlYQOIQRTU1NccMEFdLtdWq0Wx48f561vfSt//dd/zbe//W2uvfZajh8/TrVaZW5ujptvvpkrrriirPsUn/HKV76S+++/nzzPed7znsff/M3f8NznPpcDBw5Qr9fJ85y5uTne8Y53MDs7y+HDh/n6179eBtJzzz2XG264gQsuuIDzzjuvzLzm5ub42Mc+xhvf+EaSJOGtb30rn/3sZ1FKsW7dOm666SbOOOMM3vSmN7FixQpuuOEGAL70pS9x44038vSnP52PfexjjIyMlG7PWmvuvPNOer0eL37xi+l0OmitedOb3sRffvCDzMzO8KxnPZtHH91PFEUYm/OKl7+Sv/3bvwUREASqZEMvhpoCEXoxpZyJiQmmZ2dYOxJyYnaOShThJSSdzJf0rEFBWR+U0gWANElo1RtuEpcL5BCEW7R2u/OMjo3QaNTx5UgULotySiF2wbV7UeYhvOiuO3brVdEt1WpYNgkXTcUuIAjSJPONw45ZmCQZyMhp5QFxoun0ukxMTJBnhu58n34fmnVQgWRmpkOv16HZbDI83C6DoJuLXFtCt9ul0ag7tQ5bwMgLq/PFGf3izXiRg4XtNz+Lgv+IIPVE0akYHFKUBUzQhAiqQUiaZ+jAgHA9GRrKPg/3uT7YYAsPXfr9ASO1JsL3S4H70Uv6hMpVLQp2oGNn2rLBUkpJqnOX1WmDVYKYnMf6J5iXA0zVYmQOwpKZzEnVSI1RBmMUQRBhjEZoSRREpN0+rXaNuSThRS98ISMjI8zOzlKrVxDCTdgqKIqgFmM0CEMUOG+avCyQu9WSFM4XJ/BkBSlBCEueJchAkPvCcTFZ5nnum0Rcdrbl9NPZuH41lz/rqdx9993cc98D/PDWHzMzO0+SGbRxuL+1lnotpKIESZ5jA+haTW3rmej2GFo7QoUTs8wJkoyWyXjjVc/nKaetpa4s7UqVudkuP/7xT/nizTdx689+Sq4l1aiCFpJBnlKp17j97jt54exV9EcMx9J5kprrgSssDwROeNfmTrDU5gapcqROWV5fzXDYRhJQ0MWkosQ5CigIlsIi/X6fVqtV7pP7fqiibjc/P0+32+Vzn/sc55xzDq9+9as5fvw4AG984xt5znOew3XXXUeSJLz4xS9mdnZ2SYCy1nLNNdcwPz/PbbfdRr/f59JLL2ViYoJbbrmFyclJrr76ai699FLe/va3s2zZMm6//XZe/vKXc+jQIVatWsU3vvENpqeneeELX8htt91GmqZ84QtfYMOGDbzgBS/g+PHjWGu5/vrrufnmm/nZz37GKaecwmte8xquvvpqHnroIXq9HkmSLIH3Dh48yBve8AZe97rX8ZWvfIWPfexjfO1rX6Ner1OpVLj44ot57nOfy4c//GHuvPNOrrrqKjZuPI3Xv/51HDx4kI9//ONceuml7Nq1iyuuuIJLL72Uq6++2tmh2wWyiSivuYPjDdBsDTE13aFvXAY6NDrsyFDkKE92ELjAEscxw8NthIBBL0ZKSb3ueuYK1C6QyrUza8PE6Bgo6Z6JRVOMdA1JZYBxxamiWCNLGDNLrReJ9QogEi+H5HBIp/QhyTXkaUqj1UJr9yxmsaUWufpUkhiOT04xNDREqAAjyNMBgx7EfUGSDFABjI6OUqtX3PkLVy9T/hjz3GWOK1ascFPionhUXl8hyjHv6OzFeWgqtdAnBY4Jq8RvfqD6j4P7nojeB9hycAsUTtU4sxm5Xz0U9SiDa/lZyKIUwtMgJE59IlKL6lHCkTEyawhVwKI5zL3sDceM8JlbpUJiUoy1RLJCJapybP8xxsfHiVf2OH7oOEKFyECQWk0YytLuPM9z19MVBZhEobOEuJ+wbGycZzzjGczPzzuVidxlRkJ6iq/OnKqAD1Za5xikz7ScyneBcS7urzFWO+sCXxvJvQ6ZP22EV303GvI0Y74zQ7/bYeb4MU5Zu5rxsRGe99zLqLWGCaMa/UTz4IMP8p1//RZ333kHc7MzNIdHEJUqIqqx7LRNzJicjMi3XmhqAqJ0wDPPPJOnbN5EPZlHJzkJAhUIrnz+5Tz9WU/j9p/fwfUf/lseenCHM7BLUozJieOU79z5E9Y/dQvzNiYPvMqEAqFcvUAb44IVTrUAkxNgqQcV6qLu7nwxppYQavx4YSmbrdPpMDEx4fbxhIY4jj21WTIzM0Oj0eCSSy5hbGyMZcuWlfWbfr/Ptm3bOPPMMwFoNBpLajjWWvbv389tt93GD37wA04//XQAfvKTnzA/P1+q2DcaDVauXMkZZ5xBnudceeWVtNttvv71r/PmN7+Zz372s1x55ZWEYVgez/Of/3zA0dkLEseNN97INddcQ71eZ8+ePVx99dW85jWv4cCBA0xMTHD48GEOHTpEkiQcOXIEay0bNmwgiiK2bNlCo9Hg3HPPpVar8cUvfpE4jvnkJz9JrVbjiiuu4G1vexsf/ehHueaaa2g2mwwGCXGckmUZK1euZHR0lIUn81dPhkVTtVKKfjyg2+1Srw8ReMaaU9IwRT8qnf6AIJBUorBk2lUrtSUBqtgcs9f1PC2uAhRaIML+ytrAoh0dxJNlWVm7q9cdUcFlL45/bq2bUbRv5I2CgEg5DZIs0zQrEUkCU1MuQLXb7nirVUGr1SCOY4yBWq1Gs1UnDH1ztjdIUcrVuqSE2dkO1WqNIHx8zemJN8fGLbzhimvw27L9xypO/IoXjcADfW4/ibODN4kTgDQi9AweL1Nz0k0TQIBCWUEoJBEhqlhlCEGGQVtDI6iUtFDEUshWBIpAuKbUHEGgKpi+QKSK+UMzrGsup1udoRf2yISgl/RRkSRNcirGr+WtRZgEnWua9QY6DDl8+DBveskfsPnUrZyYnUFJJ3EjAhecBllGNZIY7R5VlAt21nePuUKodCvSIHArszx3maAMyrqC8AVgbLEiBIxTFUjThNz/vzs/g87dJIPJWbF8LSPjK2i2RjDA9q2beObvPIVf/Px2vv61f+bn9z1AN00ZWn8q1dEx+kHFEUYQVIwl7PfZ2Kxx3oZVHN67ixVDdUbGxjFSYKWh250jCAIuffrTOe/Mc3jbf/9TvvHd79Jo1alVIo50H+MrP/kOLzhrCDlaITcDpIAwqBJnsRs7xi1GrBG+zqhRwrE/FQuwixsLSyfL4u8FPXtqyvWjnXbaaeUEkKYpUkpnzlepMD8/v6T3aXGt6Z3vfCdvf/vbueGGG6hUKuzevbusRxVF68cee4yhoSG2bdtWsgBPP/30Jcy6zFu7F3WmMAx58YtfzM0338yrXvUq7rjjDm666SaMMezatYvly5cvITYUmVGe53zqU5/i05/+NJE3zVy1alVZZ/rmN7/JhRde6LQmZ2ZYv349WZZRrVaJ49hPnqb8nk2bNhFFEXEcU61W2bZtG5///Bfp9XoYA3/8x3/M2NgYU1NTbN68iYsuumjRk3hy3cQ9aNa69gelAtI4QacprdGa31PiZKT9Y+2ZcsO+FpMkiaszDUf8qngDC9PB0vjl1UROnuCfYMLPsgXV9XpF+qdPYH0WVpSzkiRzauuh+5wsduhOKGHmxCzNep12s4awTgknz6E9VKfZqiNwUGhBrLAm90HXehizyKISxsdd8F8IUk9w8otOK8/8oiuUi/7+20Hv+0/PFQtgbvHlDAIn75PnXulZuPXYEx2MACpIKsLRyAtFCgMkNnfCqGFhLm/8J7kHSKnQSel7qf6KigiygIapE08m7Lzjl/zs337K3l37qTfaZLkmCgJCC+1A0RAZQW+GZjbPaeMNzt64nG3rxtkwMcR4I+SyZz6TQCmGh0cZGRmh3mwRVao0W0MEUUiqDbnWZDon045153qatIMzrCHX1ltrFNnUQg9OUVc4efLK85w8zcizAcmgQ6c752tijv47MTHB8PAQtUqIwNDvzHHs6GGOPnaY8889h3e961387itfhRweYnzDBnppRpKmCAEVYWhkmnaacejee/h/P/QBPvOpT/LLh3awe+8+BoOYQEgEOWnS4/CjjzDozPGWN7+JlcuXOWZamnHZlZfzure9mUEV+tYpXQdBQJakoIVvN1jUeAs4O3RHTXdiwqbshisHQzlx2SUst/vuu49+v8+Tn/zkMruq1WoltVspxezsLADNZtNBpiww4q6++mra7TaveMUr+PSnP82qVavKYysmhNHRUXq9Hnv37i3P59ChQ9x3331uccBCcy8s1Bde+cpXcuDAAT7ykY+wevVqLr30UqSU3HbbbWzZssUzzxaUJ4r7+Fd/9Vd0u10OHTrEo48+yk9/+lM2bNjA3NwcL3nJS9i5cye7d+/mQx/6EN1utzzOMAypVqslC/GUU07hwIED5fFprdmzZw9DQ0MlPPrd7/4bR48exVrLypWrue66657wuV5gNvqlpxCEStCq14hkoSLurEzwCoKDwYAwVFQKY8NB4mn+C/GlKMfYhV8WrmWZQxXbE0W2BdQvN5T32Y0BzwjEZTqLF8aDOCWKAsdC9FlenqfMzHQIAsnISMvD8PjA4wJTGEIQLv1e96xSjh+AbrdHFAVUKovrYKY83yeqRQFeHkstUkox/Fef1P/mJh73y+NfL4KPa990tYhQKsg0JjSe/wNudaYW3ug3CUQyQtiCy2WxwlFni/4S4VdtkmIAKLAKrS2BitASSAwiNrSpM5IPcWjvHpp5lWZUJ24LZ1onBKEUBFmMiOcYr0dcfuUlPPnsM1mxfIxK1cFHx45N8dCeQ2zftJ49D+/i0//4WWQUsXLtOtaespG169ewbPk4Q60W1bpvZc411grS3JDnhmo1JEkGCOFGvIOw7IJnjVywBy+s5K03G9R5TpYnpP0eSTyg3++hopA0y6i12oyOL6NebxAGkizuYdIB05OPOXN2aZmZmeGs88/jsqFRHpztYysBQueEQlDVhsrcPHN7dzO/+2Fmsj577ruLnTt3ceVzr+Ci889m08YNSHIOHz5IEsc0q212PPBLbK5Zs2INH/jzd3HxFc/gH/bdwoMPHiaMImyeuNocEiUDMmPLh9kK7WAdE5Bp6OqYmNTf0yKLKkZDMUR8PU9KTpw4wXve8x62bNnC5OQke/fupdlssnPnzjKTWLlyJTfeeCNbtmwpg1fBgNNa8+53v5tNmzbxwQ9+EGeL4qAcpZRjOwrB1q1bOeOMM3jLW97CV7/6Vfr9PhdccAG/93u/x/XXX1/WC+M4BhZ6qy655BLWrFnDn//5n/O+972ParXKvffeyw9+8ANe//rXs2vXLpIkKQNSnudce+21vPe97+UZz3gGZ5xxBu9///v50pe+xI4dOxgMBqxevZqhoSGEELTbbWfX4anoBRuuWK1fdtllpGnKddddx/XXX8/999/PRz/6Ud773vdSqYSkaczu3Q9zyimnMDNzgsnJSdasWeOvt10SlBZT7wu52jzNqEQh7XrV1XlsAdN5irvRdPodxkZGEAjnR5VpRkZb+OHvpwALomDl2ZLYsJBNi/JfSyDCxSifDxQWSFNdSlotVvlwc4RXOBdOCSPJM9pDbQw+bwwE2uTU63VGRguVB4Ox7vMK4o4xjt0npCNGFFnkQp9bQJ47hY0iiywo68W5FIu1J9rynLKe9r/KvH7Ttv/8PqmTSDfa/6lSqZDEfddfopYyerCPx2srqqBPiAVGH046PwqKapQoP8NYgRYSnVuM7/WIbMiIqlOZkzxyx0Ps+tEvWW7rHHzsIGs2ncH4xHIevPdubK/HUMVy+WXP5KVXPIsNK8ZoRQHJoEuvO0tFxlTaIWrjKj720ev54S8eZK4XM9+PCWpNtBC0htq0Wi02nrKOFcsmWDY+yujoCMsmJqjVG1SrdYaGhli2bJwoDJBhSK1eJYoibK7L1VdnfraEjhZqVU49Phl0yOIeXU+ZtsJ1iE2Mj9NqDxFFEaFUdHuzHNi7lyRNWLV2LcYYkjQltaBrTeJuQpKmKAPDQUB69CjH9+wjP/oY7VCRZIJqrcnDe/Zx4BOfoPOKq5k75xzarRq5jsmylKQ/4KEd93P0scd43etez5WXP5tZcnpJn1xoTOYsWQLpFJwTDVIEGF3U43ydySoyq5lN+vRsjBYa53eyeLlTbMYVuIOAa6+9lttvv51TTz2VZz3rWc7S3k9KSZJw+eWX87SnPY3du3fz1a9+tVy1jo6OMjY2xtzcHN/73vf41Kc+VY67NWvWlDWMxbJJn//853n1q1/Ntm3bEEJw9tln82d/9mflfsuWLWPlypXlGB4MBlSrVV7wghdw66238rKXvQyA1772tQwGA772ta/xT//0T2UWdcMNN7Bt2zbe9773sW/fPp7xjGfQaDRIkoT3v//9gKOe1+v1EopsNpusWLGipKgPDw+zYsWK8phXrFjBl7/8Zd70pjfxla98BYCXvexlvOMd72Bubo5169bx7ne/m7/8y78ijmM2b97EBz7wgfKcCuiufKxt8Qz6cdrp0KjWvNWOEwZeePwF3f6AIIhKyaBeb0BYqVIJhBP/VYH7/H8H21nIHOTCmPkVdZ0iQAEk3qlZCEml4ppuHW196UTfjy1YSVAJsGgCoahVQtT4MLWaq4u6kOxCmCQom3OlLIKly4wKUeDiukkBs153sFoNMEuqGvJxx7KUqFg0ay94dhXX/7cF7vuPUZwQi1c6i35x7FBXHyp853C08YqKSG2fVOeEKlw6NhcWGOU/A+HYPRI3m1nhVjlWG8JqZREM4I4g98m8DELQGUhB1QZ0HjnGfT/awfyDc7TTKnO9GUZHxrjwKRczOTkJacr2DWv5k9f+LuedsYGAhLTfodfPkUISRlWs1ehBjLQxRx59hLnZ44T1ISYmJkiMJDMBWR5wbHKegwfuJFCQpTFJ2kchEIEqe2TGx8cZHxlmaGiEer1Ko9Gg3WqwatUq1q9fyzlPOgulBEpKkmRAf9Cl3zPMuXAAACAASURBVO+6mkO/R9KZcxRrGWKVYmx8GSPjy4nqLazRzM3NsnfPLpJBj+UrVtGs1Tg6M41B0Elz9k8ex0YNqlIQpTnJI48yv2cvZnKKSpbQyXsOThMBYSXAZj3+4X/8A4cPXsb5Z5/NuedvY3p6iqAWIEPJpk2n8uY/eANCQyAtoZKO9q8UWgoG/dhRgWVEluclCcYKR3RBOPv2qc4sR04cYdP4KQgbLak3uFXowoNtjGFubo5rrrmGL3zhC8RxTCEHVKvV+M53vsNLXvISPvzhD7NmzZolSg2f/OQny+bZ3bt302g0ys/81re+VTbZFgxBgE2bNvGzn/2MRx55BCklGzduLI8lTVO+//3vl/UuKSXVqjMmPHr0KNu3b2f79u2AE0z9yEc+wpvf/GYGg0FZ2N+6dSuDwQApJZ/73Oc4fPgw09PTnHrqqWXQ/MxnPlNCREopXvGKV/DSl77ULXKs5aqrruKqq64iiqKynnb55Zezc+dOdu7cycqVKx1pRGe0mnXuuusuX0tTJUSo1CLHZIBF9cGimI+3FJmdnWVkeBRZZD9Wl3TMDEs/ThkbGsYaQZq7bHNoxOnwOTuTIn8pNp9Blb2QsqxrGaMXZRUL2+KJ22IxeqE+6ESgF+9tKDNEC+kgoVGroby1ikAQKElQk+Q5qMAxcPMsJQgjTO7FecsLol1vkywEYAV55uDAPHfjYmi4tTC3Cd9/ZQvlkaXncvK/lyqK/Fcm9Z+zWdxA8yh1iERaSZ5n6KhawnTFvgV13HorBIG/mSzQj1PfmBuK0tEH8HUwIxBGoI3Tv9faEgYVpo/Ps/eeh9gYnEKUSowRtJsNvvvtW2g3m5y6ehnvetu1nL1xOencJNok7nvDEKMzRBAS2Sq20md8qMm2U9YQNdpEQxP86Of3kREhgyqZtihVodFwpoLVap2GaWOsa2TMjWa202NyaholnCo2JvdwjSVQgna7yfjoMNu2beWplzyFLVtOp16rkKYpnU6H7vwcetCjWq1iVUhUbzI2tpxmow3GkKYpe/buYnpmkrUrVtFuNzly7Ci/3Lufo/2Eh46dQGWGhrHknXm6x47RP/gYYrZLNU1Q1mCUwkiBzl09TWnHOrznvvtZvWYVs7OraI2MkqsAWkOcdf6FtEdb5a0UuUHkLmCkeUpYiTBakKeaIKpgtYOkCh+fKAjRecbxbpeDJyZJxhNqQiGp4CS0lg4riQsESZaWGbaUkiiKyuATRVHZm7NYow8/lqIo8s2lLgAUry8Wji0musXSQqeeemp5HEUgKIJEASVKKdm1axfveMc7uOWWW/jnf/7ncv/NmzezevVK541WrWG84ePmzZtpt5tYq0nzjFWrV7NqxcoldQvle34KexAhbHm8FggXQVtB4C05lCSIQs560pOcbJYxTqVfWPDsNCiUKBYkmQoHc+tVHCgXFgYrcmI7YNBNOHXdcs/GFIUUBALp1PCVQnmLjV6vh1KCyHt9FSoXC8+/W91aX+sy1j33Gtd3mOcGJSnrR79qqrFGkOdZ2R+llCptffC9Ve4+BeQa0ixhpDnk1N8p2HPuWgdhEVkMQRg59Yiggo+d5f0uoUlry54yUZ6volqtlBClNn4/L6O0mHjzODqaR5bcosGUc+B/9Un9725iyQ+WXDix6Kdw/L3QkYbBGhq1BrO9WaDpcGnj6cbCgDVgA09h9XQIEZRYbg4kWUzoWX2uX8MghWP+BFoSGUVswQqLDiy9NGV8xXLaE+Okx1KaUZW52T7DzQaVasyRR3exYeM6Np+6ksHccZR19RNjBSJ03XzK+5oHjRZZati2epwsTnjFH72BC562m7/520/R6fVo1pvkeYYx2pn8BQIhBdoEiED4ZkRDq90AY2m2KKVdlBJgcuJ4wP5Hj/DgL3fwlS9/heHhIbZs3sT27dtZt24N69asYnxiFVmWMjCWZctXMtRqY3MN1rB39x727dvH2lXLGR8f5+jkJD+47RfMqICHZjr0spxRC/GRKVRnmiMHD9GZmqfZHEIai9UaLS1SSQJlMGmGNQqp6kzPz/Ho4UNckGwn0gHp0AS1dZsJOUQaQujmPUIrUdpVLpRS5EYDIaEMIbelOohSEWmSk0k3MfYR7D56hD2rHuXM1iaUTYhwTaXG4OV2vISOhY99/OOugRdDFAXkuVNDN1jOPvccbrvjdtrDQyCcCZ1hgZBicR5LJZhU6M5YC9KWLC0ofKBcRl/sgsA3gBZDXvii+QLRZWxsjC996UtcddVVZePuLbd8DYNGKHyrg8Bk8C///C8YkaLJEKEksxmRlQt1i2LGtotrFMYHMIURUPDZArTLbuQCApFjUUIu0rkTCKGxZAhbiJL4zzbu/K1Jy2tkrXN4Q2gsCY8c3EU1bDBUmUAXvgaBvz7akPYSRkfHkALS1GU3YyNthK9oGWudu0BunFcUCzBh7qeU3EBnLiFNBk5aTMKqFRO4jC5HFPUfpch9jWuu0yeSjiTSrFXcsS+B+txEn2cWazPCqLj/jmmLEL7+ZDE294vlECEDkhymp3tUK9BuN5xGJi6DNP7aWQu5hrnOPCtWrCjHh85dABskqYcKF3SOXG9XYX+5cJjaJFRrtYW+KPv47Os3dfvPz6QWX2tb4MHOiVRKiVWWlJRAOCMvt0pY9B4PNSy2o0ZacpGjraEaVHzDJywu8BZf7ArjGoR0+zeajC9bzvT+wzRkxLatWxFGc3DvHuLucdL+ECbtEQhdwgq5BVMIgApJFFSRFUutlnL6utUcPHKM7swxXveqlzO+egN/9Tc3sH/fAeq1ps8AXVOiEE6Q1honwyKlIjeWQDqzx8wXumVewB84G++ogrSG49PT/Nv3f8T3f/AjxsbG2LB+LU+54EI2btzA2RdeyPjEchrVGpEK2PXQgzxw730Mjw8xtmI1Dzy8m0/83Y0MtGXTuedTVYLVY0NcuHY1a6pnsKpV49jRSf7nv36f7956B1I2CKoNcqFIdAY2w2pDLWpjpGYQdzg0eZyZXNIYXc5djx7lltvu5KyNG0gAqcEECnzGXEwLS0jkXrNMG9fv5ewI3EpxYOHR2RPcd3gXy7aMs1JMoG1GgEKKRQV8f7s3b97sFb0dBFwKviIYGR7h/HPPKyfZJEuphBG2hAyXZvFLBt/j2GRyyfhcNL8sedvimsOWLVv4+7//+8fp8Ckv3yAKWLxYHHtY2/En/QpdySXQetkIKgRFP9DiWkx5LJgFvO7kSW3R31wAFBQOsO519yVWg/DGnEI6OE9iyUjoZHNMTU2xfcuTkITFOt8vLSW9Xp9qVKVAxpIkJQoUUaj8c6lK36hSQdy/tzi8Ti+jM++Yq0NDw1hjmZ2dJk41tcqCMLBU3iRSOq1BrS2RcvNM4JUyLAYpvUGlcOaM/X6fai3ymY+HMW3R+CudrYxyNyb3BzV1vI+xmooJyutuvEeWRJT1qm63S61Wc1lQOf+5rd+LabVrJ9WWllL9C+TACQAv/P23pR4F/yfhPpZe2CI9toGlrwdEquHhQItCeskSymbaMq32T2NmUowwRCpCIDG+ca6w7cilJcVZyQuryeKEpqpAoGiNDDMrH2NsZJQ1q9fxvX/7Dt3+HFnfqRHkuWO5Oef6FCl9HxOQZLljUQWKyvAQI0KwZvUyfvjdb7H13At5+sXnM/bX7+ft/+3POHjwsLfSkATKMYiMl0yqeEFYrSiZfcr3RmmTMeh1GfR7joaephibE0hJs93CGM1cZ56777mPu+68l3Z7mO3nnkV7uE01UFx07jns3bmLZrPJhWufxpf/5Zt84xvf4MSxI+h+hxGR8bznPYvTT5lg9WiFlgyRacLK1aNsef0rWNUI+PK3fswgyzAiJIwi0lijlLOkyLIMYSXzccYRG/DAjn18+xf3kIQRAxW4qTyAjNSt8UVRubCulojBCO1cSA3YHISXqDE6d9cjDDnW73DXoYdYOTFBa6xGW9TBSISNEF5SRwI6N2X/iLXSGfxZnNMtuElfOMhXSUGl8OWyLClGP26G5995aSE+UvRvFZPu4m2xIkRBMS9gSCHwK+OF1MdK92vgC+qO8+PkGoxYxHEUeOanzzmMxAqLFY4/65YHIOziuokhKOpKv3KOcxNxsbspV4x+ZyXJjSUUltwkKAkP79zJ6PAYw41xjD9uKRxj0xhDkgwYHh5FCRc4kkGP4eGh8vuM1l5F3AWmXOeliG2cZnTnuuTG0mrWaTSqSAmDgSUIIuc8vDTnKG9WrzcoPbKiSrBwGoV7s5VYT2pI05xmq2gb8LWqRfJMSoVe/UIjleTosRlq9TaDgUYFi+e04lgEUnqn4Tih3XbUdePXCzJw5xCnKcOq+bh58eStuJZLIcHfnu3X6j1cQEBZnqKVLcjj/kUHq4Gi6PQTWJCOoZMaX6QUrj/KWOG9qNxaLhcaLUHrFCGhHlXIY42sRDRHR9mw/hS2rt7KytWrGR4ZY7Yzy/KVqzh6dJKpqSnWj7XAagLn94HWzqixGgWkset5qihJvVZh+5bNHL79Lt7zp2/jv/35h7jgnDP50//+J1z31ncQRY6yTg5hpYpUkjxzqpVCSYxYaOjLAWsydJY5IVljPQVaODaR1ZhMI6X7rCASRKoKUvLLnbsxNmV+apKv3vwllrdajA4P8/3vfYvDR46Q5hnDjYjTN63nqqeex1NPXc1wI0ToPjbOUVohjKsV/uHVL2Rs2QSf+KcvY0SdZGCJVIARAZ1EEzWHSG1GNrqSb9+/m0fmuuhGEyktWkl6QAvXhF3Aam5VXrRRQpGVOG8eNyErnA2HFQJUnVQJdk9O8cMH72boSQ3OHNpI5KISVtTdZGpB+QDlVq++Wy7XXlzYzdE6N26/YmXq7dXL7d8JUE+0uUX1QsF/aWOmWzBJvwARQqBCBwlKb9/iOWrueoiFLK2srNqiblZykPxmcECp9CmVf2T8/xYfQwlPlN/xqxOqxZtZ9PcimynRT+kyKCv7PLjrlwghOP3ULbjmEL84EBZjBPPzPcIwJPT3ZzBwrtNRJJfU+RyV3dd1lGtN6PV6dDodmrU6w8122WBrcLJKLvPyOZtxlHXt1whp4nqyhoeH6XXmGK433ILGn7jLZgOsgUHsPnWx429J5DAOonfZmVPWmJycIYoiWi1Flgpn7OkRgWJkF4F2fr7r3Kq9zQfCoLUjpMzNdQhUhJTq8Qn7SZv2bScOCi1kkp54/9+07dcapCSCigzJ0xyP9iHxUjdoQIPIQRYQhMuiNJAZiwoj91cDYfEoWdcNLlFgJUoqcqvJ05xI1einKWGjRnP5MpYvX8GxyeOsXLuWoB5x9OAjzMwcZ9+B/WxdexFz3ROEgSGUtiz+12p1ch2Txn2sCoiQCJ3z4uc9l7/++N/x2t99CTd+7n/yshddyde/8Q2+8IUvMbF8mZPnSZ3ac1gNyRON6xcroJECzjRkSUocx773pArCIowlCByunmUJIB3LSCmCMIJQMnP0BM959rN553V/xGDqMf7H332c++56gPNOXc5pp23kgvPO5cKzz2KoHhGZnDQbgAoxwildZr2YgJDB/AwvetYFJGmHT37+X7HKkf9jKcjrwzTWnUJz+TK6o2OcyBSMryXOM4LcSVjVKcrMma9hWJcBCefnBV5bUQukCRCBIifBmMzVFjIFIkLIkEFY5+5HD1MNfkZ+RpezhjbRVG0kIbkVhF5sWCFKyZjcaAfpFKtsIVCht/K2eKHPk5hS/wsNtCeeE9zK2/4KxlVRgM8xBB7SSnVKqJz+WvFOYa0r6gvrYT9J5msOysfAAtkT0rrAj0VjULgJ0PrYJKx/DoQ730IBAe9eXSCK7r4UijBF8CqOqJgxBZIQ7aHInBSIgZgdj9xFpz/POWddQkgVSQgojzIIMg1JphkdG3IQawJx3Gd8tMii8OQoQ55rgjDEAN1ezPz8PEEQsGzZMirBgqKntaBzi9YZrXaLTFNCdP42A9Dvx1SrdW+f4t16/bhzmacL3Ll2lhm1Wo1KpRB5NQvW9a7Ry3lMaZif7yGEYHS0Qa+Xe5dcR7kvpAistQQyIE0t8SBlbGzUQ8LWwdTKaQDGceoV7BcGWNGBw6LzFWKB2Vck/UWQKl7/Td9+rUEKIFQRipwsz4gC5SYv3/KLEYuweEeMEBhS785bCSolnu+WSS7rMbIQAwXjWU2VMCRPcmpRg0qjziCZZP+j++n2+kydOM4ZZ5zBo3sfRkrX/9DtdrEmh1wTKDBpjs4ycmuxSUzc7dHPNRLFyNAI/TjmrX/0Zq790/fw6pe9iE989gv8yVv+iEf37+exY1PMzs6S65w46VGt1GlUmg6e8WwirMO+tHfyBcq+GaUUQahcAzQGETvTPVRAVK2QJAOC3PLRD/0FL3j20/neV7/C/T/9Ac+58Gx+/6rnsHHdGkZHhwlCR+Mf9DokWmPRKGHp93tuLYAkUIJmNaTTmeWqZzyNHTuP8r2fP0RWbxFXW7Q3nE7rtM2YdosOglgrdCoQKsLmFmEWQm4pX2VlSS8X4AMUYAUGhbCehYmrExikc4MVISKs0Mkyfn7gETpxl+nTepy5dgtjwlIRNcAZQhqdE6oAgwLpQCBtCwwNisffkVMccyz3IOTSSlmRz7tZ3+158rY4e9HlftpDVsU+RZAKCEjJUSikkiQkZdbj2HAWq4xrT8C3afhmdWToFb7dBOrDMLr8ztzVZG3gkYQMKVygcfCgcRwAv39xbyKPV+aLMkGfg1JcLUda8g7PgBAp84Pj/HLHvVSbirPPPo8GTbSVntkmCIOFZuJWq0Xo4bD5+VlqtWqpJl48s1Y7iadcWx6bnEIFISPj49RCR1DJc2f0idWlggMefQhVMWH7CpiE3sATM8ZanDgxx8hQs5z8y3qghU43IR6kVCohrfaCHbuxC1nowvtgZrqDMYaJ5a4Zt0Q4BC5SYssAKIDZmXmq1SpR5C6mNsYL5Erm5maRnupf1hkfl0ktMCkL2/vf1u3XdubWOlhHUQXp5EcIIhDa69S5B8/mbvXh+qtSB6LkOaExVIoJR+LosFhy6WAzI7xFuQ2xWmNzC1qA1BiR8eznPotbb/pXvv/9H7J582Z279rJlc+/gsf27OTQoUNw3nbiQYomxgSOIp4nOfGc8+yJZEBsDPc/+CBPufh3aNVqJEje+Lrf47p3/QW//8preNdffJDP/+NniNOMh3Y8yC/uvJO9+x9h7959HHrkIEmak+MUxyuVmhOvRWPQBFFIFCwEKSFBZzlCKFRUwUpFq9Ui6Q8467RT+cgH3ovpnODzH/4Ltqxbxdtf9ypElhNaJ1czf3SKTKesO2UNqRDEOkYiiAddajIkzXMq1QYoQZpmhCIgHaRc8TtP5rYHHuZwUGV469nUNm1hLgjIlGWQaRQVwjDC5BkBgpq3EgiAmNzTcV0NQFmcRp9fBlojPHNLu/uNmxidpbKbmLv9AdVKgxOJ5K7Dcxzv3cPu6Sm2r1nH+tFljMgxRmkRKjAMsChHNuBks0IPCfpXM4rppMiCiuAiFv3Xj9VFWEwRwoq/yUWvS08aMIv+5b7TfVvmXykEvCyQYL12v8uPpM//FrKwQvXafdLi14usx+DkpfLy2B3TrGg+FRT+W7bMLjNc/XdRNcSH4yJUFcE3Jyfm+OwUR48eZX6uz4b1p7F+xWkIFGmuqQUV75bsDrTXzcmyhOHhhpcXct/caFYfv/qXbjHZ6fRoNpvUG/Ul80QQSHKjHbnIGjqdLpUgpBItvbfFJN/v96lUq2jjziGsKDJtCD0cZ4FBnJWisKNjrZKJ51iGS+s+1sKJE7MIGTAxMYTx2ZsxOdVaBfBsPN8eIKUgTZzJ5MjI0EL1wi+a+0lGpi0iCBYcj32W97heKf/mLMsJvV1K8VnuJ78V2689PEucRFKuUwzaPfTWPYZWCHIfgCDDCJdhaJWgwoyAjBztFJY9VKGleyACm1PJDDJOyIVFZK4iHUgwg3keePQu9hx5kEpbc8WLno5Vkq2bNnFnLeMn993BS1/6HPKGYt/eR1mxfIJ6VGGgLY8de4yJZcsYGRunWqkip45w03e+xquuuYaZ2TmWrx/n6tc8nxs/ewu/94ZXcdaTzuPZlz2H5z3veVz7J79PVHUip3t3P8K+vfs5cOgwO3fvYs+ePc4DajBARClYS8YAKQNSo6nIkKAZUQlCpud6zM0cJzEN4kGPz77n/ybLTvDD73+FC5+8jTO3nMr01HEOHNxHPNd3Jn7pgIufdjHHdZ9UpvREhs4SAiwRGlUJMSrDCHcNZWaxOqCX5sj2KKOnnE1z85kcFxArByWFYQ2bSbI4I/KK8VmSosBPuLLMQwqNN3AlRosr9KM0NnPSMdY6qRwpJUgHr1arVTKjyQixUcSOE9Mcnp7ioQN7OGVknPVDK1g/vJy1tVECA6kIMcqpMEg/cxkvvxTHMda4VWmWe0KDLLur/Ig86ckvHG49NFUI/JaKC/6nlA5+jaIIKx1LMde27J/KskWK9nle0qVT4RrVA2uRWiMVyDBAS29a6TA+lPEEImtQ1kHQASBlof0myKxgQOg6EbUh0DlZdx4lDEZZ5zTrs0tplbOPMAuixZaT+9Asue7THzgDv+UTy9m+5RyqtDA4Vm0tEBhtSyJImrosanh4uCQLzM/P0243cQaIRZ1NlEQGY10NaWh0hMD3EAGexUl5bGnunK2HhoZQxWtClPvHqSbJYoZG6szP913/oL83xV2N49wrzzdpjdY9nGZQgUAK6QLZwpcyPT2LtZaxsaaDX4E0taVwcCFt5DI6VwOdmZmlUg0JowVITgp3bbudeSqVGkmcIwv7u6L2Xo5D74Hn/6K1pnqSpNNv0/Zrrkm5rRJF9PtdcjSKql/F5aAMOX3m9Ak63Tn6SZ8sdqQCK5zLL8Y4NQObYwxUZESPGDU/zdZWkyDy+myR67PSWqNPXYau9rj86qcyMjJCrzdHWG3Qr3eYYopV52xgb3qMWsMwOxYyE0+xbnQtaqjFdP84M6bL6uooiZ5l5PzT2ZFOct/8IzSHh5ianueC511EtrLBidkec90e9+7/BSduOcL5R89l48YNhGFIfUWNp2w6kwvyzQySi5menmZycpKZmRmSJPHiljlZqhkeaVONKgRRyNjIKI8c2M8v7vi5+5xKnWg8Y27uOOdfeSFp0uHe+QOc6M8yaGtsRTEfwpo1p9FfN8SJrEcv6xI2AkwuEFYTCgiMpqogsAppNDJO6OQRdx88TjyxnvHtF3IgAxsKpFWgA4SRCKMJA4nOtaeUqxKY0khHXhEOyrTCZU9uOYELENZglXUZs/WUX7/+FwLXn2NdnSO3FlGtM280O6dzDhw9xLLgGHtu+wW1+YyNK9cxum4DqTZUqxG1apVareYko4zgnLPPohopwjAkzR3V1+QZaZoSRBXiOEXIAKVUaVyopO9b08aVraQqZY6EEIRRFa0t/d6A41PH2LNnD/sPHmR8fJx1609x5n5hgLWCTqdTKpCPtIfItAURkcYJjdAS97pIKXlw925m04zhNauZFzmphcgESG0JpKVJTn5oP/HMcSq1iCR3Hk62MUSwYTOZirDdPk/dvpVLtmwk782DUKRxn0ZQQQlJZ+BkiqpB6OEmjVCOoaG1phJWqVQqtJvrqNVq1KKa73GUQODZh25SV7KAyQTdXpegEhBG7unudgeOuFSJ0L7mCKBtjrQBWghm5zrUajXqFdcHGQg3bwtR1MzcmOrM90o6tzMtVGVzbJa5YDg01PLZW8zY2ChGQ6HJ2u3G3lKnztBQvazVOSTN0cZd+4Cz1piedpJk4+OL9faceoQxEIYBWme+FuquRZa5RcjYxGi5f/FzMMjQWlCrVokH88jSQPLklEiW+bgXOVnEQpUIYcpA+ttARf+1Z1JFw2NqNBrDgD6RVFgyDk4+wsGjj2CEW/1Wq3Vq1Qa1asOVjU2OsKFnyQUuFTcBw2GFC045k3M3nYG1GcL3nQAYKQisommqRASkaUxYqZHkltzAS1/8EqTJmJk8QjW0rNq82QnDejPAZZvOwipFbgwZBisMr73wKeheH53lrNkSYlXE0557FQQVSpgpTYiTPqlO3XFoGAw6Tjm6FjGyfg2bTllXqnWDW4UqpVxWIGVZq7r4yRfyqpf/LtVqlTzP6UxPU127EmEzB10pUF4njcwQhSFZljFIBhC4vhKrDRKHk/fm5+hNzzLo9ugOUggtie6y61ifw2FEffMZTFmDaDRJ4j6BlIhcIKVj7zkVhsL2oKjF+JW5ET4zBm09tCYcaAW+4G8LkExgrPQ4hltNYl3wwxtn5iiMiNBKQqDpAPuPzTH3wwe4vXIPFz3nCubihDzPaDVqrFqxkiiKmJ/rsu3MJ3PWlrPo9TpkOZw4fpw87bJqfAVznS4r1qxHRhXXvC28YaIKHFnBU4ArVTd5d7tdpme7PPDwbnbu2s2gn7Dj4Z0cOzZJtV7n7LNXEExrhoYc/BkGFabnO6SppCUq9CZjokoNKRTxQDCbJeRpTq1W46e/eIiHH3qY0y59JpO5hqiCzA1BltOQmuN7d9H7+c8AQ9Csk3c77klujdB66mXI9ihmdoZtm7azcfVZVBkwl86DMYxWm0ggQzA5N0MtbFCv1z3xyKEQkgUZV+UDkyj6lsq6ixtHJrdIn4X0+jEaQ6vRLskGuc6oVqOF8WH/f/LePNi2qzrv/c0511q778+5jRrUXyEJZEkgQA02JEZ0Dm6xU47pbNLwXuHEqjJ2qiDBfi8mNHmm7GCbsh9gEsrGhXtjjCAVbNmGgBEC1EtX7ZV0m9PufjVzzvfHmGvtfS7EqXqxTRVaVbfuOfvsvfbq5hxzfOMb32dRykjWoYSmvVgu2RwMw7gogr6fzOxlb9F4MscpTafTprAFsSntVmQfk6Dq0GjETKcL4jhCsQpQ+/vzEMS6dLtNcas24Lxl3Z23nPPPnNlGa01/0JVgWZKFdAAAIABJREFUAtVnSvWSWEOp2l/uY29vTKfTOdArV7L/ppM5nXZPWhESQxR63c5m61UapoRs0esDNakVPPjtH6DgWx6kZLJKTBMfL5kzp0nE09OnOP7g3UTGcOH5x+i2hnSSAWULoQwkUzGVQLT6PAZDVCHpPpSWgbX3yjreSEcHui7sK1eLyZAercgoDp17fiiKF6HuIAi+wYRXpS9L9uuJWus4icIGL6TqldhBy1EaT6wI936tenE2E1VX9Y4Sn7bYipBgsahYsXn4XFFjWPt0QR7Wujp8S+grUmE17IswsDxsWLgYpvNdHtt+lNO7T/KUm/I3TzzFvarBcjRk4XOKfCI9LV4mGzkwYZkpbfDaVEoHKhyz9mC8NFRr5bHKC80cBV7hvWQIznsIwUw5W0F13pV8Tw8WjE/wXuOV0Pet0zSbR9m397PRvYhe8wLqdcV0so92mmzaYF4UzKeau7/8BBduXor3mihpEqcLJqdOc+LJXRrNNu1BE5+LvYrXhkS3pA9PGbzy7I33+dqX7+fJJ5/k/gcfYHc8I2r0qdUbXHbZdzAYXs7x44+wWC7ptC7GFi1s0aNer1OvNTh86CgPPvggywUcGm1gM0WUJOA00KbZMlg749rvuJn7H95CuS799pBpVpAknrpasHfv15g9cAI654LWRD6CpItJIvLWkCQ+D50M8fUW2g8Bze7OFB3FdLvt0BbgiIkYNOvs7I6ZzVNa9RqtdoMYja/U5xUGLfcGgyn188KzJHUcucfeI42r7RZBiJ3pdIrB02qIpJUJdWIdFioA04kEFxF/9RX9WylZ1GilSTPLZDpjc2MkmVYQo7XWYqKIxTwPbrcbeGCZzmnWW1UD73S6ZDGbMxoMabaT4D4dRpiCxXJGvdapGrNPntymWa/T7jQrxihQsevSNKXXHazGrBfm3mxWBHWR7irIIIF0Ni1wTtNuwtZWTqNW2sAfHPErpFHGgnMCJa4sOsL4WjHG+HbfvuWZlEaTsSSKHZmb88RTT3D65Akuv/hSzhteANQx1DHUAhOmvFkemwd9MA2RkeK88gajIFZJWBdKsFJOZHRM1ctS5toQe4GmojBwrJOmT+tytK5hvcUoCWrWWtAqNGEGjN27QIpSZSTAaBl0PjCzZOVZfr8MVu8Vka6qp+GsWEvlTcVeKj2NamuK8UYpMrck0TVcJmK6vnCoSBHpUsqlbJiMZcJZ9bdC7iAOf9fQaiZc1Oxz5PyL6R09wn7vQe7/whPcd2oPFfXwFoxJJMgYcGpVz1FaVBmdX7H7VlRnFViYodaI/O59qId4KDOnMusCIVlIQFUVQ08CpBftOa8hqlFYDS6hHnVo1gak85RarNjd3ibBkSR1ZvtTvvRXd3LLS/5RyFQ19aRDompMZlPqNQXWoFVMs9bAo9mbTDhzaoeHHnqYe+65j6dPnmZ3vM/mocNsHDqPK597MVGjhTI1rPXoxZwk3ufQZl/EfNtt9scTiigJgSah3z3Kcj5lNi1o1msCI/oE6xXL3KNcQrt7hPOOPYcH73mQ7rmXkSQ1agk8+rWvwD330DznCIee81wKFPV5wUNf+yqFXVAbXYjVfWzewqdzcOIgq4qIzeFICBM2JTJCOWvFBjPaYDxdsJilpAs5pla7RqxKQogECuCAGIIOj7uOxHF3Op2jIhOyJqnbZGnOoN/E6JBNBymmkuK9zB2LxYLhaDXhl31TpYq4LZxkQN1O5ZTtw7MgtUUJMqUnVlF48szSHtVxDna2dsnznI3hiHrdUIRsKMwgKKBeF9PCopB6kihbtKpztaHhWCmBFb33JLVIri2CKHi3ghu1lhr5OgVnPJ7S6/VxDooio91pV+d8sJm3nJZUOJ+gQvPtH4v+p9u3tpnXg1GgsTTMkq/c9zf4DG647iZaegBEKKvRJqqcdr2XJ0yh1lSNwwPhVcVeR0tHvlLSf7HyqxGmFSp82Lswecoq0VtIjASbKFC+tYrC5O5EDFOBDwRmX7gw6MuTouTvgvdBTqX8qtCpolTVh+GrdD9Yx3OQtbOSfFnJr5SSKwCRjgT+iIVGW2qmCRwgMIs20hjqg1V7JakTa+kDMQaUZKix1SSmx5Wbz2X04kto9L7Ob/23L3HPExk66ZIX4IKqgfeS6Xgd8qYyuIbdK0B5LWQ9Z+Sye4/xOkCEpsqqipA1Gg84hXahhUB5qUuE+oVGdB11gBGtV0QNAxRERuzivV/S6XQYDQY8eP999Ac92u0m1uY4J55Bi3mG95ZznvUs1PnnYWpNTpzZ5cTJMyxyy+e/8EWefvoMtnDoKKbT7nHBxcd47uYhOr0BtUadWqPOIk3Z2trCxAn1eiLwUKQ5ffok83mbJKkTBfWU2HhGgw6P7m5Ra8sqXUdGUAFrsdbRag84M5/Tf9YFnMpzxp//7xBptrIZLCboJAKTwOY5ZHGDPC3o9jcZ75ykduQ8fHsDbxWxqZPOc1wBh4cjjIfCOkyUyBrdydhrGIi7EbZZYzpdMJnMmM+XJElEo1kj1po4Dj2MYT1WPZ7hJqdpTpoK8cGE5uXJZEK9XqeWBM08F74QWXwVHibjKUktppGYNd0+hXMicKuAvb1dkiSm3RISRDmJl837e3t7GGNot2tYC+kipdPqkKYS3BSwubkh8CCBjOFcpfUHovRiLezs7BJFEYNBR6YSZ0X5Zm0MLxYLoiiqskXvZb/TeQra02jFMv7WEqTZbIlSimYTlkup/63EIw7KIJVjvkRQikAqku8KBEol89Izpan3W5xJOawriLTn7sfvxeUZL7r6xTTog6+jSVChF8IHlrCoIlOtqGTCFZ+l8maudu+wQYS08qKRHa6osF4a+7RaCT9KgLECRykB+fSqKxKcFUVwZSDS5Gm2Up321alJrcwVOF+gVRR6NESR2gXrkbJQu65wvQpaq/R/hW+D0mUIAPwqSFrrhd4d3ieBWYPzeC8DE4V8v3OYqmkFQKFJBH93Dq0SDsdNXn7dtVhn+I0/+jLHt7Yh6WGJMcqLXIuiYmx5EFYeIghaJkkO0SZ0vupGRHlTZVg+VD88nkKJ2KhCnHudL/AorJJM2asSqxHYNqcgadUBMfxrtlsM4yYUIkJ60SWX8sB99zLoDYmT0vE2x1rL6dNbPPHYcdI05Z77HuLrDzzI/nRB3GjSaffpDUZcfN6FXHLJJTRaHbxX4qisIpaF58xTp7E2D0QKz9wtiaKIJ59+mkOHjrCxsUGeC2PVycxKs95A46iZiOV8TqcnWURmC0Azns4gqjHPPUcuuJi83cfvbKFOP8b242MUDq8V01yzZ2KiqI4atmgOR2Res0wLWjqmWCwke0jAWKAQxQIbqO5xUDf3FER4TKzodpq0mi3SNGc8m7JYLMQuXddJyll1vXbiJIuazGc0Wk2iEAjmyyXWFYza3crNoBKA1aLjmOWOZZZyJFipK73y3dVBiHg8HgMw6HaqILaaqGF/f4ZzBb1erxojs9mCTqfD7u4+cRyzOWpXh13WsEDEqZOwsCsKx3g8DY26KwV/o8tcaHXSaZpWavGrZluhvvd63WoBqYI/kS2ENt/vbYQx6lDaBzmls9skWK3uwrbeI/VMad49e/uWBimvLE4tODV5iqdP7nDTC24mpgcuwahEkhztyxK6BCdKD5jw6PiABimxqA4MTlFD14QGSVXOaTJzq5UXcFEVagW6wIG3BSoq32ewPkBXZSoTCr8OC74grsl3u5AZSurmhIVTBjmQWdtJkbWk0FZyMAdSfvl51Xuxoj2XA6eERIxK8JRWEVqCkVKYEAzLSKi0yPx7PMqYSj7IqnDJctCRximF1Qrj5aiPqgHfffU1nNja4rf++5c4ldfwqh7YXKVmXdAsUA6nPEsHejknbiYUQK4MHkOGHJcGtPUh43KhQJ7jlEZ5EVU1ITvWLpLXnRYtOSeq5c7IueSlbLeJWcxzlI7RBiITs5jPwEccu/wqTjz+JEUx5/d//w/p9prce89DfOlv7mBne4xF0RsOOXTO+TznedfRHQ4ZDTfp94e0G03iOGY6mVQzxGS+DzqYIDrFxsYhiqJgvkgZDTfZ2x0TKcPe9h6NRpPFMqPdaVKkGTUTcc6Ro5w+eYrBYICfp0S1OrqIIDZYl+FVRK3WY3c2Qw/OZ7R5PtN0SZ4/jNYWX+TU4zqJblDkEnQCzzno62X0OnVGGx2B+JwljjxQ4L0jUhF4I3YRygujEQXKE9cgiWO8E/uSTruF0VI9dr6EniIUBq9hMlmAUjSaDSziOL1YLGi326vMq5p4Hd5rrJdg0my2iWODdwVGC1phEWhrOl+SpQXDUR9F6OkPGVBRQOE8s+WCQ6MhUSS0m8WiwHvFdDqnXm/S70t2ZTQBul9R7JM4KYFnvFcslymHD28Gw0Jk7GJRrGpBthDFi3qvXsHmCphOFhVpowiLDRBYczZbEJmERkMWjrbISKKgFH+gP++bb9Z6Go0kzAusjf1nBrMPvqVByuEosMy57/6vceWx76DBBoYEo2NsXmCiCOsKgaPMSpVMcGDWVh0CN1W/BsBcFCrWsbPwv1+JaJYWC6tVijTa4YrSs0D6J/xZ+4CqzmR9CEZl53uFea8+5FBCBjjrwVp/0M6mlZbBax2jr2R8KOEyySZL+wlRGxBITOmoElPwyARgqqu4JiQKmHj9URCIU3uP9nC01uVVL3oODz51gk9+eQ/d7OLyAuVVYL5RZZDKexaZwy8WdJpRsEYgoP/hO73CKYVyPtw3X33Wex2OMCxGtAk85LKfR372aCFhaENSb4CzFM4yWyxIqZF7qLW7eGYoD51ej1Mnn+Rzf/kFNjcHLGdL+sMjnHvBlST1Fq1en/MvvIjexpBGq8NikbI3XbA/ntNs1EjnC5IkotXtSHAJk4QrPEUubqydToflMiWOE3Z3pRZyaDPGBwvyTqfHeG+fXqfP9pktjFIUecFyOYYowdqC3ObE9QSlYjIbUZiYqMhxOkKEiKU26Zwjz0qmHKB1cLg1kC/oJIZLLziKAYx24bLZUHcNuasxWEwlF1Van4skV0qv1yMqV4JhHJTjLXcWaxWLdMlg0A8lfM1sNkFjaDaSYKlSPdyi5uIgzyzLRcbRcwbhT6oat8ortrb38M6xubEhtWZk0YlaUc5PnzzNcDjERKHK6RXtZkSRJqjI0A+CscGOLtQhpQ5cjtNyXM3nIldWIhs+jJZy7vDh+uQ5wWYlHJOGIhcZpuGog8cTGRGIVsrgnWI2mzMajWRu0uVisiRNfJMAVS5eg1it93al6L8WpCjHxzNg+zsIUgdXAwfnchfu8MpKWh4CV/VCPfLU/bTaTc7tXwQ0w40R0VBPXjXinXjyUR586GHwUXioHUeOHOKKK66QSc0WVdEVStqn/C5injKwVTBzqwq0qKrh0ge+a1GIQGQpgllCZdYKXFBSSl1YdikfoDkXHnyjAjwhfkbOObQSCEN5QvAVJpNSa+ZyYfKpfI68r4JUuZV26UoRyBTB/K5c2hmpPVnrBTfXq2xRIrw6QMRQSgsEYaSobbxFV9CgQXlDE82Vg3N5+XOv5sv3/TVPZXvEpkPuDQRnZe9CrSmzdOoaZWtkFNJ3lYNxTsgW1uJ8ONfwpJR1DhGYLScF4T3KeZWurA7vRErIe42yEqy0qUEtYWnTCq40jTaptbi4ic8zGq0e/Y2M8d4Wm4cvIEtT6uMZnf5h6q0e7W6PpNlmNk2ZL231TLTqDSnf1RpYX5BlRUVo0ZEhtwWzdEG326WwjnqzTaPVYTybcs6gT1pYIiW1p2We0eq0iaOYZrvDIs8YdNtsbW1h8xynFWjPZH+GUTpYsZer+hxig3ICOQrhUWqD8vwYjDbookAtF1xy6VEuHEICAeLyoILOX/CmKp8qgWnl8cgWKfP5nE67Sb0WTB494fkXAk75qZ2dbTqdDkmYtJdpRpFZRv1BRawoIevKwQCpI/W6fXBCbCwwRIim3e7uLrVajeGwvVavLaXDxHBzMpnRbbfpNOIQtMp0DYZDER6u9KmrRZ2cZEUX97ayuJ8tFvQCbRwn18s7L2SggEx4pZinC+K4VilUAIz35jRqdRp1gWGEmCHHtbc7pV6vkSQapQo8hjQr6Hb7UjWowHCRnyrhb61D6wZQ5CmRCYu5MmHWgTpfzbvf3qyKv6NM6m9JW8s7X07k4WXhOOTs7G1z5Mh5aJLVbhShjqNJs4xarcZv/uZHeMc7fo6rn/M8arUaDx1/gCuvfDa333679LOEIKMIKyW9kioBAjwTSBcHJmm11pfkqj4loY7qAwGjXGkZs/55g7WFEEC0BJGikAJ+OdFpbYLYpVzulVVDyNRCD1TZwV4GqoPvlQEeRdGq4BuOO02zs1xkDXEswa002BPhS1Pt26woTqhQS7BOgpQKMJaQTwA0XWpcfs55HDtvyOkHt/GqCUQhYHhwCuMUkRKpURXXcOTVaC5rAqtJo5wkRXlCuVKyRx4SX+43PF8lqw/CQsQLtFkU0vlfVrIjpYlNFO6ZIqeg2WrjbE7LdkB7HnnsBOcePkSj3sKhaXW6NFottNZ0Oh0K72gkdVEs8J48TUMttMAFqxaDIlsumC8X0iBuRe29sBmDYY/tMye59667sAVcffXVrMs0eSy9XofFYsZjjz/McpEx3DjMdDxGJZp6q1MF53KsoKNwM6SuppxHa8matYmxXoErqBuN8TkvuOoYTUSlAh/IJwF4VqWpo5LeH21KSrlnsVhQq9WoBYp0aTMCoE1MEZQ6xmPxSWo1azLVOtjd3WfY6xNFqz6riuQTnvXtXRGPbTZNNR8oDePpknQhjc6tVquaOmSsusoVeTqdYkxEv9daq7uGOciXauqr+tm6f5MLUHs5B3gcmbQtimGmp5IALVmmWmkKa9EmIssy2o12NYktFjlZvmQj1NVk/pAxnqVCKBltdFFKoIaiWIZxW2ZFggCVbMcyost5aU6f2qHZbBygwVebL7Pab+8ABf9QcN96c1qVSntm2YJ0UbA5PCKvrRMfwk0oLb8fevAR3vD61/PhD/8mAB/+8If5wAc+UAWCkydPcurUKaGIA91ulwsuuIA4jkWG6Phx8jynVqtx6aWXVgPBe898Puepp57ioosuAuCxxx6j1WqxubnJzs4O0+mUZz3rWdx3330cPXqUfr9Pnuc89NBDtNttLrzwQk6ePMndd9/NRRddxMUXX0yWZSRJwqlTp3j66aeDJbcoGRw7doxHH32Uer3OaDQKdgYx3nv29vbY39/nwgsvxHvPZDJhe3ubiy66iOPHjzMcDhmNRjjnqn0cOXKEe+65hwsvvJB6vU6WZXzta1/joosuYmNjg+PHj3P8+HGuuuoqzj33XAC2trZ46sSTuKIgqdc5/8KLgvFbCKQOzFotQRNz/tFzefZFh/kfDz1GZjdwxChViOqHXw2WCGEjLljivF8xyMOmygKjF6agK6EzEAiwhGOgggur331ZYA+4PEoCdCTZdaw1iYdI0nF0zYsqw9LQibskMTz1+GM8lS657PJnY5ptGnWN9jk1Y5jPJjRaTYosowhSSkkkE1WWLYmjiGyZki1TTCyQaBRHGF9muJqo1aDZiClyw+bRwwx7QuTwDjKfYjPNxmhAs3aERqRJ05R0nuEyET01JmE+n0t9UCmc0hRhheTCBOedGOwViFICKpbpys5omoJX3XQ9pQqeV2IyutoEI66IR8jkfOrMFq16g06ntfLiopzQZRhHkWY8Wwqte2NY3ZfxWNh89XoMwVlWoG8hOhXBLdBaK3Rx4fOQLQqm0ynWFXRbbdrtOuubBDFZ0GzvjNE6otfvYt0KVq8masVadlGiNroSjV2XR5KGWcNiMSGKDUmiSsd7UO5AdItMxCIVgkWjYUItGabTMc1mAxG+KQ7Ab/v7e7Rapbq6LEzy3KL0QWafqKPr0PaiKTX+zpzexXtPq9WS8ywhJlYLlWfK9g9yptLvEn72NjzYQhFtNfvUaeHIK3oxEG6CpihkRbm/P6Hd7oZ9+GrSL7OTX/3VX+V5z3seb3rTm3jFK17BzTffzGw248477+TZz342P/ADP8Cb3vQmrrnmGj71qU9Vq0aAv/qrv+J7vud7gtyJ4/u+7/u47bbb8N7zK7/yK7z5zW/Ge88rX/lKPvnJT+K954Mf/CAvfOELUUrxiU98gssuu4yf/umf5vrrr+cd73hHpdP28Y9/nGuvvZaf+Imf4JZbbuHVr3413nve8IY38L73vY84jmWSCqv1j370o/zYj/1Ydb1+53d+hx/8wR9Ea81rX/taPvShDwHw8MMPc8kll/Cud72LxWLBP/7H/5ivfvWraK1561vfymtf+1qazSbvec97uP7663n729/OlVdeyQc+8AFAgvw1117Dj/7oj/KKW27huuuu4/gjj2ER59py9VZmpx5Fy9Q4/2ifdiz29Mqv3rO6vzIdxmGlWngXSkpKZiVWhJD1z9gQxsT63K9lS6uM2K8jN+G5ciXUGfpJ4jgWskzhiJWRAKoU9XaLuF4jqTcYDoeMx2NOnz5Nni3Y3jrNdLrH/niX8XiP3e0t9se7nDz1FLPJPlmWkS6WpMslWmtajSbdbpfNzRGHDh2i1+ngbY7NcrAFBs+RzUNc/ZwrecH115LEhjxdCpkHR16kLKazyvNoYzDkvPPOY2NjgyiKePrJpw54B3lHQAEkgyple8RC3IhBX4CK3GyPl91wDZefUychrNjLBu6ztpJrAbC9Iz5JzVa9Gn/VdV+Lb5kVhlu73RY6NzCfZ2RZxqDf4YBlifJV42wcK/b396nVatTrEbPZkr29MZPpmHoSc/TQBu22EHIKGxrx/eo4t7fHgKLb7YbjW3sOvA/nt/ZiWQu1EgTKXi9rS2avRIpFllKvyzkbtfpc+f7wyJKmaaVPWLIIvfd0us3qM2WQmkyWeO/pBnV1ifcRWSbuuqbsfimRA8QXr1wX7O5OyPOCwWBArW6qWtTZ0P8zZfs7D1JqlTRRPTjrOTeu+re3t0e71Uegn+AfxYp5h/cYFaFQnDx5OlA/HaiiGkTl9vTTT/OSl7yEO+64g49+9KMSAFstfv7nf56bb76Zhx9+mLvuuoubb76Zra0tlJIVuFLSFLgME1AJvZVwHohWl9aa/f19Dh8+zF/+5V/yb/7Nv+ETn/gEzWaTN77xjbznPe/hjjvu4I//+I9597vfXQWzhx56iO/93u/lK1/5Ch/60IfIsoxScsdaqX3EcVzBb3meV/CKUop2uy2miUiPRjlx/NRP/VQFT4oDasqRI0f4jd/4DX7913+d2267jXvuuYef/dmf5WMf+xhf/OIX+eVf/mV+6qd+it3dXZxzvOqVr+Ke++/lsSeeYDTY4O1v/3dS4wnmfNaVOtoRPlhiHB62GbQTvMvQWqG9DjU5WeJ7LRlRrCXLcc5RSSCtTXolYxPEXl47jbIKHRQMquZfj+y/LK671WsgE4DXBkxCs9Gm3ekGLyHPYrFEq5hlWhDVW8TNBkm9iU4a6KTO1+++h8dPPMHOzjaTyYTd3V3G47FArJHBRAmNVgeMZjAacuToUeIkIUpi4lrC3t6Yne09zpzaYntrl/39fZZL6Ynp9XpEUcTOzhaz2ST03VDd27TIWS5TityjTIKKIzqDPsPRhkCMi7lcdS9QaBLES7XLURSSnWopzmuniZKIyC44FDne8D0vo4nU/8qxJCh6ye901ThTHvb35Zz7/V4o/NtQLZGsVu6jLCD29vaI45hGI8EG9HY+XdDt9MplRqDCCKIhiuEwX3rSXF7b3Rszm0+oJRGjfo9+r1X1L2mUwLVIXUj6l8QmYzTqoSNIC5GTLhmm6xmM8wf/GaPIc894PGexyKXO5OTZy3Ox/xBYl0BaOLiAErhRYPdKINiKmkar3UCUV1y1qC4FdQeDQaXKATIWilyORwLsCtIX23kJvNvbU2azBYcPb5IkJau3tJNZWwCUKewzYPsHyaRWWPyKmeZxzOdzAlePGCP4eok/hPqDChjx7s4+g8GIqtDobTXRg6x0+v1+VVMqa0Cj0YgnnniCz3/+89x+++2cPn26WjmVk/96YCi3oijCYcjqHAR6/PjHP87rXvc63ve+9/HKV76S3/u932M0GvGWt7yFLMu48cYbueWWW/iDP/gDlFJMp1OGw2EVDMs0vdPp8IEPfIAXvehFXHXVVfzCL/xCBYU88cQT/Jf/8l/46Ec/yic/+clqcCil6Pf7/Nmf/RkPPPAAL33pS5nP59W+3/e+9/EzP/Mz/OEf/iHHjh3jQx/6EC960Yt45StfyWKx4PWvfz3Hjh3jE5/4BKPRiK989U7e//5f5J3vfCdbW1v8xBvfhCubBBFdP63Kh0QRY+i1GrTqBopcmIJuNVLKACSCURAH+n65yldOghqwggG9r/T9pDjsQ/1JUbr5lgN9lZGvCsbKBBWQLGe+XJAVObVGg8Fok9Fok05vgFYRXmnQCVFcp95o0RsdImm2ePLJJ2m1GmR5ShwbBoMejUaLOKrRbreJ45g8sxSF1L/m8yXzZYZXInpqjKHX67G5uclwOKQ/6BLFAtvMZ0ueeuoEUaSp1RooZaglDYyOwWsWqSXNHIs0Y5YucXh6nS4vuO5aes06xhZSZ/FiYY5S2KKQjClcO+MhxuFmO+jZDq//nu/mmvP7RCCEA7daOJYZcekJ7JxjMh2TpimbmxvVdTbarOokYbN4xuMJxhhaa3Ya+/tzkiSh0YhEbT4osVB+X5ioJ5OJ1OwCPD8aDKnXE+LYrGpeZy08tVLs749xzjIaBZFXII4MeWGlIX5tzK5nXmXcSlPH3t4++/tjFotFVefyXlQyoigiMYjVCKzNAzoQtOS9y+WSVquB1hLUa7UazWYzkDpsdQylG29SW5FGSip+njnipDRXLOfFUt8S9vZmzOdzjh49dDYJmPUgVY2HZ0iQ+genoFcGatWEVF5pHfDkNaZg6IuR1yfeAAAgAElEQVSYTzMmkwkXXHBB+ZfAnkuqgJRlWVXo1loTxzE7Ozu8973v5frrr+eWW27hggsu4KGHHqqCTjkonHPUarUq6JUZVjmoSmHXWq3Gn/7pn3Lq1CkuvPBCnHPs7OwwHA4rCNJaW2U/3nt2dna4/PLLASnOlsGvKApuuOEGbr31Vh599FHe9ra3cdVVV9Hv9zlx4gS//du/jXOOhx56qGpWLGtv//E//kfe/e53c9tttzGfz6vi9p/8yZ+QpilHjx4FJPNKkuTAde73+0wmojq9XC559LHH2Nsbk+c522e2iNHkNg9CtD5ASqCFeyfEDO/QWLzNAvwkGoxlv04J7ZtAclAejBemmlOIgGsgLa9jSRVs41VVdyppF96roNAhxyRlTjkeuaYSqL0y5M4DBUWeo6OERqNFQYYItSuGh46QNNsk7SZnTp3kscce46YXfyeNZovTWztMJhOiOKPZbNGo1YmimNzKajdp1HGuEN+iWoNIRawzMReLhWTeKiKOY45eegm1Wo3FPKcoChqNGgRL8iJ3LJZL6s0a08UMW2Tk4ykL67jm0mPs33M/U1tQGE8ticBEwnAMUChOEXtPg4LFcofvvPpC/tUPfhdtILeW+ppSC2G1LsmPxhY5eZqRpimHN0eU/YelunhZ2ymn31KZfzgarcRji4IsW3JoY4jyEAfWQdBvAQg2HClGefqjAXGsVzX/MPGKF1zZEK5DluPZ398H59k8NBCmW7BlB4IBKNUTIj+vglNmHWmaMxnPxXlXGXQUUYQ6nPKwXKZ0u9K8e7Dto8yo5DVrXcikxGE4yzI2Nzck8OvQqI0mSy3L5ZLhcFgxgAW2VBRSuq0aiEW7MtSijGJ7e0yWZZxzzqEwN4lCSBSVpCl/4DifKVkU/G9nUu5//ZawHahBhCtsjMIYcdyViS2uMGMCAw/gz//8z4njmB/+4R/CebF37nQ61eRgjOHxxx/nyiuvrIJLmVGJl0/Or/3ar3HXXXdxww03kKbpAdZc6YAbRWLTUEKBAK1W6wCk9tGPfpQPf/jD/MiP/AgnTpzg5S9/Offffz+PPvoojUYDpRR//dd/zXOe8xyUUtx///0cPny4gvbKrGg2m/HSl76U17zmNfzrf/2veeELX8gXvvAFvPfceOON/NEf/RGf+tSneMc73lFlehsbG/z8z/88V111Fa997WvZ3d2tAq5Sittuu41bb72Vl7/85Xjvufnmm3nggQeYTCY0m022t7e58847ufnmm0nTlJe85CX84vvfz4c/8hHe/BNv4hf/n/fhnbgl43Vwz5UqsQ73aJllZG6N8Vj1kgQoSatq/Bii6r7rAA0JPLjKimSlXU4I5apSrf1O9Xs1OcsZA9JQW+Qp2JxIG+nbUg5dM9Q7DbIsI1umFGlGHNVwSjNd5jhtIIqo1Wo8ceIx/uD3fpeTTz/F5mjEcNin3+2hUaFJs1E9V0mSYK1lPpdVeLvdDgsZUYOfTCa40BflsWxvb3Hy5NNV1l4uerIsE5+gel0K6pGh0WqSphlf/tIdfO5zn5NmbELWFNfFFNQbUIZIa/FMczlu9yRXn9Pj5976JnqAyzMSY1ZEgHCh5R5pCjyLNGc6k5rY+tgss6iqDgJkWV457ZavO+fY39tjNOhXbDXn3YEABTLZ1moRGxu9QMUW9ryzRTUXaCUwWZl1zGZZJVG0eWggCyOcKFq4ICWtRbboG+cZAtS7YDwe0+/3K7eAdrsR3IvFV0opRb1eW2U7fqWRJ/1U8kvJeASBO5vNZkV+kJqXKK5Pp2KIGkU62Ink1XHJ6epq/JfPvzGKM2ekp24wGGCMQKRFQWjOXy3i/XpxkBXp5dt9+3vPpNZ7fSrKaVhHD4dDJvPdsHaSu26MmKgZA1Gs+eqdd/HP/8Wbmc4n/LN/9s/IiwWNRoO773qQ48eP8973vpe7776bL3/5y3zwgx+svrP0/Hnzm9/MueeeW5ERrLXkeX6gCOm955FHHuGf/tN/Sq1W49577+U//af/xGc+8xk++9nPctVVV6G1Zj6f8/TTT/O6172OT33qU7zoRS/igQce4Pu+7/t48YtfzBvf+EY++clP0ul0uPXWW/mX//Jfcvz4cV72spdhjKmM9wDa7TYf+MAHOH78OI888ghf/OIX+chHPsJnPvMZFotF1ceVpmlVL9vZ2cE5x7vf/W6AledULk6j0+mUd77znXz605/mu77ru/j0pz/NBz/4QW688Ua+//u/n4997GM8//nP5/nPfz6f/exn+cxnPsMb3vgmiqLgU3/yx7z5J/5FuGlhJFejoEBhycmYLiyTeUHuFaEpKQyeUCtysiaWtaXU+ArnidA4r8CJHbkOxX8RmPVrGZWopKtQRTG6JAlAsGAOwcqDdXilAyNQ1Nbz5RLTrGGxRHGdVqeJs5blco4Cmo02s8WcPC2ITCIszuGIRx55jN//3d/j+de/iCuufA6NhogIR1qhvMMV4mM2n45RyjPo9lDesljMaNQT9nbHZKmlUUswkUymtThhvpgwHPZRBKZgbCrI13lLu15jnkoRbrac0Rz16Z9zlC998SuMehtQq+GxmKgBqgaFNMVqPDVlcfunufr8Ee992//BZS1ZdSZxhCtt1yEICMuCzOKZTuf4rKA76BNHkUCIuswaPMZoCi9Qr3WCBvQHI5Lg9+SB3d1dut221E18qX5S1lDWMhMgicvWj9W8EAXKWkmS0aFPazZNmc0WNGq1ytlXrpfD+yL87ME7NL7K+EqlCOckkOTOsrGxgdGKnZ1ZWIgG1qpeBZ4V0w5gFdVXGRUsFxntXpfxeBnaFJpSGjcEKTbFdJqSZQWHjgzD9+Ty7HqLVhFpakniWvieEkCHra198rzg8OHNSoVdKYhiAjlsddEqaj3AwXj1bb2Zd77zne/8///xVRp64KqddQHLgKDXut0VnsItefr0Cc47cj6eGgppODVGkWcLTGT4s099mj/7s0/zf/3fP0ejUWNjY8RgMODGG1+M954vfvFL3HLLy7j11lt54QtfWBU4L7nkEq644gp2d3f5t//239LtdoWN0+lw3XXXceTIkSprSpKEo0ePMhwO2dzc5BWveAXHjh2j1Wrxghe8gFe/+tU8+9nPZmNjg5tuuol+v8+rXvUqQOCzt771rcRxzB133MFLX/pSfumXfolWq8Xjjz/O2972Nq6//npA4L5nPetZXHvttQwGAy644AJ6vR5XXnkl73nPe7jiiiuw1nLFFVfw3Oc+N6z06lx22WVcffXVtNttfvzHf5wXvvCFVU/PNddcw+WXX85gMOD666+n2+3y6le/mt3dXS6//HJ+8id/kq2tLe69915+6Id+iPe///3C4mo2pY4yGNJpt/jxH38jb3nLW2Sl51f9M3KzHF6l7PoFn/n6Pfz5Vx6G5ChpHqNCXUCh0cWMi4dN/sl3Cf25wPPFUw/y4OknUXEs9Sldss9NgOxWEO+K0SdZ0nrmJOuJFf2q/Cn2Cruzz/aX76Ld7HHsO55HpgxeGaGIIwGxVhPX3CiJ0XFEFCfU4phuqw7WslguOXL0HFqtFvt7exw5cg5ZlrK9vcNyuWQ5X4C3RLFAyVEsBJvlXBYdtaROrSaCvlFkiCMJgNYVPPzwI7RbHfr9XrXgKAobjCId3nkKbym8Jys851x0MUWtzqnpgtxEaOepZQsmTz4G0x26h47Q3jjKfH+Plz3/Kn7hZ/4Vx/oRNXHbQqOIwqwvSvhyzZXWYluxWNDv9ajFoi0XGb0WQYKnUghQZ86codPp0GysJIbGkxlKKZFMUmXWVTIPCJqAhJ6/ovq7tUUVdKTvTKjw8j7ps1ouluL51KlTBC1NqZFK/5N3Fu+s1Ja0qWYgrRRpKq67WisGwyGREdLD3t4+/X6/UoqwDuYzce6N4yi0MhysEwU+O3kmGVK702YymdDttEgSE3oiV319Oztjer0ecaJx3laZnsg9KZYLKQW02rEEUyskiTwXOSYhmIjsmUDYGVG0HkHX06ZS4sV/42T7bbgp/7/NaVwVGr/p38pJJqw81tUmlm7Ml752O8cuu5JR62IMdWlR0OB9hlaaD37w/+U//+df4Stf+XJFy5XVXsy73vVu/ut//a/cfffXq9pSyZIrC7QlS2+9blAJXQZ6ctncW9a3zNry6mAmuIK2ytrX+vvLulTJEqzYO2vHVX53+f71v5393eVW9lwBVdPvN9vWIcxyX+X3re+7vDZyEABWAhEAMYUXd1QcKAtEOZna4775Lv/hd/4bf/iFR1D181mmiayew3WM51u89JIBv/7v3kIfWOL4xTt+nz+5638QdZrkXpiZ1lqMl+ZJnDDUyoJ1CWmUMGBJQ6+00tZo6dpCS9eY3/co9//Gb3POkYv4gTf9nyx0HRsnaFMjNjVslhMbwzJfYL0itwXpIsVlS3w2JV/MOXn6FOiIG2+6mclsTrczrHr02u02tThBKcUyW1AURVW3zPO8gpWTJKHIF2HxIxmTdVmgjK9g6Gazye7eGKM1NpdM2HpH5jyTxZI0irjj0RM8eGYb12hhipRDdp+H/8fn4KGvE48Ocd1LXs0P/NAP86OvuZ4eUMcTUZBaR2xquPCceFegtMajObM9xuEYDMTavVweeCd9QauFpLi47O3t47xnY9THWogMzBdLJpMJm5ubolBCEVYQmpUFOmtzZ6DRIxkFlPdPLHYKD7N5ymI+I4oiOp2WTM6hCdiXDbslQSfgxj6wRrWKQBn292fMZjO63S7tdj1kczCe5ozHYw4fHsnTbUoL+T0OHdpYiTxXxARZJJV9ZZNxyjzNQm3IM+iJJqFiJUg9Hkt/26HDnSDq4lj52MVYC2dOSx2414/Ic898ljOfzxlt9EgSVTU9e+cqyFHG7jcDuw6qaHy7b3+PcN/BelVpD6GUruobNd2g2+lz8vQpRhddQE5KouPqAQG44YYbZOUaRRRFVpEZGo2Y7/zO7+To0cMAFZuvKIoqQ4IV7LA+WX+jHp5saZpWga3cZ/n3OI4PBDJZDa+kmEpCRNmUWwasdXbgcrmssO00TavJbblckiQrEkgZANcVMfI8r4IfrAKc97465jIolUG5PI/1cynfDxL8cJ4k0mCEAJEHVlcJ65gICqWYYbnnice5+8GTeNUlzUFHEb4QjbN1JffVmhzqOiZxCuOCHFWoP2AFvtBeQJuKFFEpTayRJ3zIwN3qO7xXGOdpoCmcgqAygSswylEzWuzQKbA+Q6ExvqBWb2AxdGo18oXGLh0LLOccOczxRx7lqSdPcPSccymyKd1OQyjvLiddSg+dC5BTEtWkiVdZkiQOluuQLQsoxGFXBTp2v9fj1Mkz8hxazdIVxMbTatWZjScoLzUI7z2NmmGR5bhiSSvWZMUSlhNctgeTbagb/vmPvZafvPXtHNqI0U7YfbG24D11IwoQKhbzT2mpsOxOJihj6He6RAFWwiEuBFGE9aKMb50Y7O3vjzHGMOy1sU4C1GKZM5lMGAwGgUxT0iTKGx4WpWuLexdkhlSoT5bsOpBz3p9MyfOcZqtJO/RoeWcri5uqH6oiDJQKDQqjIqz1nD5zmjiOOXz40Np3hv3v79Lr9ar9WAvb29uh1rw6zvLYWPs6Z4Xu7r1nuVxy+PBIYMnQ6ysuvY7ZbMZwOAwflCDqnMPouAqWRZFRq3VwDiaTKenSMhhIgJLscj0j0n9LgHrmbX/PVyGIslUWDYQHOMI7wZPOOXoh99z/deZ2l5bpUzhHomsoJQ/1VVddwdVXXx3kfQROiWPRxrrpphu46aYbsNZWK/F1OSJYybqUk/s3y1TK19flh9b7IoA1HT9/YN/lJmoDBzOylcS+r6C7cl9lsPLeH3h93fTNOVftZ/318v/1c1nP5srzXc+qkiSpzqHcVtBehgl1qKrp0RVoEzHHsiTnhF3w13c9xOOnFxAPwUcCa4Q61MFeOEKLosfvzUjGGaowOJdhQgDNsqVQw214RHypP6jD76pMp6RHyq9T1eXv2nm0y1me2oHFnNl8zHjnDHFnhLIZWeGotzsY5yB1GGshdxRpinGafDHDLqcspvukaQr5gju+8Bc895pr6LbauHxKPa4Tx7HQipOExARR4cWE5dRi8xSbJHjvIKuRzuYkUQyxMFONg4fuuYv5YsbGxgZeGZJGA7dcssznzCeTUM+JaJiI6WSfeqQx813c9hadRotRM+a6K57Nc/7Jd/KqF7+AS849VyBTB4mWmhMoof9nOVESk3nEFDPLmE6nQCTOvBq89SLcqhG5pXDVtYnwGsazOQCdYMynAly4v79Pt9WiHkdCklAKjTkQlDx2hZ4ohMnoVbUfj8Bks5n4VkVRzMZwQBStgovS4iklEc1U9aZy/lBapMHmszmTyYx2ux3o4HKcpbZemqYYBfUkLq2scApGo1FFQ/9GqncoTyABraz7bmwMqxKt0h5nRS+x9M2K47IW5ysWYhm+80xeV0qyrywtSJKYekMFokfppSV34uD/32z79s+e1re/pyC13nR2FpoYHgylDBZHv7lBpzfg3ge+yrVXPJ9YtyuL9HIyLgqRivEhEyslSOQGryZx4EBwgIPw2nrwOhtaK99XrtTX/1YUxYEspoTcvhmUVv6/HsDWA8s6ulrCeOXf1ve10v1b9bSc/V3la+vntX7cZUAqA9z6Ma1DgwKZyL3SypFmKfWkxtLOKQyMSfn8vY9w+52P4eIuRHURd7VBU69kbKkV/0EBNeBl193E0cNHSNpt8RTyBUZplqmYTyZRfBaMup6VqRWF+uxHyWu08zRVgn/VjDOveQ3dWpvzLnsuuRWNOm0MPjA3VWCT2ShitpgTmwTjnFjbO8siXbJYLnHO0Wi3yPOCdrtdZbhREAK2NgRTrVG6hHwLDCWkDJ1Wu+oJdNaTpsdQeJK6LEwiE7NYSk3EOsdymVIzAi3uLyf4JOG7bngeTkd02x0uOq/HkRpEHloKfJ6SxLHUmsoM2uZoI7Wysh40zwrm4ymNWky705XAVgaoSn5Knvd3vetdfOnLf8PrX/dG/tHLvptOp4PR4gtmNGxt7dJo1Gi3m1UPVcnmW1fnV6pUtZc8S6FKGUiyAhazObPlnFgrOp0WrVYDG4gxRofFoGYNCXAYIxmJDe+xFvb3p2RZRq87IIp1yJRWfmpFIRTzRkPYds7B8eOP8O///b+nVqvxvve9h9Fo8D8NVDI+HVla0Go3aDS0NAiXmaHWzGZznHP0+035fkUlSFsyVbWC8XgepI1WeoztjvSaOW+JIjF9VEoRacV4f8FisWBzc7gm/fTM3f7h8smSOFNCyyqioMATccnFl3Hnnbfz8JP3cvm51wFeegRMhKKo0l7vSkVvGQDO8Q11p/XaUzmhl0Hlm03g6/UlOFg/Ws9Y1gPNeoACvmnt5wD8tTYK1r93vYdpPaCs/79e4zpQS2LV53V29lhuf1tdqgp0nuDcG26Q99STGricyFj22edrJ0/wR39xFw885XCNOkWRgRdHWe0lOFktsjI+RJXIy8P1nO65nNfpo1VEnbpIXwE5itSnNFWdg+NwrU+Ov70sLGAeNAB9zXOJVURG8AYLNuFF2E+wCqMAZplc72Ysr5d2J2UTcoGIh7Ya8f9yzVqWr6sWzVDP+4ZjX3tBfmwTUE8cUAd8ASYaiDQVq6WeLo/f5dLUG0SGtdZ4EwushxG2o4GltRTOsDce0641aHeaKCyxUqA1rvBosUCuBHpvu+2z/MXtt3PtNdfzvd//vaS5GN1oDfvjGVpDt9sRaEqJ0r7RGhtq+MIOFHhTeHe+qrOkmahSLNOUONJ0e30adaFt+wAlSgNXqIkF6TQRepY6djCHY54W7O+NgYjRxgZJ5dsp0LctpNm3ZMYOhz1QElR3d3f57d/6Lbq9Hj/3zrezsRakyvVPCfs5JwzAOI4Z9FeCt+VdKQppQ2i1OuIQrspjkD6zsgk9zWSR22w1iWPNYpGhDSSJBHmjRQE9ioRItLMzYbFIQwnBk5ScecrvfmZlUfB3FqTOvnBCcAD9TQmAvhqwCouhRotLLz3GPXd9ndh0ueDIMYypkXtJ15V34MTvJTIR1uaVvIj3Xjx0kFVMSYMtg431jmitl6j8ai1deCgtK0FXBCmcsuYUmj9W2dzKzqMMiAfO+Cw4cT3wnJ1BrQew8rNn/73c1rOmaH1yWqupldnjehA6mCnKvVivWRHYVV7psuMIly9QiaHwGUorxmR87fQJ/uBzX+D2O09A8zxSKxBcpA2+WM28uhrl6wUJqGvP0NXY2R+T9GMi5LgbSrO3vyRpaEy0up6qrKmhgi7J6pnSfvU9PsBbXoPyovuYFwsyF9GoNQROdgp0kNnyAs/E2mCcMNwavR5aB6fmQmpzaZaSJAmLfMbCasmK/JqyNgEJCI3JKkxKzhdEyqCVCr0zYfFDSb/22MKK4nzI1HObYYwmIUIVYXKzGZFzKB3jEVULaT61AjUCYrrpqgApOG2E9wUWMQOcz3KGwyH1SBp0YxVuVcgEZCBIvdT5Evr1dAf91XkC48mcNE0ZDftlso0nBCjv8BWdvsLiAMiLnDy3zCZz8IooqTEY9qjFCqNW062nvJBqldIoVUHAKEWWZyRxHWuleb7ZaNHvt0Idr8ywA3knEniw1MKs1RKct6yNrqqHUoKKXJj1hlmPBKksy+j2utJD7cE6YUIWFExmUwo8tXZN2gldTqQVkTYUTvq4isKxvT2h3qrT7kkWPZmMSZIknKqE9FJ2an9/wnKZsTHaYH9/cmAeeCZvfwdB6n8S2ddUscvs31mPjlRgqsr61uGYuQn1qM/zr72RO+76GjuTXa6+7DswqoYlwlTOtrI7ecCs7EPJQ6OJQvFdnnWtJT1H6TAgZLorXVi0O7hC0ZWlLmijsMH0TCtwzgbzNSe1h0p8Uui+69nRKjAh76XEqtcGwTcEpINF29Xvfo0IIVJQsl97YH/CNrYVe1JsRuS8SraQBHYTOuTF/tCH6yKmcZIKWWZkKmeflL955Al+9/Y7+eQXHiOLj5IWBh3HUFhU4VBOtPqUcxjrxabcycRacsSVh0jHRElM4YV5phAR1loSMc2XdGp9XOkqZMBZhzHCjLNaIXmKdNc1vIK8wBqDMqU7cwyo4NYRUeCIY+nhioJMjyesbp2nliRCH88W1OptlFktIpIkQaFo1huMx2Ncoyn1BRey9aowUUJLUgAxalV/FCuXsr4oz0Ll2RUyWmutNE2Xd1wF3zIj5pXGiBlhxRvQJkB75SfK7xXnXa0NVhm2x3sUhWNjYxT0EwlCu6yyOeFsA+LOW3gEflXh+BwYo4V1t1gwGo2ITMgYNfhgGurD2PKADYud+UwUNxzSN9dtibOxSSTDjYPRpXY+GBKuiBaiUQe+ahaX662J8Q6WszntRpN+yGySCGyFIMgC0qtgaT+Z0Ot1Qx3IYmLDcpnKHJAXREYyGLShlHl1jqC4LrqPzVZCq7Vm+2E8FkfqHHNrGR3apEAajZUOOpc5RHHMeDJjfzqjPxhQa8giebqYUfiCUWcg2SdScwM4efI0URRz9JwRaQq5zdBlnW7tnp+N/JzNOj6bKHb26+XvZ+8DDpYl1j//rd7+QekjypQWDKXgjScnpyggVg26tQbPu+Z6HnjkQf7iS3/OxRdcwjmHzidSCbGxCC+wgNALInCJTLWWHIfDqCCOClglBWVwFaRkEav3yMjkJai6rwqrpcytD9mgNKS6ENpk5Vh+Spoj10/w4I9eyedktaQlkKBB+QOv/63/h+9T6G/YX2lv7dVBGKC0sQBXNUliVIC+PFapcBwaiwUMaE1GQYrnkf0tvnDvA3z2i/fy+bu3mKoRutGHRYErHJGOKnTQhvKw8is1ifI6iqq0EfYfhiKz+LrFKC2faybMbcqMGZaMKIe+adIyNRbkWK2ZUHA63WI6nbPZ7XMobtFMEkozyQgDGnaKBYsixxtNYQO5xVuU8pDnbCRtmqpJrEWuKY1j5ssZvXo7KCxILUVYWYYkSYjjWNhs/UGAcAhBX6w71lmk8M1bCITZtYJizza4VGVdda2tQIdsKyyL5L12BUOvtyQ4K/T63IkPmEjwFExnYyKladZbJJWo6WpzyOJpHqSR8kBUyLIMo2G+FJWJfr9PtJqnq3OyFjLj2crn7MwneK1YLjKiKJIacaRoJ3VMUdBLauRYElRYrIqDsGRL6sAkKRmRGIwKguGII4O1MNmfgvbkhQgtP/XUCS675FLa7XaoFcnCNM8cpWqMxwcERLKrVU9eKb67GjsrySHJtsoss1COPTtjQU6hPNs7e3TqXTI/xaocioKNqEPTG2qxYTxP2cqXtI4O2fE5u+Mzgno4y+GjGyzCNyoncOepU6dJkhqDgcif5YWYd5ZU96JwGKMq5OTs5+jg9QvP0P/H3ZvHW1JU+b7fiMjMPZ6xRoqCgqKoYhYslBkHcEQEAfHKs9WntLbYT187td2vL+rnY3d79aI2Dtf77HagVS6toIjaDg2IjFqKIFPJWAxVVJ2qU2faY2ZGxPtjRebe54Dd3nb8vKzP/uw6++yzd2ZkRKy1fuu3fmuIMDZsfH5VOmL4cwsS2R/L8bszUsV4Fd6bGjhxEsaL95+lHVSeM1pfhscyYpbxzA2TPDH3BNsef4THdj7M6GiDyWXjoT1AELK0BT1bqrpt2BxjL51LVSyRVR7qH4oLLYyUGRJvCf5w+H3wDEvI0pOgiSx4l2MiCdWtl0ZyxYUOa4ipwjPDCvw1ZJR0ENIdhPqLXy9+Ln6/9P2L3ydGqqzveMrwOwwKh0UH6EjI/waLkjFTMSmeeZfy2PRetj42xY/vfoQ775/isZ0pLlqFjsfodVIoxHudeLsqSqQOR9mgbC6HLsZQSUGvx1Ov1WjPLxDXajgcGYoWcO3DP+fmu26nNT/HxmX78hdnvpacnB6Kn+2+j2/cej2P7p0izx11E7OiPqowFxYAACAASURBVMoLn3USz1l/LLWwkObI+B/XXcV9U48T12tYB6mzeCyJ1iTzfV797NM47YgTUFZgpUq1Sifr0ul1aFZrYYQHizXPcxqNBp1Oh9zmqJD7KyKhYaMDRQRlyvzor6rXKx7Dm0OktRR+BoKL9xIPG23EKCpdQtrOuUVkGxM65apAgZsYG6efpSzMt8mVo93aQxRFZRmHjqNAOc/J85z23Bwrly2nXknA2bJcYnrPHul1FuAz50JJRS46mWnao9+I+f7DP+c7W35EUq9hdUAiIo0xEcx3eeaKA3nTSy4g9jnOebzROCOsTOmfJIyDAbpQNAAt1Blg6y/v5+//7r9x8803s9Caw1phMO7atZMPvO99XHzxxTK+aJQOFPPRRohExOnIcyE8FRqF5caOQyimg8JcHFRMgk4EiZzH8qnv/gsPzu3CVyL6eUZFRSTK4PKMSgqvPuUMTlp/FO35NjP9Dnuaist//F1+8fC9zHXmcc4xGld5/jEncOYzTsMBNQ97du+mVk2YnBwrZawkyo6wmURRBfNv2AkaNkLDefQi/76UKFUgMkudqKXG6D+q2fxDHL/7SOppst9eSbuAftoj7/UZbY4Idu9EO8ziWT62mkq9Qr83S6s9w/btj9LqdsitQhNhbCRmxPfFWw7Ckz636Iph1vbp6px+YNXEVrzT3EgTuWBhZFPyvsx1uHJ7FwgsQhGnjmpfIK1Ftc+hLUVR36NUwWpyKB9My1O8xGEs3JXvX/r8772v+B6BR+TZsXiyaSQPgvPSalqHjrZGgzLiqVabzNmYJ1ttdszO8MjUXrbtbvPkXkdqx6mOHYhLDTZAZrExZHmAO6NY8j5K7HDx0J4l56GxOBJl6GtD3wpU93BrJ9+89Tp+dP+dMJKQ+pzRdJ4+GQkxNz56O5/9xuVkVUNzfIxVjTFmZmZ4aOZJvvC9q2id1OJlRz2HmJyMnMf7e5miQzzfJdIROhBm0kgRBRZWhMYIv0Duqza05heoxRKVWAaLNo7ikPyXBPnYyIjUqqFKA1XUxg17nsOF42noKl3UsxXGbTgXmfXTsgbPOVf+X4fwpdDSM0qXtXXF96RpSqSNPCcVXG7xRlGJE6rLEjq9FDMiTNF+XwpmHWJMvXLgPBPj48TxUERoXelI9vsC9+V5Xm7skRLFjXq9TqXZYDpvM6P6JNajrSfL+kTaCETfSumP9rFYEmUwWmSQNBH4FIUqxZvj2JRyZcP1jDfddAtnnHEGrVYHQQa0sPWwbNq0MTTxHPR56nRzTKSo1asB1Rxs3lEUCcqgC61IJeUNeokXTdhOFGQeUmV5ojvDzmwen3oa1Rq2n9LuZdQrNdK5Hmk3pYdjtttCT9T56nVXcdtD91KrVRgbn8DlKe12hytv/B47p3dz4fPPY+/eOSaaNcYbRSQ4qJeL44gogn6ahWhocflJcT29Xo84jul0OtTr9UWF/oVhGjZcMCBjFXN4uLayIGL9sRgo+G0YqSWkiKd/gyr/F4iq9F1Gv99nLBmhrqoBozWQ5ZhYE5GgsgprRg4iHgFWQ4Yl8w5rJaIwRuopPBZXULyVI9MRV91xHd+/41ayekymLNoKFTYvKuuD/E7uiipz6dujQv0NzmOcpobh/ttuZ/quBzHdTGqCvMcE729AehgYD+dyoWcr8NaV9U4eK7RUI+xGpb20bSiLIB0KEUnF61CPQfkzyokwZXgfyklU4+0i2GSAQRc5KRHLtM6h4wSlxZuu7nMgtY3Hs9sm9F1O34HXy9FJk9gkpH2P9xne+qBHp4T6JpgZOKGRE6KoYloXOfoArISW5RAlMTN5St8YPvmNy/nlk9s46JCD6bo+T+zdDXGCxzDnenzrZ7eQ1Sscve96zn/Ry1hmRplxbb78w2u48757uP6On/Cso57FfjRwWGYXZlFZxgWnnsHR+2+UwmwtcaTqZWwYXwNY8oKGCIzXR0lDqUMURURDk9gj93libIy5uTlUME4F9Vp7FrEpizqvgpwyXAtnrR0YnyXF2HElKaMjGBBkhiOw4jOLzxPBVUUSjGu1VpN74CkjWgU0qwnOQzU2jNTCuXgpPLeIwalFEd45bJ6CcjiXY4Bl42NYa6nXqhQF6VrrUkvOWs88nj0ze7CdHkcfdChnnHoaSd9CmpNEFUzuGHEJVcQpcAqUDVC7qoKFOBLGLgzGU9aVYW5ujje84Q20223OPfcc3vOe97BixQoKFt2+++6Ljow4lFrjlfR5EgHYUJCuBLp0uQ396GSNFMrlYpGLvJjUdYbWXeRI3rGTztPptKg6z6uf/1IOXXMg9MXp0bkhtpoV9Qn27trDxKqVfPWWb/PzB+9iYnSEc094IQevXkeiFbfe/TO+c8+t3PLAL1g3uQ8vPvpEakT48h6LIkYaiv6dg0plYHQKw13MJ6CssazX64tYzsOkqqJGshjb4Yi9EBQYzlsVBvCPhbjx+8lJFVAvkiNyOPpZH1DUoiqGRPItqsgFaTrdLrGqEFFFIUYjUZpEaYgE/PLe483igczIJIFZG2GPA6sNfVUorUs+BmUwuWzqVsWBguHFW3ECoCkHxnqaKmYui+imMbqV0231yLM+9biC+RXJy8I7WWTEbF5uXsBQ4bBovw0zAYvnwnNaurEVv/dalQoVw3CJ/D7ASc6XLEintGiLIS0sItOntl/MQmUSH0mE5a3C+wgRcs1IIvHUsQanPCaKsd5DvwtJTIGzOpaEUOEo4BYVrtn6nG6e0lloccYLXsSpR5/K1T/5Vx6f3kOGI6bK9NxuZndOU1GKs046jXVmnDoVRnTCc48/hYeeeILpToutTzzIvmufwfTCHmGEOc+6FavZL15GFufUiIiAqO5JEBafNiH6zS2VyLBzzzRf+tKXQKtSG7HZEGXzOIrxSkoFLvnoJaXX+uY3v5nx0TE+/vGPMz09zStf+UqOOuqo8t7ddtttfO9736NWq/HGN76RyclJLr30UmZmZjj99NNL7UWALVu2cNVVV7Fp0yaOOeYYrrnmGpRSvPKVr+Tggw8ua+aMMXz5y1/mnnvu4cgjj2SfVau56aabqNflXHMXDKBSmCSms9DixBNP5LTTnl92NNZainaNjsDIPM+HyzOC4fWeUKC62Ju2dkAr11pg5MxmxIlmn9EJ1qmVmGpOrZpggASpldOh9sk6S2SMoGsKrrj8X9j6wFbGJkbJ87Sc851Oh3e+89184xvf4KGHHuLlL385X/vavwDD+Thx/Eo5J61IU1l71WpFCB7hvLudHtUkoVqtQAC9QyVzWbrky7Uz4JM6b3FKCA9WO5R1rFuxmgPjVbgYEirocJ0Le+cZGWmylxY/fehufAJHbDyE5x78bLKZWVZOLGP1cS/mnpnHuf/xbdz96FZedPTJCOtWcm/FnCjU9e+6+y6uueYadu3axciI6Ii+5CUvKaOce+/dyle/egVKKQ455BDOP//8UmWmgAKnpqb44he/SJ7nrFmzhje84Q2leg3AN7/5TbZs2VKqZrz0pS/l2GOP/Xfl137fx+/eSOkiRPUhw+OxiBJ5rVrDRIl0LFVBG10rMnLSLKPZlIp3jZaQXHAI+VwFKIUP+RXlbakj19UeFVelIb0y5NpilcJ7LRFKyTz0KCIKYrpXPmC8Agko53HEJNURqlGD3GbEVKgmFZIoHjBhGEB61mVCIGDguWitUGbgBZeGBRbBREsNlQzfEHvQuRCtDX6nlQ0Qhl70GfI5lIbUOYeJIgi0fK0i5udbmLSHbnps7tA6FujQ9vDeEkUxvXafJKmjVRwWgOD31juUzcWp8L5kPBZHoGMIxRvJaVSTCpVuhso07zr3tSxfuYqchKqTZD9K0/V91o4t451nvxYTaw4cW0OdCGUztDFEkdSoGQeVOMEBMwstWp0ujfFR6qOT7KbD3vYsdWNYWx1nhKQk1ch8Es9eeamF+eAHP1iq068/4EDOPPNMoYjnGXEU8+Mf/5h3v+tdFBTMV73qVSil+LsP/T17pnZz+OGHc8QRR5Qdnd/0pjdx33334Zzj5S9/OaOjo/zt3/4tU1NTjI6OctJJJ5GmAvNt2bKFD33oQxx2xOFcccUVXHLJJWV34IsvvrjclPfu3ctf/uVfsn37dt7znvdwlzF86EMfEhKKG9QVWWuFSZlmvO51r+P0054vJAEPShXOgoRd3nviKAZvS2adzVMUQqF31oIyJenCmEETQ4CMlIVei75NWbF6OSmWnf0pIqWZiKqs0eMkyOauNESBcRpmL5/+9Ke58dYbhXEanK/iGs4++xxuueUWlPK89a1v4YorruDiiy+m0+kwMTHBUUcdwYc//GFW7bO6zHG3222UMdSatXIeuhzyNKUSWvuUDF49ZMV8QHmUzFmPFdZuIEjNdxeY7bSoLxsnqY+xhx5Pzk9Ti+rsV19NBc98u8XKyTXcNvULdvXnaNaqHLVhE532Avs0JqgAnpyDV+7L9iceY9fe3ezoTzFZ2YcsywfSaV3Rtvzr/+e9fPSjHw1Rkyn3jZNPPjk0LV3B1q1bef/73480omxw3HHHsW7dukXSal/84hf5q7/6KwCOOOIIXvWqV9FoNNixYwevf/3r+cEPfgAIqzVNUz7wgQ/wjne8g4985COLFGr+kFHV7yWSKiYREEyUxfqcSlwtm5B5FDZMIIcnimIiHSGt5XWgIiAhTniXfJ6SDrFhekU6RpMxVh/FBLJA0ZtI2mFrlPdBqFSMZiExA6rUsfTlN2qwkHUtvu+JlUj+YyXRLqmtAB0oL2wBq/BOBY00LclajGwEPiyUpQl0ARBRypTwncAaxTVryQEN5ay8LxbT4J8vclVOiBbGhHENGHyWZeA1UTXC9TO6nTaVZYrcK9I0A6ME7vAevCWpNlFOk6Y5UWg9YCKR0MnyHFXINRW+g9fl3SgIFFmeUYli2UhRVLzisJXr6GPpAqqfy3UYjVGKqoo4Zs0GuU4kIs005Ghuv+sOFhYWOGLVOg5ddTCg6Wc5Lrc0ak1uuuNW7vvpL+hkfSo6Yv+JZZz5vBdw+IqDqCCbbKRKxA+NwCPVapVer8dll13GmWeeOcjD4Pnnf/5ndMg7FbCXdKOtLaLzVioVPvCBD7B169aSQVU8C9Q0OArjU3jFvV6Pww87nJe//OVcdtllXH311Vx88cXl5vDd736X7du3E8cxr33ta5mamqLdbrNsYpLt27fzT5//HFprXvOa17B+/Xqmp6d53vOeB3hx3oRKF26SKuefQM2D8xp2dIpiWgh9k7Qq7LTUEbkU189o1Ovs3LObT9/2P3n8iR1Uq1Ua9TqnHXMcZxx2IlEcVF6cFbJE4PrUR+p4HM846mjOOeec0KlbDNbk5GQ5jl/+8pe57LLLyh5yTzzxBPfeeze33norN996C8uXrSbPxeFojIyULUaMVvTTjDxzRJGUYch+ZCXnO5Qv92U2OuwXSiBqjWZq1zRGRYw2x7jp9h/zy9vvopNa4iRhzcpVPPfY4zly+TossHN2mk7aZyxuUnGK0UqTmtHMzXbomS4b1q7jRz+9iVbeZmphL66yupR5895TrUZccsln+chHPgLAy172Ul784hezbds2Pv/5z3PzzTfzpje9iauvvrpET6rVKvPz81x99dW87W1vK+9jlmV88YtfXCTTVogmFwZqdHSUCy+8kAMOOIBbb72Vyy+/nI997GNs2rSJN77xjeX+tJTG/vs8fnMj9Wuct9aS6CwyFSV2jwMl2G5ZA4Sh229jVIQhwqEpCOA6TJrSeAA4J1GWCvkpL/1wVo9OMJ7U2JOlmNhD7okiQ986SaorofhqD9pZaYLnNc6GyVq0Fckt7dl5+u0WtZDY1lqTpanQQiW8AzzWZnhrUd7JJuglxwXSI8l5W6o6F8n2NE3BS6FnFMvCcS6XhG84R+/dIIry4pVK3Y4Yf6VUWZQs7w8GEIVTPtR6SasE60ScM8v6qFqVxMSoXKGcQSshOeTe41Ucok4jYx4FZWdvZUG5CKUqAcYX5YkIyeclgPFiAARiiwipPyrVKgutObx1REaqtSpG8m2ZE5K8BqxLxT1Rii6WTMXc8NBPuPH222jUq5xy1DOZQFpxtOfb2E7G3h27+fHje1k9sYJ6pNk1P8Mt09vY+q2v8M5zX89howeQhJbqiVLAQPOx1+uhlOLb3/42Dz/8MOvXr8d7zyMPP8JVX7tSaOchyV9g/0XSvzBUd999Nx/96EcBSkil+F2apmW+ABhAKcoIzOoFcj7rrLO47LLLuP/++7n//vs56KCDALj22msB2Lx5M4cddhiHHno4z32uGKH77ruPf/zcP2Gt5aKL/oxnP/vZQ/lJG2pln7pQFaKJSJg3WlH+XdlGvWQRSvG3QiI3rTWuY1mYmoUYrr/hRtYsX8a6/deye2GW+7u7eeiGb9Hr9Djn2BcQE1iK4buddvTpg4ajjz6Kv/mbvwk5uwitoddL2bNnL3mec9lll/Gud72L9773vURRxBe+8AX+6q/+iocf3sb73vcBPvnpz9Bu9XBAvS45GoG5FZ12j2q1KgZnCLUQaSvInSPSGuN9yGFpFFFQAtHMp31mp1vQ8ex8eDv5Q7vZb9U+jGB4cn4PP935Sx78/mO868zXc2CtQZo7DBEVEsaqY4xEEfN7u2RZl2WrxhjR07J/oJnrdkMJTRFFavbuneX//exnAHjFK17BVVd9rZxv69ev56KLLuJ73/seMzNzZT4qTVO01nzhC1/goosuKhVqrr76arZu3SryW9aWAtrf/OY3y/n093//91x00UVkWcaf//mf0+12+cY3vsHXvvY1LrzwwnK8/pDHH0Rmt6ShU3jbUqfkgT4pWZYxVmsQoUpKeJEMXnqIjAoB8opQOAyOdfVVLE8azPZ72CRGK4/NvXxmHirlpZe5eP9OjInUpBBiEoPr9mnPzOGyPBiTPFCxg+fvBovahL7USsnPzrvQ5jos8EC6wIrR8MoTa0laOi3JeIHzVNBrLTYGuT7vQv2TC2MR4E+vXRiggaEqKbXW4XShTq6luNUMEqhJkpBrA9pI3OIcXouxVEo20pIVVLT08B6vIzFiwxj+8H0pXlHSr0erAAFqQxxV6GR9qqYqxIYAPTkn8ErPpsRK3tv3GbmKuOHRO7jyhu/hcsuJm4/leYccj9AsFEeuP4RXn/4y5vptjj3kSA5s7ocn4o7Z+/jKdd9mz+5dXH3Dtaw/8414cppa4LAosNoKHP+YY47h9ttv56qrruId73gHWmuuvPJKWq0WZ73ibL7//e+T5/mQErgq771Sig9+8IPMz8/zpje9iSuuuEIIF2FDLJLVjzzyCLfffjtzc3NMTEzwwAMPCBHHGDqdDieccAJr167liSee4IorruC//tf/ytTUFNdffz1KKc4888xSiLffT6nVKqUBHM559vv9chMrz7O8L4vXoqIwtEt+V8DZTur1CtJIUTNWjxL+5KWvZNvu7axdvYoj9j+EBhW2M83nb/4eW7f+kh/dcydHbTqCTSP7Equi8DjMkeDfDbMHC8ak1EjJ60cffTQf+tCHynN629vexo033siVV13J9dfdQLfbl/RBrYYxQiCJIk2aCkTWaEjzxGHywCBaLBALK/uHC2UoCha6Gf20z8mbT6Cycoy57gLHHf4MVtaXEVHjJ7vv4vM/vJI9s/Nc+9Ob+ZMXHUCuPD44Hs3mKKn19LpdVq5eRhdIrbROyUOZgQpOu3Pi/Nxzzz089thjKKV4/etfD4gDVavVeO1rX8sJJ5wgShihPx7A6tWrWbNmDVu2bOGWW27hpJNOAuArX/kKxhiOOeYYbrvttjJqv+WWW3DOsW7dOi644IJFnSM+9alP8dd//ddUKpU/Ghr676BiKyQmwwRcpK5A2GxLAyVCoMaJ8dB4+v0uWklNTOSlCNcg1jSCACs5hGaWl6vMhn0696DQTFDnkBXr8D0PucZmDuMMkRNeaeQN2iqwgS7rFNoZMVjBaMVE2FZKd6YFuTDyrHPk1mKdtFJ3eKwvgCklhQ3FQ+nyda90+bpTkHtHah258+V7rOcpPxfPS/9v/cCDlwpkj88dPndgPcoFbxKFwRDrmFgZkiimElUwKiKu1FBJhZ5yWEWAIrVofHiNth7lpPeXJxebrry8TdrwlvfWanAaUgMpkAWKnw/GCQjRlkQRrbxPL4AsWT8nUjGJiWnbHrFJ8EAXS0dFXPvYHXzuR99he3eekw/fzP/x7JfSRNEgJraefWsT/JcjT+PCY1/GMc39WYFhFZZTxjdx8qajaMQVHt2zk0fTKSJifJ5jJGwPlGah3J533nmMj4/z2c9+ViDGLONzn/scSZJw3nnnCSsuLNwCmkIrmqMjbPnZT/mXr32VU5/7HN5w4RtpddoyL72wPDObg1b8wycuZfOxm3n+6adxzOZn8tFLLpFVk3t27tjF6tWreeELX4hSittuu408z7n55pt55JFHaDQanPnys6UQViuSSiU4cL7M/RZHIbRaOC0F21IEpwaPgkDgQ51dsSkNs7tK4s7Q2rV4JpImLzjwGF777Jfw0v03s54RlqPYyCrOeuZzWBY3eWLvNL+c2lE6mxKpGCJvMDZE/iqUfOiIJJZH0YXae8/pp58ekJYBEem5z30+eM309Aw7duzAupzRsWYokpVzlOJdqNXj8OW2JBGp0JlRofBZjirbYiiMhyyX7sO1qMr6seW84ohTeMOzXspR9X3ZhxojNuXIiX159qYj0Erx4PZtTLNA3KjhsKQ4+t4yPzPL5NioNJUOKylDnJpqUhH9Uj/QBN21axcgnbsPO+wwvPdB4V0g46OPPppnPOMZaD3oZVapVLjgggtwzvH5z38erTV33XUXV155JccffzxnnHHGorkxNTUFwIEHHhiaQQqLtCBXHHvssYuIQMPHYpLW7+f4g5QVq0J0DVDYQKoQuKOfplSrVXxg9Bkv0JGBRYnOwYfJz4WahVYagyYBjjv8GBJrAigUYb3kTESMs8hVBSNStiUPEI1TREozv2sa5jskRSV9UeyG1FqkuSPNc/JsMXNPqJ1JKIRc/LrRkcB5QR2gqJEpFmXx/+FHMTkWP4oBoMwJlcWgzpVJbud86Un6MPaSXFV4FZNbGX/MgACCE4pLsHZDA67Bl4qaQ/d08P8CAIWiHNqXtyoCkliUz3tC8sVEonKde0cvS2WBa+hhuPbR2/nKD77NfKvNqZtP4E9OPZtJYowFm4mcVaylwDkCYu+oAjWnSHDsu3K11N9oTT9LyXGDDThsjgXhYfPmzZxzzjk88MAD3H777dxyyy088MADvPKVr+T4448vaeHNZrMU/MVLr6F3vetdAHzwgx9k2bJlT2FZFfV469ev5znPfS6bN2/m+OOPZ/369eV9m5iYAOD888/He89NN91EmqZs2bIFYwxHHHUkGzduDErsHouQkUwc40O4WmgMJpXKIAcV7psKpRahNfKidTRcvlDMuWJeDgpfVRlFAUJwwhJjiJwnznJqPibBsaa2jHpSIa7FzHbm8ThcnhGp0PA9rEX5aA1ehe+Dfl9g+/HxgY5gQcsvoqvR0dFyTfV6PZrNJkpBltmS4NFqtalUY4IMJ2Ueu1g/iKySikLVrtclZDO7d4aRRpNmIwmJCvkXoSBPmXliJxNRkw37rQfryLRnwS8Q4aknFVpZh4d2PEoyUqFSj7DekpKxZ36ebj9jrFplzfLlxEThnknfrwLh6PV6JZmnqLErDmm4OSCZLCwscPbZZ7Np0yYuv/xy+v0+11xzDQBveMMbWLZMGj4mSVJGTUWqobjPBcNzuIfe06lOLCVn/T6O372RKpgI4aue+oUOlCfFsuBTnNZEpk7mpehW5Hb8EgOl8UThASj53CJZL9GX4tCVG9i474H4jihFpM7jtHRNLdpvSHSgcUqLCkOIepySQr+9O3ZBaom0sOKcFWZimkpbhywTIc08d2SpJe3nZKnF5sPq5qHbp1dor4lURKxjEpMQqaBN6LWwAp0q/19oNCmnFr1uwr/C6CkTCVRhYpSJ8aF9ukPjvArdaD2p82QeMpxEYk6hvUFbjfIO7zNQGU7lODIKE6MCMUI7jbIRuBhcAj4KGaQitwfGDe5BcahAWFCAslBDUY8rpL2ejI2KcV4AVmciWlg6GL770E+47NpvseBSXnLEs7no+LNZgUTYkYnwsaaF5zu338Sn/+0Krrzrh+RKCDIdZemj2LkwgzXiLTeTKhGafprjIyObj9HSZj4yeAWve93r8N7zD//wD3zpS1/CWsuFF14oLdHtgO1UME/xmkv/4ZPc+KObOe/c8zn5pJPZs3uvbHheU0lqOAtxVAGvufCNb+IH37+Wb3/rX7nhhzfyF3/xFzJ+WtNoNFBKceqpp3LIIYfQ6/W46qqr2LJlCw7Pa17zGqIo4smpXcy1Fmi1WlggswWP2pfnhBPyTnEehVEq46rSSBVZVYmonFeBKWrKzczagTVzvqh09Nz36IN88trL+R+3fI0dbo40hlYu5zRn50ltnzzrMTlWx5BhtMWQh5oscHoo2ivyZhrmFuZZsXI1++2/Pyi4+957yjEqoNWbbroJ0FQqVUaao0KvVwQmHLRaPYwxNOuNgqcUoEtKaNEDudaCImiFsx4fwZ75BZT3LB+rkwLX/PhHfPK6r/K1X97Ibnpsm95Fc/kEmoRdU9NESZ1IaRZmZjlqv4MYT6qkPueRqceoVOr0fE6kZVf62T2/wBvFitoIa80EnqJzMkSxYcXK1SgdkWeOn//85yil6Pf7aK1LZufb3vY2FhYWStg0TVNWrVrFWWedRb/f59JLLy2hvnPOOaeEgzudDlEUceCBB+Kc4/7772fHjh0YY2i1WiiluPbaa3nLW97CJZdcssg5/kMev3MjVVrlEnBY/JUBESbFsdDtUKnU0EjNzrDy9KI/YFDtUIq4hjyNd7JhxiiqaF707JOJFzJsd1Ctbwv9NefE3j4SRQAAIABJREFUgVoaoSCT2mcZttWV2izrylqOyIg36L0tI6YiylrqZQxHX8M3XGtR/47jGBMNmFZCggieayHfMPR68XeFRpovkvFBvBQtubKyzqogVAwl7QHptRSMT6SNJNBDNWiRl/JqcN6UoFHJs3zKbRm+s8MSSXpw28rNsRonuNySY0u4Ssei+damz3WPbuGKG7/HbJRxwGEbef4pz2OOFlNugSnb5fF8gR1ZWyjo7Tn+bcvN/OtPb+bHu7ayF9irHFt7O7jtzp/iM8vB++7HvvFyOY/YIALuusyBOGtptVqceuqpbNiwgcsvv5x//Md/5JBDDuGUU06h0+mUm1t5Kd5joohbb7mFZrPJ+9//fiAUWAZCwvz8PLOzs+X3FEez2SSOTTk34jgmyzK899RqNV7wgheQpikf//jH2bJlC0opzjjjDNCUEE2aSwTYbrfDCQ3WVxYEbQvItXiUNys8l13ZQ43VsCpBOVeG4D4ps7BSd2g8P7nnTv7tjlu5essN7MHSjhOm6PKDW25gfnaW5c0mG/ddBwXLsPh6BT60oZCoXsaz18sC6QRe/OIXg9dcf/31fOMb3yjH9s477+Tqq69GG8OppzyXNWvWEMcG6zMptNaBTKAiRA85tHIvIdBCtUPICsUYqEjR7uekWc742CS9rqQbZuZmufant/KdLTdx/SO3E69agWuMcPf8o/z0jjvx/Zx9Ric5cvIg9lfLOXz/DSTK8LN77uTGx39Ky3im6fGtX/wbj+16ktgZTjz0GJoYKhgpIQjjvmHDhpIs8/GPf5xdu3ZTq9XQWvOxj32Mj3zkI8I21YP+dkWE9JrXvIZqtcr73/9+7rnnHs4991zGx8eZnZ0NzEHJUT7nOc/BGMOePXv48Ic/XM7H3bt38973vpfPfOYz3HrrrX8UBgp+C8SJ4hL+swGgGBtPLxP8uBlVMXgMRZMZxbDzp4a+EyjVvmUCFoSDIqqyHLfqEE7eeDjXP34fVDTW5QKSGIO1OdoHkkDoBOu9MMq09/jMQq9PYh0+z9FIRBVVEhIXoZTGFZj+ECtKKOTB0HiPUkJ+cE4imFIjTMmObV0oxjRK6pqUGF/rnbiHBUsi4CQi4C7Fz9oXQqSujFYWKU94X7Zml99ZnFOimu0ycttFaQe5QisT4MAA0WmJSgSq0gH+C+PtQ42UCvtxuCm5YSgGWzIv/ODJKKl0T0kxicLZFGUzGipi78I0/+tH32F30qeaRDw69Rh/+/X/SZWY2DliItJ2yotPOJUzDj6eE591LD/ZtZWtux/nY9/+CgccsJ56tcZDDz3EQr/NeFzlrJNPQ1QDIVKihq6VQhlDlCTQ6YiRAM56xdlc8pH/DgjDyhgpaC4WbRzgSsHyc1Dwp3/2Zg457BAWOl2mpvdQqLL2shSTxKjIgIKkVkVHGpdRbsyFgdI6CPR6zwUXXMBnPvMZfv7zn+O95xXnnsO6/dfRy3JRgQCSagWbe/KskM+SfI+sF4kUe6kVaFoNAi2lFFgVeLMCLxVGO01TrPXMzM5SrVYDtDkM2Qrk53AcvHYDz33m8Vz3i5/wzTtu4WfTj7HPiuU8+vjjTM/NUDURL9p8KuvMyrCaDdigSSgzH0IuRuyHpt1eYHR0DKXgNa95DV/4whe49babedWr/wvnn38+1Wqdb37zm0xN7WZy2Qre8pa3lMozUShITtOcrJ+X8KlSnqIObPhQgAmDkjpp5TI9O8voyDiZhdnZBSrNOs8/7mR+uuMBnuzt5fIffZefPLGVyGq2bXuUTtZnRTzCq04/kwmkbcfznnkCv3jiYZ5sz/DFa6/i2jW30s/7PLl7N91OnyNWH8Qphx7DGNLIVSuNiqTJ4uTkJH/3d3/Heeedx+23385JJ5/Maac/j0ceepAf/OBalFJcdNFFpa4kCPGk1Wpx5JFHcuKJJ3LddddhjOHVr341QMlIBlHkOOmkk/izP/szPvWpT/GJT3yCO+64g8MPP5wf/vCHbN26lXq9ztvf/vaS7POHPn5jI/UfGic1ZF2GmWDhZSE2i05YrVolRsMQA6hwzz2L2UnDXrvAagRadhD+tJaaMRgUF7zgZdz/5e1sa80SVSv4KKKbpSHZrIdgEPksjcI48FlOr93C5FlZ/Njv97AIW8vE0lFTLrPAccG5oX5RQwZLKqaEio51Ia/ly9YNiU5CYaMXI1V0z0WBChRZrMB/yousTGAPDo9F8ey9GDathbFoQmuFkLzDOidQgC/GMDRXDIrY3hOMU/ijIM00+B5bgP0C1Q04feEh3ZTEQIZWFFrqTwyKRhwzZ1N0u0+jY+VBTDuKoO9oVCN0K8d7R1dnLOQ5iTaiEdfJWOi0sWSsqI7x+le8mv913bfYNrWLBx98kKzTZ3JkjMNXH8CZJz+fNSOTdNoLKJ3QdQplc0YaTXo96S1VnHfmLK969av55Cc/ifeeM896uUxfE/AkBgl5iY4UGzZt5N3vfjd7pvcyOjpKo9EQmXBgbGyM8fHxRaw1aXFe6M0NqOxFNGPznM2bN7Nx40buvfdevPecc8455T3OvSf3jvn5Fs1anWqlgkGF/gCh7k9DP3MsBL0+51zQOh7Mc+VFs7ISPPHBWlKLVAkkKJS5K7VOUtNXwXD+yS8jqiRsefBedjyxnccf3ka9WmPN6DJOO/ZEXrjhOKrIOpStQBWeVFgfYmSlk26PPM9oNMbwHmq1ClddeSX/19v/nKuv/jpf+ucvyzgZw7OefQIf+fAlbN68WaAyE+GxGGXodrsYo0gSgfcGvaOGa32KEhYx4EYbntyzl0a1gcscs515qtUqrblZaqMxrz/7XK655Qc8NLWde++8h8hrGtUGB0/ux6tfdCYHNfclxuOtY8zXeOt5r+Xr13+Hx558lIceuB+nNWONJscdcTTnnfIiVjAirW20Kp1uY0Qh4hWvOJOvf/3rvPOdf8FDDz3EQw/dj9GGkZER3vrWt/K+972vlM+SvzMlNPenf/qnXHfddWzevJmXvOQlFDV8RV68qNf72Mc+xsTEBJ/4xCe48cYbFzH+Lr30Uk466aSnbaT6hziU/41N5TCw8zSRVfmC6DJkQCtr0c37jNZGMWjm27NorRmpjRBj0M6j9eLBGTZST+edF19a/hguK8fTUYrb9jzIpVd+iZkEFrTFVSL6WYpymigIrjrniFVM3s1oJlXc9ml+8aWrGUs9rptivMMoRVbAB0YTJfVAyHCLkoreChSTp/1ARxfDJElpSbi7oUXjrKVSrVKp1MoNw1qLigKE6Ifx+wEsE+mBYQiC64sjqQD9GVdI9itMJaGLp5uM0jzpDPzy/cnl9PAmwvqghZaHIuSgsF1+tnJIfU9RSwMRhqg9zWmblvOpi9/ACkQSp5gZJVXdF/PEYhXs7rSY63foeUu9UmVlY4IMyz27HiVuVKjG0vupn1tya6VezHkSE9HQMSuiuujajY+R4phP2+zcuROXW5aPT7Dv5BpS2yVd6FCNYkDjc0ukNAbB+7dt20ae56xdu5axsTGcczzyyCM451i//gCpM8lydu7YAcDBB20A4JFHHqHb7zExMcHatWsDk07R6XZ4+OGH8d6zceNGoijiwQcfpNVqsWHDBsZGx0o1i5m9szz+6GPUGnU2btxQtkxXSvHmN7+Zz/3T59hv/3X8eMtPWL5iJZmFhU6bzAqBYMXYKL12lyeeeII0Tdl//wMYGWvQ6aa0Wi0aIyI6GheFuX6QV3MhevAeTj/9dH50ww189L9fwtvf/jZ27Zpi+fLlAkUPrbjhtZfh6QWofjZbYOeeKbrtDiMjY6xcvoJJM0KMI0EIEvEQDJJnGduf3MGe2TmWLVvBvvvuw55de+Q7tTh71kpBbm4d27Y9yN33/ALrHAccsIEjDnsmvV5GFEOtJsQbrSHLPNPT04yMjNJoJODBWiELbNmyheOPO46J8WXceeddrN1vH/IwlWdnu3R7acmKXL58FGs93V6HqGZQcUKXnCfn9jA7t8DCfId6tcGm9QcyqmMqQN6H2fkZTDWmOtIgJ+OJ2R3snZ3BO1i9ch9WNVdSQVHxnrjcrwJEm8Geqd2sXLkCpUWsd8uWnzE1NUW1WuWoo44o51kB827bto1KpcIBBxxApVKh3+/zwAMPMD4+ztq1awHYtWsXu3btotFosP/++xPHcUmg2L59O3fffTfz8/OsXr2aZz7zmYHKb/5oKOi/NzPpvQ/77KCzrUfRth28VlSShBjZOBZhemqxHRp84NN/T2EyVdiwYzQV4FnLD+aisy7g0iu/Qqqd6M+ZGK+CErAf5MziWDTp2u225C1sThxHZYFqrEUHUCKrPmiFUbrMSVmbkQdyhfIBAgwimlpJHqM40qD8DGKUCg+27MAb3jdciFj8LBGKKeE/v2RQluahVBgY732ZAAckYewdTimE9ojAR0X/KiVFyaVCQRHZyVmDUmgVowCb9im0FTSLYudwEkVoLIWdo9UmMRGj9UaZy48wPGPlgXRTaaPttMNXwIQ2ExpNhCZGCB95nrMw26I50mR5soz1+y9b5Mzkus5u36PRGMEoiQK0JzREhFUrV6KQws48z0mShPHx8WB0vChm1JtMjo0Pmux52Lhxo9wDLRnXzAoZp16rc8ghhxCZSHIkSrNp46ahqRvkiIDJyXEmJ8dL6C/PhZJ8//33881vfRvn4fmnn8byFSuZm18gzQS+GxkbJYkMzkkO6+CDD5YoHpida9Hv9xkdHSVJIoxWZT1i0QlWhbmsCCIp1oqkWLdLu91hcnIyzJ1f7cMaoOqhpiLG4gn222cMVRbbCyJQNDXUnsH6RxHFMWvXrmWf/fZHa8XcbFtgP4KGnUMMVOaJIs1BBx3Ehg3rS4LH9IxEwPusmiiCebyHNM3wHpIkLs+hiAaKtTBQo5dJmlmCyjrUmnXGxmpoINKKatIg8xne5dR0wvjYGtrVjFa9x4rlI0SAs6Ji0mp3ME6zcqRJ7h3Ow2Hj++HH9wfJtJeQa5DShbBuFUbqM5X0/lJaar1OOeWkIZiWcn7EcUyj0eDII48Mv5Pot1KpcOihhy4SkV21ahUrV64s31e8rpRi7dq17LvvvmU9XMH6G855/aGP3/wsCvbQ/8YXloV7SAuBxERUTCWkXvyvl99aSo1Wg88HWaw2BCDaeZrASas38d7zXsthjWX46QUqKSQ+QrmI2FQxxGRZTpbl5Cgao6NE9To5CqKKsOYQ5pPCYHO50ZE2gcIpGoLeWmyWlwroPiw8YwxRHGMCBdp7LzIxAKF4sSguLCIm5UIbEeUXP4pxxJY5MDE+onhRvC/PM5zNcT40i9SUf0NsiONIclL4UIfiUMqilOTDnM/BW5TPUD4L32Xx5OADGcB5fN7H+BxFTllGRU4oER5MFwrSojApK9pgA6auEfZYgmx8qpdhckdVGZpJlWZUoU5Mg4gqmhiIlaYWJ9QqVfJ+ivUWa/OnmOzxxoj0s0KJcQtUaAM463ChpqyWJGXlkMhY+cDMCvOrUJFgqNAV8FaKuY0Slp1RWjrpKo13wgoV32sxndgjhJw8z3DOcefP72D16jUc+6zjmJraQ6U5xpv+/O3Md/t00oxqLWHVsgmaxpB42cgLdkqr2+PJnbuwNmP58klq1Zg4GKjB+gu1gMoEGr2QA+oV6UTgfE6zWScySrq6+CIlXNzHwUN5R6TAk0turtQXkzUcadm8ZT4OYGIXfpZyDIW10Ou0GR0dLXsnORfGPi7gSYHuQCS6ut02Y2MjZafiwPCn0+lQqVSIY4GrtVF0+z1AEAwPxJWI3GXBqMHUk7PEWjE53mByvCbCAk4UcJzPg2MTk+We6T2ztOYXmBhvFlMfY6DTTen22ixbPjbIMwWSieTDHDao6mg1cDblWmVsCnr9QCtR0gkBFQ3tPPRThH+Hc6XDc3QpXbyABIt86tIyl8IASnv7/yzL4Ld//N5MZQGFAOA8NrP0+10ibUiSCoVgytOhj0uH6ynvCNFWGXUMPTLnibVCZZYmcOyqg3j3q/5PzjjqeJKZNmrPAo1cUcnB9VLiqEKUVMidpdqo0xwfQ4VOqQIJBlhMG7wWbTZjRKcP50IPnjZ5ngJgIl0y8YpahOFumcOYbxRFNBqNkmZrl7CSivEZ1EENgwUEuv7iMS+M47BnVKi063A+pWI7CHU5rAgpBpYNW9iFonlnVOGFDyDIIjJJooiUIn2zKHNYnuPSo1mr08+FtJAE6RzjYbzepFmrM1Jr0DQJDQxVr4j9kDagtziXU6/VRLkityQmCsXhcsRKU08qQhNuLcgGiioJH4nRJFqVG7py4VqUkf5JIQdj3VMbFxb37ynsySFh32Ls81w0CmMTlc6Y8yL8a2JhgV5/w4+Ym5ujUm+wYdOhfO6LX+TQQw8jyzImJyepV2ty7QqKbEZqLXPzC3Q6HUZGRhgfH5c8pKfc4JZG2YM5J1BckZcrGGBFVP/vbVZF7ZdBUTERsTbEQRuzyMkV36uVxuPLsfDekztLmuXMzMyEXkiFgK0fsA2dw/uAKniBJtvtLnFsqFajMspwTmqk0jSVnCCD6x7u1wXQ63UkWjGwMLuA0p4VKydpNqshZyzOonc5ykvk7jLP3MwcRmlWTE5SiRQRYpO9h7m5OcbGRjEmREsOjIqJdRKMnArP8keFasgw47koi5FzL4zJYB4VxczF74v/DzoqDN2Xof8Xe8Yw+7iYr0tZgsPKJX8shur30PTQl8l18cg0Womcqso9jUaDmERAAl80+3v6wfn3LGrhmxqKIEI+IwklIkVn09g51lcm+b9fcD6nHPIMrrnpR9z92CPMqx7NkRqdPCXzjmoSo6xiZHwMW50m7jvQwiCyClwkbS8i5zDKg7O4PMPbHKMVykgX17hoNlgmbkNjsSBJVJIj0pTx8XHqtRqdtqgVRMHA6VC3IsP5VEgPKKn0yhWwoA8UXyPRWogUvIfIK+pJjBoZoZrU6esE4xEWIFp6XQW2pHi9QQBX+QHLSwnA6BSYyBAp+X/udInW+hL6GeSuQAyQ9xLpZqGQsFJLmG/PM9EYxeYZSRQTxxE5g8haOSefWFwzPmgcymZU0Zpuq01tIhEYywcGX/j78ZFR5mbEEx4dHQk5QSHNFP2/YLFyfLG48UI8Gc4HFv+XLrpDnZGHINlh8ktkInG9xUUPBkqLonxg47317W/jrPNeSZ5b6iNNVi1fgXOOidGmwEp6cD1eCYlibqGNxpUQoA+Go0DOw0mVT4XhUuFGtVsLnHTi8TQbNQ7ddAjeDfpbLRa7eupRyDt764LMTyheFvFKMdJKUfA9rVciZaaMDEMm0NLIiEgX+dBaRrwcqSfxXq7ZaEXuoN9PaYw20UagtsI36HS6QURVl9dXdFvW2rBsxXLOfeU5NJtNkmqFhYU2caKYaE5Q+Ip52idJxInQWmDdhTmJ9Kv1CmPjNbwSulduHbGpsHfPHNUkodmoSGQaaQrpw0LnUJdQK4LEDG1xww7NcE+t4p5p/dTC2qUGpHBch3tJFYZm2KAVRK1h47Q04vpjgfmK4zcnTgzGsvyR4Zc8siKCfpxTitxbunkPrTWJqVLI4muPtFNYQoYY/tzBy4NEfCG944CY4K2X+6IDo0t526Kwr+8szhhmgbt3Psyt997FnQ89wJOtebo2I08zGqnnl9/5Ia1HdqA6vUDo0NIS3QS4zlq8s9hMxFcHJ7j0xAeCnUuPIge1fPlysixjfn5eJpYx0i4BCNLkT/384XES13HwfcHQoDUqFGR6+UKoJUSr1rHy2BfS0o2QkwOnVGgIBwRYrNAlLDfo0HTRISwzrTWRV0TdOU46eBWf+8i7GQUqviTEITJWIGoVwUjpQQnCzMIseM9Ec5SKjiSXZy1EQzFboZSgVOHxlIh+kXNpLXTInKU5OoJREmtY54gDvTvPLTMzMzTHRqlWEqHwl5M2QEthh1FaoDq1pE5o+PBQ5p2KehdjzFBmhkWbhfKUn1cgAFlgzHXTlIVOm8iIOnqjWg3tLRY7aAWjtJ9n7J2Zozk2SiU2YT2F1ig2JzLDbRwH3nmxJL2Hhfl58jwdykENznm4tcWvOnzIo5TzcQiCL8bODzmq1nlxHsQSsWvXbkZGRhipV8vbGs6gPF/QWJHMZHauRz/tMrFcokU9BIXt3r2HZrPJyEh12DceOFYI81ErTa/fw+aeer0WrtcHwejiuhxZ5mm1UjodydFVa0rSB9pRCGZ3Wimzs/Psu2Y1RQ83V143pePjQ9e6qJgZvhDqJUhFKab3tEjimNHRSlnvVRg7FQSvVTD4xeuFIzRMcBjcu6e5X37xHF66/Q936f1jOX6rKui/0tqV7DRRCIuUoRZVUcpQtMRQmJJZ8585BcWQyoHMa/AMIKnwK4tFe6hpaYU+EWlOXL2ezavX035+xkyrzc7p3Ty5ayedvXPMr9qAne+QZ2npkdghbNc7FxoaAgxJ4DCA5hZBRNhFcF2hYuCcY3x8nHa7HaRKfCnfM9hYBh58OdG8LMEiktJ+QJAAIECV2skGmVsvxayRguYoI6vW0WOgHGEZeGneqUU4ttTxBN0zhM6ujA5Jd4NOOxy0os4YwuwrFzyghqZa4VQUem7z/TapzRltSMJZHA0ZSzu8qJQq8RXv5bsVRXdmOb/RkQZ79k7T67Sp1mtoZUoDpRXEkWF8fJzde6dZuXLlojZY1ooyQGlEAikCxGAW0fjwpiBTTYUczGCjsEWR+ZL7L1tM6OKrDKmFNHMsLMyhYkW1WiWKIhITBfiVoE4uG4iJRBml3enQTfssW7aMKDKhLYzkUow2GCMGxhfsgHC2zstcyTJPmvXp9nqsWrUS7yHLZS4aM9xG5t/frIbr7b33JaSh9GDsgNI4hJ6lgBANoigqDdTweMntlpyoVgk6IrTj6DMyMiK5LJ9hVBxyUV201tRqAwNVPrvQYkQJM9faFKUMlbrUZ1lng8q75BJtDlmmmJubR2vN6n2WEUVFTojgFCl6/R5zs/Msm1geDFTAD7TGhvfKrldgChJpWiurTaD2PKz/pcZF4MBBfknun9xPWVHFe83QvBw2MIuQgKFjuKazgPuBMjVQvGc4AvtDHr81uO9XGqhhuC9EXRLNF20lQiuAYW8Znhop/AdHUfpbnMvgz4O7ijD6jDZoRPctjjTKCRXa4BlRMaua4xzcHId1B6MJ0UD4TF8oiy++rF/r8L/ishQsqkcYnqiLvcGn/4xhQ/B0PzsoN2gKr1NLP+CcAQNPDb9/6PwKYxIxGIfhaeuGXtMUQsA2jJOncB2WBCvll/TJ6PS6VEJvpUQn4vmGTcWU4x02rwKiKK9T7imFwTeasbEx5hYWMFlENTGhgJcgiQNxLPp7s/NzTIyJmnSsTVBoKAqfVZkTUVqXBgqW5JuCF+ytWJMSXik2dyWR0gARkEWQOkuv06Xfy1AhF5kkCVGkhkyKwJWlk2A0c60u7U6HuFplcnJS4Gw/GGmvwwtqeMOXO1Rsb9ZBt9+j0+mwatVKrHUhN6XK9vDDk2wJWLLoGI7KjFZgCg1MhdT2KZTSZf5MogdhJc7Pz7N8Yvmi2SQRzWCj1EpjbYbSMb2eOIOVSgS40ngrJQ0PG40GUTQ4n+H1ohR0uxndtE+j0ZDuwuHvtda48F1Z6mm12rTbXUZGGoyN1SViH14YXoGKmJ/rUa81qdeT8J4iZxmM2RDkyBBsLfBxWOOqiKyGfkfhKIqhKh3i0nCoMm0wbEiWGqNhAzPs4BY/FwzA4fk87CD8/y4n9SsvZ9GOqsp3Rmgsvmw+5xlsDL/eMdgEihscnI3goYsigwmTwaAxuth0PToOpO0i4BiaSCYsKYND5a5cpV45fIAXf9vHsGxO2cvnf+MozmmR0KuSaW6Uwlnx/qx35NYz3ZmnXq/TiCtop55iAF1YwBUNs/MtUGqQN8gdcSwLW5hLuizcjVSOVj4swsGiUaFsGwzeZkShn9j8/JzQaas1KjopDaFSetHmWESTQ6mV8PzUm2GMoVqt0m63MUlMPGQoVRiTWqOO7XaYmZtlYnyi5KypYCDLT9VP/fyyDCC0iSGcL77wsYqFHrYZLfmm3Du6QTi0IF3URptUk5hSsrcQGQnj75VAsL1+ynxrAbxmZHyMehKVhr8QXy43RLW4wLy4dofQrffOzeKcZ3LFMrnfkcDhmGEeZriuEHkNE3IG41BE3iE6LhDmcgDlWaKKMGZhPc7MzNFojFCtLoYkS+p0AZ0hjofNhZwwMiL5Ix/WqlfQavXx3tFs1kroT/I4A2PV7WbMzMyQVKtEZuBoWu9lfXjF/EKffrdNFBmWrRijUo2DI8LQAEg+aWZvD+8SxpeJ0G25wSuZ6To4x79yOxtyIoRQohYRJ+R1yWE9NXfklvz8Hx9L3zdsjIrjjyFqerrjD1JOPPDtws/+qYP46x5l1FS4icgiLxfbkBEbvDR4UbShHYW4UBEviJES2RwhdCBSTQoYMlS/qbfxH6UEf93PXxpJFcdwa3vx2IxEH4GVGANmCSGi+KSA0DJSiaQpoM2pmAgXIaK/FO3sLXiFVy6Yd1XiQJ7BplGAXUX9V7vfxShFHMXE2pSmpMjneHxJgCkurLivhfkrnZv/j73vDrerKvP+rV3PPvW23DRCAqSQRoIkQMAgAYIKAg46goOOWAZFimAZ5/GjiRiUJjgWNIhSbIAFKygQkkAk9AAmEkqAtJvbT99trff7Y621zz43QZnvm3lmhrie5z73lH12We1tv/f3AolAYZBUOxnKoFwuo7vUiUgAtqEIRg0puD3PQyUKMFQeQVepQ9ZLUueLldtsT7tM25glSdYAjJa1qe81EgK+76MRSMFkWhY8z4PtOrCZmeRzEUnUZJt3jTE0wwi1Rh1BLOsl5XN5iSqD9HyaiUDVIn13BSfiAqQ2z+FyBYwx9PR0pCy2Mc+XfqPOr4fBQMtC4UDi1oI2ntTx+pm0VRHH0loQmZ6pAAAgAElEQVQzTYZ6PQBjDFk3k3hTdNqFfGymRljGPgkMvu8r5cNQrkMJ8om5RCZqZnDGkMDSdTi3XK5KixWSZ7P98RgqlSYaDUVIm88jk3HUOVQqh3LwCbUP+D5Ho+FjXE9HMj10/E7XiErmxN9omnxZiJaLLVFy9qj6/8cV2P/t7b9eSL3OQMmJzHY/5q8cP7Zp7dBIf688RSaMtLqdLLzWwtQfpp1VrWO1G0t+PCbrmmGPUOr/l/ZfYlKnTJAWTBxKsyOlqWtXEAMxvocObqUHO66LIArhh02YXk5Zq0JZn3ZyPckbx5L4FiD7Ue4V2k1HIGbBR4x6M4Jt2/BsBw5MyZfI2sfyjbax/WiaJjxPsneMlkfRVZLWEqXcMCYz0FXqwkhlBOVaFcV8Ud4fCViG2XJljlVy0tcy27cNggRnBEGAMI4QxzFs20beyyYcaonCAD1X5QvOdfwKCGKVzuD7sFwHnfkiHEvC84VCjFnKX9XGbJ72MEBufJZpIYg5hkaG4WSyKBVyrfpO2H3o0+/DqJVHo+m72krLjOkPwzDgOA5y2Swss+U+1rEtIskfl8/n4bq7sxlQ22sJmYnjCPV6HRnPg21LwSjdYK17KhRLiVsakJt+GEYYHh6B53no6upCrdZApVJDHLeSVuNYogvz2Qzy+Wwi4HROEljcCiMImTg/NDiCfL4Ix1VqgdA6mZTWYRTCsZ2WkEo6eXeEXqLQiJby8x8NJbzZ238/MdPrmQD/gSbQWuhtK28PK5Clrzn2dbKRt6bTX/PH/49sNPat2sTE7jOfiMBZiu06dXw6r4bAYLmWTJT0PChAOjhYAtRgShtOu+T0OVlKSSCFCmyGArEwkLczyDC75bJK+9raf9jSWlPPqmM2SC14nljJBvL5PCqVCqq1Kgr5AqDu0kwuItBZ7MTo6DCqlTI6ih0gRoiJEiCPYO1zQKs1skwGBxkSYBKGISI/SIAVtm0jn88nyMikr1LnYlBsD8wEMxm4kOwHURSDDIZCoQjHMROvI4PmaxTgQhaL3K0pVxIxiTxs+gGq1ToyXgb5XC5ZL7EAOJdAlLFCKF1LKp1To59Lu5o0kEjPpyiK0Gw20WxKOHhHqQTTbFk31WoDhmEgk3GT3+hq1ImbDzpfSubm+U1Z9yiXy0oPhwa6koFatQLGTDi2lbhIgyBM6jF1d3fBdbVLMYs4DhFFgXoOE4VCJ1zbhMqDTaHmWvMVEAAZME1gcLAM13VRKjnJ3mAYQMzlfQW+VEwcW32fzF8D7XXZtHrdui4RS9yir3fc3tj+84XUGxU6r6Mlj/34r51GeVhab/6KRHldy2dP6CVCAvL4q+1/hPTSE3/Mc4y9f9balEn/Jw4TLnSGT9rtql1IQunpru0htGIEzQA5Lyc1SJJ6Mkskv0YhpRYWAYxpoLl0qkYq6dlxHAmYGPtIhNdVJ830Men/Y0+hEFEGGDqKJQwMDcKwTGQzWWi1xoR0CZkm0FnqwmiljNFKBcVisU0+jr0c51yWGREcvrKWNNVONutJxoNU5499Pt1dpFAtpmmCC6Baq6PmBzJWlcvCcSxYrGXnS61dlpcxGBRgJH3SMVchII4ERkcrCRfb8MgQdKK4YRggLtoEkNy8ncTiSycra1fe2Kb1H+ls9BBFAo1GE/V6HYEXIevZMiYXE2q1CsaNGweWuGnTiARDuo2BxHUXCcmk4eU9GJbssyRuKoAgiJAraKZ2ifKrVCqwTIauzk5JTRXL37gZYPyEDpmQz5EIpvQzmallFMcClmmAcxOGBVQqTcSxZPPQ+00aSRjHwEililKpJHkHzTG9pZl5NPtGap0IBRhTOcwpRB+wtwuq/35L6v+zsT29eaOCUrtE0oemYluvK/T+RwinN9bahK22FMc8gBbguwnyRPhIt4vneahXqrK+jRZjbQtJNvkLtbAU0qztXoRMKMzl8slmrgPPe+zasWbMbl+3DkhiVgnKTt5JqVRCtVqVCELbSXQaxzSSeEkxX8Do6CgqlQpyxUJyXi54UhWWc8nEq10zjpdB1vNgW3YiTBIQBiG5B6aNWX3PTLqIuGColquo+02YCnXoOA4soyWYmN4MkYYE6wSa3fsjsWYJCHmMiRMnIAyjBHIMtJizbasdffm3uj5ZGiThMowxWGo3jYQcYMc2IDIZNBoNxZpiQwigUqkoZgmZ/yefSQupliWU1k2ajQBxxJEfl5fJzwYBkMwTDT8CYyaKBRdRBFk3iYcolvLIedmWG1L1XxwSmKnRd8p6E9qd1xIC2kq0lMQyDBmHKpdHMWFCr0wiVrlxui8sC+gfLCOOuMxPGzsubXuJAVJ5gzr6TaQt09cZiL24/ScKqT0vGhrrh/1bv9+t/Y1RU6tGI9kAtLlG/taFCSKlp8g4VgLEgN6ERdsp0s/0huXVG9kF/r/a61hUr9NIu4RUxIiN5V8kafUYDCoNEbANSaPUbDaR87LQsGYOqIJ2AhwGNPSBkUJ1aQSGLnrHTBga8g254Mlowc0TVRrQBoF++YZaks6QwG0FXNuFKALlahXdHZ0QgsE2DAhBsC3JB2fbFnq6uzBcLmN0dBS2bSNUZTQAGaOwLAeOK9kwbIbEhZfGUmhwgWDy+Tm1Hl9v9GEUIQxDlKt1eLksil3dEjxiyD43VL8Y0MS+bfIeLWhyu0YOtIOGclkPXACe0+4W5ILDtszErSvdkLv3sEixpqcTlHWMhWIOZkmfhsVYkjSf5AuqRPpm00ccx+gZ1w1Nj8QYta2LtIDiAHgMNBo+crkcDAbEIobFJIBBCAP1WgAvk8PISIjAr8HzXJS6SorSSFMPSXQlGGA7LZcwKeG4G6JNQ8O5Pk628sgIOkoFOLapXJEiAStHESkAR6CohVIQ9N16NNW3qk8JSLlW/8oP9tL2v96S2lNrYfR2N6502/NcSC32lIWQPt//+LaHB27ThlPCXPL1sZZQTgmGREhDQmF1wqrjZVCvVKXLb7dObAFQ0rEpidIzoPHMchEb0qIyIOsaqVpXBqXQekQKlZYaz9S96WMSYQSdi9J+YwYzEBLBtVyInMDgyDC6O7oVewADccBxJA8cCaCzVEIzCBCGIQr5vHSFqfy6sX1qKMtQ3quRuAlbMY2UewpAMwwQBIGqRkvo6lHJuEhTesk4jaksWUrKwLQ0d6Dlmt3TKKRb2kLRv9WJx9pOHtvSnHt7aollZ7FWKZeUJax5Jx1TsoeUy2V0dnQk/ZPkbyWKRAunKQAILgEoURShp6cEAzoWR0pgEeLQRxQHyGazMmfMkWhHyQxCKr5jJByGcSTjhpZlSN4/cJDQgkrH1WT8ScPJGQMGB0bBDEKxmE/6T3MxmpYFZjLs2jUI15WUSckySq/FtDejbZz0mGrOHHUM/a/Zcf7L23+ikNrzZH5dxWCPG9z/g2GR2lf3tIkkCY1JYmP750zpMjJYqzaEdLKm0f79bpQiOnCP1qaRPi55zcZmlLeSQccenz5X4gYbc77Wc0nNEoZ0ybWmtcZGMYg4xZZADIIxmdXEAbKVOij9gAkHomEwRHGEWAhYTivC4lou/EyA4XoZXbkSmFB+fBUoUeXlko2Pkns2EovKMRgKnotKrQKv1JHaMCmpiZUex9YW0gJitMwrCfJIb7Zpy4YxGbswDSnsHMeD6UQYrlXQVeyADaE2M6YQf0AsOPKuC25brRwVdTlNMqsJU7UtbpiS5sZksm5TxIVifZBJ081mAN/3wRVXYSFfgmMZSbwqSXwg2j1MSgQwnT8E5fbanf2iPRG8NY/SskyTtSbHaH0g9Vt9Tq3Zp+MrrXQCibIzDUPdrwR9MAPgJMleDcOCbRsYGSoj63nIKbCE1FXS/ghNudVC1RKTgi1f8BK3J4+5IkkFTIPQ1V2Q/Ji2nXDvJTErJi1YnY7SaMYol8sgYSKX9+BmJPxHu/okeEXANKTFGccRLMvB6EgNnAv09o6TPIGmXpMAMYFIEHbtGkRHqRucC4RRHSyFIE0rKa0mMGYKIwibcFwrma96TqZ/M/Yce0uc6k31lCz1l3zGWkSL6dbOIs6SY5NSDKlMbAMtRnIAiRbMGEvo9ffEh6WP0XDddGY30J6kpz9PC6OEnFSd4/WeRxJYyveR4BjLMdfOrCxtonS1zrGN0Iqr1IKmcozIZUUgZDIZxJzDpyixGHR9LRCS8g5Q52hLiFX3ZUG62er1utrqKbHs9Gb9RnwfpLTxlvWlBBSTcjMiqZQ2whiVRhOVagWhHyh3ZbuloMfdUgwWlmGqPDplgqjPdDkOPS+YoUhiDVOxuRNM00AsBEZrDQwNjaBWq8F1XXSVOtBZKiCjBJQBmTQOUo5S5SvU/IHaStF9zCDLt8dcxlIM02xRGqr8sziBsiuUHIAw4m3HRLE8r0hojAwEUZjErVrUOdhNQOkEWdNkiltSQW8MiRgkkvGn8b0diAKJEixkcy2aIFLKk4KS676PhADn0jANgggEgbyXSfKwNE0YIO8jl3XgeXbCMsFVJoXm+zOYgSAC+vsrqDXqKJY64boZOLYLCdCQazwIAlU2pFWDybIc1GoNBEGAUqkkr6lQhZIvj2CZDkZGRpDJenDdFoeekpFJzbbd7SGt+MjzAJIFRcctkzX1N5P6946cqTeluy/dEr69lMb5etpnmkV47HdpCyh9Ho1+SlMbjc3mTguxPZE/RlGU5NDsiUdrbGv7fcqaI6ZdIu3WnD6OCw5uMuhEW5be3FVrgc8ZuAE0eQQj8tFhZ8GIJD2SYSOwbTSaTdhZWRaDAWqFpSxCxtrt45TgsU0LRS+HkUoVQRwha9kpNwlL6HOSPt9TR7Axd0zytzpOFgMIKUat0WjVymEmeru6YXCCpTT/WI2jVjpkQbyxVDStOZL+zjBtBKrKLgDYlkSyVSqVhEstn80gk8koMAeQJDyTrBXEDANxHCUlJbS1AKBF0Aq5qcWxNF0FpHu0GcSo1GvIZqXQ1az5fhCrOSQDYcwy0VS5OLKwo40w5LBtE41GE57nwUoBSqDutX2qSu1duh/VurBMRFEEy7YlL6AAhodH4XkyFlYuS8i265pqY2eKOLVFYCuppyxYJksUjNGRYUVfZLbmjhQrLctcTjopuhmT0HTlNYtU5Vo/iuF5HrJZT7oPYx9uJqOAH1K4uq7bekKKYDALPAYq5Try+RwynilzoQAwJpRlbmK0XEcQRBjX0wnbkvtBNmO/MWSwco2bpkQFRlEklYOUgdS+T7yp7In/UHvTCym9UevJHgRBMim1dZRYVGPcHUZ6gxij1acFXVpAjWUkHssosSc3nm3b0KSzY4VkwqqdsvBaWnK7IBorcDTrtrpwS6BCXmtPsQjN8yc1YwZhGag06iiUPDiqgJ8BQtbLYrRSRsBDMNOFbRg6y1JeW3o4pWtKbSjSjSNvyAQDMyy4rivzr/J52EaqZLXBwJXlYAB7DCoS0E78ShwEE8SAgMcJUwMYQ9bz4JiSuNVm8l4Zyc1BF4CTwAgrEUpjCTrT46xviUMKppgD9XoVfhgkLqhsNouM60JwAZNpV6iqjKtHTAl1PQfGKiZcPZ92GxmKFl3y+NXQ8EMpELispZR+jjAM4ZgWBIOKxbQq1FYqlZZLTxAazQAGY3AcB5mMAyclKNProTVvkVj6lm1L8cVkrSfDMFAq5dFoyETZUkdOQf1Zsv6StSUAZkqKJ+KyvIzvyw27UJBxT6bmIqil8Ek3csvYjhVLumEAjUaEar0KQCBfyCOTycBgQKMRwrZN2CbAIwBWuytUCh8bgIHBwWFks3kUS16KxV5eTyozQLVaQ2dHCY7DVAwtgq1KnBD43yDMTqMJ5dzKZFpW457dhHtne9MLKa3N6s3cdd2Uttpy7+3JPaZdeXuywNLHpzeWsZvM68Wa0q/T1pV256XrvYw9Pn2MrEtECdVQrEs0jLGiAKlz6jICrmW3yoAA7UwPqWZYJiISqPp1dGbycuEpi8RxHNQDH8wzYDO7FfszUtZN2g2q4gNSeMr7z2U8lOMYzWYTZjYLZkpqIvobK1TLLFNRPnADEIaJJjjqgY8wDAEuJM2NaatifIDNpIvKsCWyzTZ1mXGRKC16DNvdpKzNamaMgRkmmn6oKi0b8LJ5FIsyYZhzSMYFkjB3AK3S8xAJawTAEPEYthoz/VwaFt9iXkdiToYhR61eBxcROooFiSgDwHJe0j+xELAKOXBV58k2C8rNF8PRZMaQ8aNYsZ83azVUazXYTheE2hkMyJIxRJphW/c+JblX2uVYrSrLYlwHfJ+jWq1iXHdXa8xIrj/d17ZtK0JaAEy5DwEMDQ6iq9QBi7F26kTWvrYkglKKfEuxpA8MlcFFhGKxAM9zAUOVBxFSQOY8WdTR1DEstNYMKctqeLgCGAylTk+5vikBZBBkraj+gWGUip3I551kfBhJN6902+1e1mVPTbpToSzTtML5hj3eb/r2phdSesMJwxAbNmzArFmzUCxKUkjDMPDoo49i8uTJmDRpUqIZamGU1pq1Fp3WrnVsyrKshCA2bVElDO9KIGqTXhc3S/uc9Tn1Z2nBlSafTVtUAFR0lhDGkdRq1epL3AfKuhnL8G1bFupNH+TJHWIsaa4Wj0SETC6LZs1H3snAVWXHOQnkMzmMNCqIogixLauyaoGobYUWD5+EckiNW2qwmh+vmMujXB6RybauJwEIytXXvnRVS39gtCyagDiqfgPNwIdt2yjlS8gwS/ITQi16VRNs/aPr8eTTT6OzUMQ73vEOdHZ27jGGmFYy9Nhra8sPZPmWV199DY888ggcx0GtVsWpp56Kro4CuCBYjCEMY7iOrLzLYynUDEPGmwhIxoxzDkFMcdylATYyvmYCqFQbySbf1d0FCC5RgWiVpWdMVY3lMRzTQhRHMBQ+kxkMulJgEou1Jd1SDWizGjQbhASEKDesuobBGGIewTClV6JWa6BWq6FY6oLBgGq1imw2k8SzTBN4/vkXMDw0gCOOOKItxhvzViXqkUoVmYy05lrP3/I6CCEFgKndhmCIuUCjKuNHmYyHbLaUWFUxCZiGgSiSwthxrDZov4CkjdJKgeTxa2Ly5PEgpdSZSuliSksol6swDAOFYktAcQ60qMY0p+Ue0kJSHgHtTiWCcsGO4RX8u4ACsBc4OvViCIIAZ555JjZv3pxsNs888wyWLFmCX/ziF4kwEUIk8SFdZn2smydtLVmWlcSm0gAHLeTScaaxcae0xbQbECKlxVuWlZxPu/mSmJqCJ9uWDdMwZQ4JtZ7BVPcgUYoKdAEZ9NcCT4ASoESaz9UUAOMEz3BhOTbqoY+IRILYs8DgOS7iOEYURdIFl+AXWqtRL9dIxAjiACHFSRAfAGzDgOU68KMQPmJw7ZMHNL9nq7H2txFkhV8/lsUieRCiI1fAuFwHskpAMQHEUQSmUJCf+tSnsGTJEvzkJz/BpZdeitmzZ+Ppp59O5knaatKWuB4XPd7SPePg4YcfxpFHHolvf/tbuPXWW/DkE0+Ax7ECRMiblbk1LXohABChBFxo2LYeU9sywOM4QXlpsAIARLGkHSIi9HR3wmIMjmlJ3xWPYRsMtmkAPIZlSOwa8QiOZYIJDllYVMAyGCwoa5YhYWD3HAeTJ42HZRqwGGAxlqwLw7CU1m8qK9JQcwwYGhpBo9HA5Enjkc/ZGBltwDQZOko5mCbQbIYQArj7l7/EJZdcksxrQII8NPGsELKkyriubhhjrKhkfTCNfANiAsKQMDJcQRiGKBbzKBazsO3W5q+BMbWaL3PcHEsKXh6hBQ8CTNNAsyFQrwXo6e5V/R+mQAzyfPVajCjk6O7pkJacqg0VhzFMZsBU49mqH4UkzqdRi+m1xjlQqTRgWSZct8X3tzvYYu9te4UlpV0LOnhuGAYajQbOOuusNjTTli1b8MorrygtMIuZM2di6tSpMAwDW7Zswfr16zF16lQsWbIkATs8+uij2Lx5MxYsWID58+cDAAYHB7FhwwY0m9I/P2XKFMydOxcA8PTTT2Pjxo1YtGgRDjzwQFSrVWzcuBHz5s1DLpdDX18fBgYGsGDBgkSIcc6xceNGbN++HWEYoru7GwcddBDy+Tx27dqFTZs2oVKT9zxhwgTMnzcfnHOsXbsW5REZxN5/+gE44IADkLGdxOUGpFxwGGOxaJSeClhnM1nUKxW4tgMohBmB4FkuAt9HxGMIOKl4ASWaqjod/EhWObUcW9b+gZkweuezeYzWyqjV6+jIlTAWVg5gNwElIC2MWiC54kxmoDNfREaxPwBI6NJ0zOeWW27B9773PTz33HOYM3sOQIQzzzwTH/jAB/Dcc8/BcRy8+OKL+MMf/oApU6bg7W9/e6IQrF+/Ho8++ijmzZuHZcuWgQi46qqrcPnlX8SJJ5yATCaD7u4ubUxi06ZNWPXAfZgxYwaOPfZYWJaFVQ+sxgHT98PUqfujWq7gsccew1uPWop169bhgAMOwJQpU1Aul/H4E0/h6KOPhuNYWLfuEax+6GHsv//+OPnkk+E68n42/XkTHrj/jzhgv/1x4rvehbVr1mDLli3o6elBo9FAFEU4+uijsXnzZsydOxc948ZhdGQEDz/8MJYtW4ZcIY9IAL/5zW/x2muvYfLkyWCMoVYexXHHHYfOzk788u6fY2RkBCe8452YNm0aXnppC8rlEbiuhwcffBCzDpyDpUuXgldr+MMfH8DiQw8DQBgYGMBTTz2JY5YtQ95z8PRTG7BmzRrs2rUL999/P5YuXYpGM4BlOVj90EN4aPUazJw5He9+97thGDLZWYiWFwKQSp1QNa+CWNajikKBfD6LfNYFM7Qo2N0E4bFEpUornRJlQyeU+36MkRFJaZTxZHFSKd9k4Q3TMBGGhKGhEfT29iSQd0P6AVOhAa187h4jHtuIgKGhYcRxjO7ubriuBE4wAxJAgTfmMnzTN3qTN845ERHVajWaPXs2/elPfyIiok984hN00kkn0bJly+jKK68kIQRdcMEFlM1m6YMf/CCNGzeOzj77bCIi+vWvf0377rsvfeADH6Dp06fTpz/9aSIi+uQnP0lTpkyhc845hyZNmkTf+973iIjo1ltvpXw+T6effjrNnj2bZs+eTUREX/7yl2m//fajj370o9Tb20t33303bd26lTzPo7/85S9ERPS1r32Nli1bRkIIiuM4eY6FCxfSIYccQu9973spm83SunXriIjo6quvpkKhQO9///tp5syZtGzZMorjmE455RSaPn06nXbaaVQsFukzn/kMbdu2jSZOnkQb/vwc+SKmXZURGmpUKSCiiIhiIhJExEkQcUGx4LSjMkyDvElNIhpsVmlHeYgCIvJFTDERRSTkuUaGqB4FyTliwZNzxUQUEKeBWpn6ysO0q16mnY0yNdV1Ay7IJ0FNErS9PETDQV3ej+DqhuT9kDq3vteAiIZ5SK+MDtGOyij5QpDQB+nfqZcBl/d7xFuPpM9//vNEgqhRqxMR0fadOyibz9HDf1pHjz3xOOUKeTr1ve+hGbNm0pFL30qCiK657lrq6ummD/zzB2n8xAl0/gWfope2vEyzDpxDH/zwR2jqtP0pXyjRFy+/gmJOdMcdd9H48RPpYx87i2bMmEUf+tCHiYho0qR96Jvf/CYRET395FM0acJE2rljG82aNYNWrvwOERHdc8891NnZSfV6nb52w/VU7CjRh878CO0zZSp99GNnkSCiO+/6ORVLnfS+095P06fPpFNO+Qf66levppNOOoUKhRK99a1H0WmnvZ9Wr15Lvb0TaPXqtSQE0emn/xMBBj3++JPUaAY0ODRCF118KZ18yj9QodhBCxa+hd7znvfQ3XffTfPmzaMjjzySzjjjDOrtnUDbt++km773fcrmc7T8+HfQie86mSzbpZ/89E567i8vELMz9KfHn6ZKM6IZB86n3klTiAuiiy+5jCZPnkILFy6kAw44gA488EBavvztVG/4dP0N3yQnW6BPnnMezT9oIb3vfaeTEIJOOukkete73kVCCOKcU6ymQtOPaWS0Rtv6BmhwtEohJwq5miJy9Ck9BWIiqvkR7eyvUt2XcyoWAXEeEREnToKiWNC2bYM0OhrK33AiQfI4QREJ4hSGRNu3j1C5HMk5GIvkaoITDQ00aGigIS9KnASF6k9eIz0luSCq1nx6betOGhquJOeKOZHarsbuYn/l783f3vRCSrdGo0H77bcfbdq0idasWUOdnZ00PDxMxx57LF1xxRVERHTaaafRRRddRJxzOuecc+iss84iIqJZs2bRTTfdREREL7/8MvX29tK6detozZo19OqrrxIR0b/+67/S7NmzKY5juvLKK+ntb387ERHdfPPNtHDhQvrLX/5CPT09tGnTJuKc049//GOaPXs2PfPMM9TZ2UkvvfQScc5p5cqVtHTpUuKcUxRFFEURjY6O0qRJk+j555+nIAho3rx5tHbtWhJC0L/927/RP//zPxMR0b//+7/T8uXLaePGjTRlyhQaGBggIQR98pOfpLPOOouiKKLzPnU+bd2+jWIiGmpUaXt5iOrESS5ZkQiXOI4pIkE7K8M0GvsUEFGDYtpVG6XBphRsoeDJb2qhTztGBilSnyfnEZxiIgpJ0ECtTP3VURoOG7SjWaahuEk+yY3EJymoKjyg1wb62gVeSljHnJRwJKoLTluro7StVqZyFFJMJNdtrP6rnSGKIorVx5On7EM/+clPiARRHMr+DaKQJu0zmW69/TY67vjl9Mlzz6GIx7Tl1VfoH95zKv36t7+hceN76Ve/+TUJIlr/2KPU1dNNN//g+8QMi77wfy4mQUQ/veMusp0MPbh6Lc2ceSBdf/3XKY4Fbd++k7LZPN177x9p/vwF9I1vfIuIiJ5//gXad58p9NqrW2jBgvl0yy3fJyKiBx54gKZNm0ZPP/00dXZ30Q9uvYUEET362BOUzRXowdVrae68g+jyL32ZBBFtfvlVOuXd79QONgoAACAASURBVKXnN79MgogWLV5Cv7z7tySIqG/XEHV0jqNH1j9B9/7hAbKdLGXyJVqz9k8UxYKCICIhiKKI0+LFh9F3viMF5Y4dO+j+++9P+n3atP3p1ltvp1/9+rcEGPTU08+QIKKrr7mODpw9l9Y/+iRZmRy9uGUbXXPDN8jK5GjJ0qPo6Q3Pku1k6Pnnn6drr72Wli9fTo1GgwqFEv3il7+iF196lZ7Y8BzFnGj1mofIcRwaHByku+++m77/fdkfEY8p5kQjoxXq2zVEwyNVavpKSRJyLmghJYT808IgFER+TPTSKzsp5Fp5ikhv8FEsaFf/MA0O1mQ/xCK1DjhxikkQ0fbtQzQ87BPnSpiQIEGchBBEgmiwv06D/XWKI5KfUUREUSKgOAmKOVEYEfUPjNL2Hf1UqweJ4NJCWDeeSKu/JqD2DiH1pnf3aTBEEAQoFovo7+/HueeeiyuvvBKdnZ1oNptJjKhSqWDSpEkwDAPNZhOO46BSqaCvrw8rV67EypUr4TgOqtUqBgcHMX/+fFx++eXYunUr/vznP2Pq1KkwTRO+7ycoJg1x3rRpE2q1Gj7xiU8giiJwzjE6OoodO3aAiHDWWWeht7cX69atw0EHHZTEi0zTxMDAQHJOHdOKogiMtSC9OrjcaDQwbdo0TJw4ERdeeCFmzpyJ3/3udzj++ONhWRauvfZa6Y4AkHUz8EWMWtBAt5sHceX6BBTKTuUdCSHLLcCEazuoNxvIZrIyZqH8/jr+VgsayLleAqBIN+2+dGwHMSP4YYCMZ8sEVRgQEHANCx2FoixW2N0NwACZaRYF5foBUG80gDBGLp9HVuUpCeyeh6aBDmAMhVwew8PDAAOCKISXzaJRqyKOYwwPD+PFF1/EOeecAwDo6urCz+76GX71618hDEMceeSRiOIIhxxyCObNm4cHH3wQveN78KEzPwgG4D2nvhtXHzQPv//dbxDHIb773Rvx/e9/H44jyzaMlsvIF0q47Itfwu0//DH6+/sQRCEc14VlOfjMZz6H76y8Ca+99hoKhQJefmULXNfFCSecgFq9hnnz52De3Nn41d2/QLUyiiOOPBzD5QryxRx+9os7MTA4hMGRUTTDJgZHBsEB7BrcBdMxsb1vO1asWIGvXP0VrPjKlbBcSedjMQtCg4LiCH6jCQhCd2cXXnh+My699ItgjGHXrl0IwxCvvroVixYfhvnz50MI4Jhly3DNNdfg5ZdfRk9PD57f/Bf8+Ec/wle/+lXceedP8dhjj2H//aZiv/32Q19fH4gYHCeDw5cswcMPP4zjjjsel156KV56cTNqtRo8z0O1WsWJJ54o168AGExUKjUEcYxSMZ+AKqiVlqdiORKimp56BgNGK6PwVIl3nehLJBE35XINQhDGjcslictcRDAMC0QSQFKu1GBaDPmCC52e1crskO4+zrnMhTPlzRAMRULLElBGGEUYHh6FZdno7R2HVGgbBAmaMRN+yzTwYu9ub3rghI4nWJaFTCaDf/mXf8GCBQvw8Y9/PBFgnidzIfr6+rBgwQKJaMtk4DgOisUiDMPA5z73Odx5551YuXIlnnrqKeyzzz44/PDDsWDBAvzqV7/Cxz/+cYyMjACQRd1kzoMMLusaPIVCAd/4xjfwgx/8ACtXrsRDDz2EiRMnAgBOPvlknH322Vi+fHmS76JRfdu3b8e+++6LKVOmwLKs5Fk456io0hIafME5h+d5OP/88/Gzn/0MEydORE9PT1sukGM7ECRgGRay2aws0BeFrXwgHkOz4JmmKctaQyLIsrYLx7JRqVWSJEpS8adCsYhms5lQBwEAVLVbrpBSAGDBhGs5MJmBpt+EJgUylLDKurLcxUiljEjxXcSCy+iARN0j5DF834eXySDruDqvE5qCCgoyrHesKIrAACxfvhwrV64EoNIRBMc999yDarWKZcuWwfd9iYw0TLiui42bNiZo0J07dybxzB07duAtb3kL8vk8qtWqZHUIQwwNDWHatGkAgM9//vO47777cPPNN+N3v/sdFi5ciKGhIbz3ve/F1772NXz2s58FMw3EQqI1/+kDZ+DrX/86PvGJT8D3ffT09CAIAgwODiKfywMAdu3ahdmzZyf1qwqFHIrFPNY+9DDiOERXZwds20RXqQMAwXNc9Pb24KsrrsTBBy/A6aefjqGhARQKBbVChEJ+QubFyWQkXHvttVixYgWuvfZaPPDAA5g3bx7CMERnZyd27twJzuVY9Pf3w2CyHIpBwGcuuBCnnfaPWLjwIFRGRlEs5DAwMADbttHd3S357kyGvr4+jB8/HscccwyKxTz+8Ic/4Kc//XEbMMhQseKYBOp+UxVKlAJK3W4q6tMCQQBI8gMFSYomDZiQRRTl70ZHa4hCLktvACqA2aKcYgyo1334foDu7s6E2QJoz3+MYzn2hqHBNoqHkEkyWssyMDpakeOYz2PcuI6kJpYmFDENs4395O+xqFZ70wspbXEwJhfG4OAgrrvuugRmHscyM/+uu+7Cxo0bsWHDBqxatQqbNm3Cs88+iyAI8I53vAM33XQThBB44okncO6556JWq8E0TRx66KHo7+/H3XffjWKxiM2bN+O2225TgXWC7/sYHR3Fsccei56eHtxxxx3I5XK488478eUvfxn5fB5xHOOUU07B0qVLsXDhQjQajUTA1et1XH/99TBNE/fccw9uv/129PX1Yf369VizZg1++/vf4fAjlgBAktAJAFdffTWuueYafORjH8XCtxyMWHA0/Cb+4ZR3Y8vLL0urCUCG2ci5GdRqtSQnxDAlTJcgUVycKx50QbCYgUImCyEEmmFTwr9JwIABCyYymQzq9Tp4ahFrpJ9AS/V1YSGrkIF1vy7h0UTQdX1zuRyICE1f0jIJw0xYFmLBJQDDNJH3MgkEG0y0Bdll9isDJwHbcRALjosvuQyDQyNYcsRbcdfPfoEvX3ElzvinD+JfP/dvmD9vPt77nvfhwgs+g/vuewBfufIqvO2oZVhw0MFYvOgwfPLsc/GndevxoX/+MPxmiPPPOx8HLXwL/uXjZ2Pd+kfx2c99HvVmAx/+6EewdOlSfPvb38bOnduxdu1qnH/eeYijCM1mHdOn74/DDjsERx11NEAGIk5o+iHmLzgYCw5+CxYdejhGKzXMnb8Ahyw+DGd+5GN46umncM4550CA8NGPfQwnnngizjvnXDzx2GO49JKLcMb7T4NjGRA8Rhz6MBjBBCGf87D11S3Y/PwmXHH5ZYhDH4hj+I0aDDV2BANcaOokScga8RimbcE0Gb773Rvx+OOPYvz4cXAdC9u3vYbLLr0Yqx9cg09fcCGWLz8WPeO6sGP7VjBGOO+T52BkcAjlyghOOeUUTJ48GR/96Efx0ksvQQiBK65YgS1bXsVpp70fQdBELpfD0NAQrrrqKpRHR1EsFnHJJZfgnHPOg2kylMtVWKYNL2ODcyFZN1JtN8APa/1FoQQhaOBMTAAZBmqNEH4QobOjCMsABI9gMonWYwqw7zci1Cs+SoUOmAZAIobBhMyzU2nmck4DMGTRSgEATLNmMkSRQH//MIIgwLhx41AoeFI4UYuIViMH25vxBv/e/M287LLLLvvvvon/ypa2MJ599llccsklWLhwYaL9v/TSS5g0aRJWrFiBadOmYfv27XjwwQdRKpWwdu1a2LaNq666Co888gg++9nPYsOGDTjvvPNw4oknwnVdXHjhhXjiiSewaNEizJs3D7t27UJXVxcuuugimKaJer2OarWKk046CccddxxuvvlmfPGLX0QYhrj44ovR1dWF559/HieccAKKxSJ27NgBxhiOO+44MMZw77334ktf+hIWL16M1atX47nnnsPEiRNx++23Y8OGDTj9/afjwx/+MCzTxPDwMLLZLIrFIrZu3YovfOELcBwHW17ZggkTJmDmzJm48ds34tRTT8W4nnEQggMGYFsO/ECSn1qORO9x4mDMQEAxeBwj62ZgKsYJyzRBBpN8dI4L07RkTgkItmUj8H2VYGknKD2AwQ9l/pJj2bCgSnMYDM1mExnHlSXbNekuANuy0Gg2ISDgWA6EWtSRkJQ3hUIBGbOF5Evq+0AlOCsSWEOXdwCQ8bJ47/v+Ec8+9xxu++Ht2L5tG1asWIGzzz4bhsGwfPnxGB4exg033IBt27bhW9/6FubMORBve9vR2LBhA77+9a9j/PjxuOmmm5DN5nDc8uV45ZVXcN111yHmHLffejsmTZqIY485Bi+++CJWrFiBTZs24eKLL8FRR70Vf3l+M5YuXYr99z8AW7e+hsGRYSxduhRbt2/DYUsOx37T9oMfBhgdGcW73vUunHLKKXjqqadw3bXXwHVd/PCHP0R3dzeWHX00+vr68JWvfgXNehM33ngjpk+fAdu0sOXlLVi8eDGm7DMFnHO8sPkFXHDBBTj8sCWoN+ro69uFE044AZ2dneBqDMCAF19+GQctXIAZ02dg6tRp2NW3E1/60pcwadIkLF68GIcffjh27NiOHTu2Y9Gixbjooi/giCVL8N3vfAcMDM9v3owrV6zAAQfsh3qjhjAMcdK7TsI73/lO3HPPPbj33nvx2mtbwYXAD35wC2bNmoEFCxbgpu99Fz/9yY+xbNky7DtlMk455WSsW7ceBOC445djeHgUhWIRlm1KaL0h60AhRc+UOOAYteVRhL5Ao9lEV3cJgKztVa/5qFWr6OgowctI97ahqiubKmfNb8YolyvIZQvIFywIwZV7TlbPZYoYWroXGer1AFkvA9uW6LwoIjSbAYaHR5DP59HZWYJpGi2CXqYQhJo4TEPPKf367+g+AGBEewgevMkajeFf0/Ed3er1Ovbff3/ce++9WLhwoXQjeR7OOOMMTJkyBVdeeWXiehvLPKDh7dpa0xaadq3pxNB0nlWz2UyobLSLTUPaASS/MU0TP/7xj/GVr3wFTz31VBKn8n0fU6dOxa9//WscevhhYGDgcZzAdUklnpqm2cZIHitmAyJKKrIKEMgwUI98ScJZLMJiJixpm6DKAzSbTYzPd0q4uFpFMQjDlVE4poVCrqAKmgCAIXOhmj48N5P0DQfDYHkInuch53hwFMQ9MoBmFMCvN9DV0QUiGS/TAqbabCDkMRwvC9O0wUBo1OuIowg9HZ0wlZuw9ZwiJRalthtxaS1LFgsGToQwlu6ynOvAtUzovGq9MZBKGNWbhmYC1/+JgLrvI4x4wptnW7KfgyCE59op+qP2DSdWYyWIAQZQrjbgui7KtSqYIJiOjVI+D84FLJVoK59H6s6SYdxouz9tOMax5OOT7jimc73bjuFcxUi4TIxtBD7imMO1LBlDNRmy2Swc04AuoMFjSav0teuuw2233YYnn9wASaMvmeFN00n6PYoiGYcjAhFX89/BFVdcgT/88X6sXr0Kcaw3a2kFExcwrNbNcs5gmAzVRoBavYGenk5wTshYKq9MxCrPTveOUMR9KjldZoJheMgHJ0JnjwcwQERAf/8gujqKyOUcCM5VwrHmZpT9PDBQhmma6O7Oo0VRJBDzUCVfS3JYZhpoBhwDuyro7e2Ca8s7GB0tIwgCdHV1w7bN5Fl1k3Ev6eDWec2agHdPAmtvbm964ER609GuPx3P0ULLsixcc8016O3tBdCibvnQhz6kSonLmaJzrbSLUCd36vdphnIt+0kl42qwg+M48Dwv+Q0g/dmO47Qxneu/Qw89FF/4whfazgkA11xzDfbZZx/pY+extG5SGyGRYiAwlPAUUiBqDjdNt2NAusMc24Hrxmg0Gir+IQWYbZjwVWlrrnj4YsElCKFQwMjICCzXgWe5ErQAwLNcxEaIht9EybZVImMrJgW0YgYWGGzDROw6KDeqyGfzamOUvINFL4dKs456vY5isQMxBPwwQMnLycmrsBSMFC8ek7+WUS4J+rBNC7p4fS3wpavWclDI5RMBpPvdSDJIpUDSfWqaDM1mAM9zIYTciPNeBqELVCpV5V4UyGY8ZL0MeCwgKIJlOiBI99BYLkAwgZgDpUIWsQA6innEkYzgDQ4OwbRaCkc24yVzIJ/Pq7wzWahRd6vJAMM2EXLANhgEA0REgMkQ+xEM24KIYjQCHwZJi5QLAct1kFGx01w2k3A3xrGAacm5owFAxVIJ43p7ZfyGUkzfQtIvMcYS1yoUu4dWEmfMPBBcSJftcKUCAwyubSCXzcC0WBvJqiBAEEOz4avNHHAszYShFCy9hlMbOSXzXykMUQTXy4AxSSc12D+MzmIJuZyjAEEspVBKo3JwsAwAiYDSk0wIwDKdFhuJBlEQwbRa1ExRHCKKInieh0zGbHPlkQqT6pIgUUQYGhoCEdDZ2QnPbaEp/i6gZNsrLKm/1sbWa9oTS7lmnNCWT7reDoDdBEhaUOzpvOlrjhUsb8S8H8vU/Xp1hNrrArHXvV8w6Uv3owB1vwnXdeE4DgyY4OCo1WvIZjxkTAcAwZS6LziAWthErV5Hb0cXLGYiiiNlNTKM1MqwDRPZbB4ChHK9IolXnQxcyE3GZAbIYGiICJW6BJxkbQ+m4LCYjC6TwTDUrKIZhdKaigXG5UuwDCmEmAnsXldL19NSzA0GUAsD1Bp1OI6DXMZDxjATQt3d5oRh7LEqbbp8ShhHEDAS4U9EaDQaAGRMLaOC/IIkkwIRQBBtbkmNqJSVgU05FiRATFYNjlRlYD8MErYJIgInadFTLJK5oC3pIAhgMgOGZULEHJyELIWeMqtcx1FoUc0sAfV8ylIEJc88VtHzQ1nqZCxTClcM3hqDqcveGwYQBJLVvh6EqDV8MNNCFPjI2QzjejrAGKnEbwOcJNtEGBIGBwfR3dMFzzHVPWnFQW3mggAjHf80kppoQQgM9A+hp6cbtgP09w2gVMgjn/fkDFHelThlHY+MVFRybZdKzE2VzkiVjE9/PjJSQ7MRoKOjAxnPRBwLDAwMoKenB44jiXoFSQXFYPI9j6TQHBqRYIpaNURPTycyLnavJ7aXtze9JfW32p7IZPVGoBdgehMA0CZctMWiv9Pv05ZVmuZoT6VBxp4rLRD3JPwsy4Lv+8hkMm2fp1+PZWNPfz9WaGkm8YztgohQVRu5ZuzWFFEw9aYrLSoCErbvarWKzmKHpG5S7re8l0WlXgOiJjK2YpOGLJEQ8hiuaclANwDLsJDL5VCp10BCoOTmpDA2ZH2enJcFGEMUcdipukLyP6Veq8/V/yjisGwTjShMBJTnebBVcUJdVoFIlrDQ7smkv7SrVCkGWklhjMGx7ASKbLkOYhKwrCLiOEat3kStLt26nuckNDimgiYzUnOPGeBRDMe2JOGvIQWJacpCjZbjyN+ZJsyC7ItAcDDIVAen4CIIAjjKjRtFETo6SoiiGEQCludJ/IimoLL0/IBKK4AS5FIgW2ar/9osXzWXbcdJmL51E9KoUlx50EhwREJARLFCTHLEgmDZHnp6iohiYDTmahOXLliDMQiwpFChH0rPg8WUuCSRDFiSjMAkXwoRA5hy2yoEaBBFMB0bpgkM7JLx2mzWS1yMjKnCjeqZa7VmAnDQ8twwkCg8BjMSN6phAFEEjIyMII5jFEtFZDwpgGq1uix9YimBpLkomebpA6rlJqrVKrp7O2FbDpp18TpcSHvg/9vL2l4vpNKCYaylkXbf7elYfXzCgafiQGlra6yVlBZcaa4/rdWlCW71ZpimddKxLR1T25Ow1OdNx8t009fTGzKgYOaCIxYCGSeDII7QaDSSWEvoB3BUkUC5WHX/SHQgs4FKEGCkWUWHJ6HNBhEc04brunIztV0Zh4k5DEeyV6fHgDFCxnAgMh6Cpo/QsJGxZVyDCw7bMJHP5NBkAVzHUXs5tYSU3LFSA6vWvGUiEAK1Wg0GY8h52WTTk/5/ghDKTaX6Q/eXyVqlWtKKg445bty4EcPDw2g0GliwYAF6x48HB4fl2Cg4LsIwRL3ZRCPwUch5MJkBZjJFNwXwSMamTFuW1dDX10qBLGRswLIMuJaJIJbKj2tIAWtnMxACyOQyref2JALOzTpJ2XSt8WvrJohjuJYlqXdkEa42ZUhbb5rwVL83TRNBJNGj2l1lmayt6xkDfD9CEDTh+z4sJi3NfD4PGCYcV7r7do2MwmQGPMVKbjADMQ8RcQbXsQEB+I0m8imS2rRCkgRslGLClNKUngVxGMJiBoaGZE2rUikn2cyTfjEUlRJDoxGhVqujVCrBMGSf6RierMirkKemJJoNAoHhoVHYjone3nGwLMVUT0Ct2kDv+B6YJpIYlra8/KbA0NAQMq6Nyfv0wkjtwHu3T+v1214vpAC0CZ2xQmhsKY+xoAgAyet0IcW0RQZgN6E11hLSMap0fGpsWZD0fY2Nf6XBGelzc853s+b06yiKknu3bElQ2wwD5DIeKpUKWFaCcUulEoJGE0TSEuIkK9SSYoi2mIFsNotavQ4/E0nBBan75d0sYsFRb9aT/hZK6CTCOokhEfK2B1MA1XoNZrGkSHN1KJwh72YUPEIBI5gGc8hzp0ETsu+AclXGjDo6OuAyIym8TdhdIUmPqx7/tKIBSBLaM844A/fffz8mT5yEfD6Pr91wPcaN74UuWBgDcDIyNlOrVJHNOMhkbJiQJTsMxmBaVpLLpZUJPb56LAlQrkALrqVBNspSN5mETwPgEYFZDBYDmGkkbkwjBZgQQvZOxtbAH45YxEkun35GLZx0DM227aRPHNtpgSk4IQqlZQFD5hSVa1VYloWurg6USsXEE6d1kpADUcyR8zIwGcFxDOW+FLBMB7rOZRhyxHEI1y0pslhKAQpar0EtCaxBBwRpdEVRgDiUwJbOzpyKP6o1bxpJmZFGw0elUkOxWITntaxEZhDiWBLg6rEQgjA6MoIgiFAslpDNuolAMw2gr6+MYrEDmYyJKCLYtgNBMYgYBgZG4fsBurq6kFfJxQR5T614NP7exrS9XkhpAaEZxrUWO9Zdl3bhDQwMYPPmzTjwwAPR1dWFSqWC/v7+JNlWn2PLli0YP348isUiOOd48sknkcvlMGfOHGQyGbz66qvo6OhAuVzGwMAAFi5cCMYYnn32WZl06zhoNBrIZDKYNWtWcg9amPb19aGnpweZTAbNZhNDQ0OYNGkSMpkMtmzZgu3bt2PBggUoFAqJ4HrllVfQ19eHQw45JBF6tm3j6Wc2gDGGOfPmybiIEHj0kUeSfKVZM2bCYLK4u6EsDF3PyjFMkGUgygpUqlVYxQ44jCWw9IKXx3B1FFEUoZDNQTN/61LmlIpzEQl4rgS2lKsVpdmaUkCyFFoOSBlO7a4Q7cITAKqBjyiOVV0pC0wAtqHrWslrpwUTMLYianuhzDiM8K1vfBOhH+CVl7dId2cuJxOYwfDKK69gYGgQQSxZRSZMmIADDjgAIoqxZu1DcE0Db1l4MEzPQ//OnRipVnDAjOkwDRPPv7AZlmFi2rRpYIxheHgY5XIZ+++/PxgDXnjhBRQKJYwf34tGo4n1jz4K13Gw+LBFcBRABUQIAh8vvfAiao06TMUGUiwWMX36dADAM888g4GBARx88MHo6pKJrLVaDa+88goqlQoMw0B3dzdmzJiBvr4+bN++PUGyOhkXs2fPlonNzEJP1zhwLvDMc89i0qRJ2G/6VMQx4dE/PQLbtrHgoHmwbRsvb9mCXL6I3gm9GB6pYMOGDZg9ezb6d2zDftP2hWlb6B/ox66BIcyaNRvNZlMJTzXeJGeKhJy3vBvahZbe2w0APIwgYo5CzkOplFOIwBaikAvAME2EoUC5XEUu5yGXc9picoCAlUJ+Nhsyed52TIzr7YRt2SBSrlMDKJd9cB4hX5Dl5m1bgi2aTY7yyBC8rIsp+4wHoGpoyRCcMgjbCzD+HX6eavT3RnEcK76tFmdWGIYUhiERUfJdHMf085//nKZNm0aHHXYYTZkyhVatWkXr168nxhjddtttyTnvu+8+AkB33XUX9ff30+zZs2nJkiU0a9Ys+uAHP0icc/rIRz5C73znO+nkk0+mqVOn0jHHHEPPPvssHXroobTffvtRZ2cnTZs2jU499dS2+9L3OXfuXFq1ahUREf3oRz+iuXPnEhHRhRdeSPvssw8dffTRNGvWLHr88ceJiOizn/0s7bvvvrRo0SKaO3cuvfjii0RE9J73vIfmzJlDc+bNpeVvP55iIvrmd24kmIzmHryAxk+ZTP/4/tOp2mwkXGSyYyghcQ2IqE6cdlZHqL9ebpHPxhFFRFSOfdo+Okj91VFKmPh4i3gz3f+x4G1cfwHxFo+f4k7TJLN6fMaeRxCRLwS9NjxIOyqj1FTHC3UgFy0S0j21MAypUqnQ4OBg+xeC6Ki3LqULP3UBvX358TR58mS67LLLEjLTI456G3X09tLhRx1FMAy68tprKSKiRYcvodlz5tGcOXPo0EWLiWJOX7/+Bpo5cyYJInrgwVVk2hb9/ve/Ty51ww030OLFi+VlY06L3nIIffXKq2jn9j4aP34iLVlyJB144IH07ne/m4QQFAQBERFt2rSJXNelgw8+mA4//HDK5XJ0wgknEOeczj//fJowYQIdccQRNGHCBFq7di0FQUD33nsvmaZJb3vb22jy5Mk0Z84cEkLQ+eefT47j0NKlS2nRokXETIN++/vf0fvP+Cf6l7M+QXFE9Lvf/pEAm278zvcoJqLD37qUps+YRQfOnkuLFi2iMAzp2GOPpU9/+tMkiOgjZ32cZs8/iO5fvYbGje+lTZs2kSCiY447ljp6xlG1GVLf4AiN1potYlYuueqEiBU5bGpIROt/i8C1Qf0DIwknHheSN0+fL4w4RbGgnX1DNDJak6SxPFZ8k1Ebbx8XRMPDDdq2bTghmJV/PJlHlapP27b3J9fQPH0Dg2Xa2TdE9XpTzU39HPIk+thtW8vUqLcmpJ7HexNH3+u1vTcal2rahaetpptvvhnTpk3DqaeeiuHh4cQNUy6Xce655+Liiy/GNBgbtwAAIABJREFUI488gs997nO4/vrrUa/XQUS48cYbk1jQbbfdlsSgRkdH8alPfQrr1q3DqlWr8Pvf/x4vv/wywjDEc889hzvuuENq4AMDuOWWW7B+/XrccccdGD9+PDZs2ICf/exnqNVqCWPGwMBAck3P8xIXURzHqNfrmDp1KlavXo1Vq1ZhxowZuP322/HUU09h5cqVuO+++/DYY49h3rx5+NGPfoSvXXsdnnnmGWzYsAHPPfscdu7ciauvuRpCCBy0YCE2PPk01jy4Gj+/6y48tn49DDBEYQiQrNEExhL2CgNANptFFMdoxIGqCCutoKzpopiX8SqhAkZp60Wo6LuhKugyAMVcHkQkGSyEZL0wjVaMBVCuHe3qSX3GATTDAIIBmUwmicew5EfquqSLibRX533xxRexdOlSTJs2DbfeeitEzBEFIcCA7Tt3YO3DD+HLV67AzT/4PlZc9VX86Kc/AQBs3foqrr/maqxbvRpzZs9F1nbxpcsuR7NexcY/P4tnn30WYRzhi5dfDsux4XoZjIyO4PT3nYaLvvB/cPzxx8sYEAEi5vDcjAy5GQZc10UY+oiiANddczXWPfwQVt3/AO77wx/x5ONPwLFsiJiDuEBXRyfWPLgaf1r3ED5+1scQ+A088qeH8Z0bv4U1q1fh4YfX4ox/Oh1nnnkmHMf5v+ydeZgV1bX2f1V16ozdp+cBGppBBqWR0QFBg4jRCA6IiFw1iVGcojExDolXESXEMRoDGo0KxjFGjZo4RM1Vg+IQmUScRZQZGrrP6e4zn6pa3x+7qvp0i9/Nvd+9z/M9wf08SvfpOjXs2nuvvdZ61/vy5Zdf0tLSwt///nfuuusucoU8okGiI8kp/zaHZS67iaImChEIKKCLYcC1114DCKGQyc033kxidxuffvox695fS3l5Bc8//wLhcJSKiipe+ttLLL3nd/z5qT9RW11JV0cnDQ0N/PGPj/PmG29TWVmt2E9EfO9VhY41P7TXHX7t9qjVOBC3LlkIGBrlZVEc2/bSbiosB+QtQQ/otLbtRtM0KipiquZJUwW2CoJv+yHjRKKLfL5ITU0V5eWBknGjvJ90ukB7exu1tVW+hEc2Y7Fzhzp/TU21UgnG8aMgHsanh+6adOel/nMvqicN1L9y2+uNVGntiq7rpFIprr32WrZt28Zzzz3HX/7yF0ANmrfffhuA008/HcdxuPDCC3n66adJJpOMHz+eSCTCK6+8wsaNG9m0aZNPmTR06FBqamr48Y9/zI9+9COSyaRPyXT66af3qMt6/fXXAbWwBkpQbL/97W+ZMGECkydP5vTTT/drtF588UVAkeM6jkMsFmPatGk89NBDnHvuuaxYsYJoNMoLL7zA5MmTGTp0KMVikUcffZR58+bx/PPPc/ZZc/1alLPOOouXXngBsW2+/PJLrrn2Gi688EKOOOIIJk6c2J2jsG0CpgleWEIcAuiYuuIV7Eh1YXuoKACEsBEkHA77E1M3DN+wqPoYxQ+ju0F+HZ2q8gry+Tz5fN6lZ1JNl//74C2IQy6fJxAIEDJDvjKvdwJdc8FiJfkmL+wnIjz44IOsXbuWVCrFnXfeiW4YmG6uMJVKceaZZzJu/HiOOPJIZs46iaeffppsLovl6n1pgKHr5LJZ1r77LrNnnayuq+ucfPLJLH/zDXRd5/PP1nPQAQcyevRorrnmmh4qzLFYjDVr1nDmD37Aueecw9q1KiTbv7mZTCbDd08/nVNPPZVisUg+n4cSYI6v8uxusEKhEMuWLePggw9m8ODBAHz3u9+lra2Nzs5OOjs7S/j8VO2eh+z08mPpdNrnoQSoqq7gtt8sol//vkw6dCLtid289tprzDp5Jo4og//KK//BCScch2VZPPLII8w8cRaLFi9m0KBBZLNZn0rslltu4ZprrvFD3MFgkKCr1eROwD285Z5IAylBHhiGQTgcxDRVTtO2PaSeQvPt2t2GruvU11dhWeozFU72xoOGt4cv5FV5gLtfcOupdMTRyOUUUXRtbTWBQIB83mbnznZSqRQ1NTVUVZX7DBOK2FbDMEw8I+PlVX3OyZJnKX2evbnt9Uaqdz4iFosxbtw4t6LfYN999+2B4isWi37OyltQisUi5eXlzJkzhz//+c/cfffdHH744TQ3NxOLxbj22mu5+uqrOeyww7joootoamoil8uhaYoSCNQg9WptoHuQeovo3LlzWbZsGa+88gpLliwhFovxi1/8gqVLlzJ58mSuvfZaamtrWbNmDZMmTQLgnHPOYfr06f41PDCHx9TufZbP5/3nL+YLPm9gZTzO5MMO44fnnYeOxt9fedW/H90wFGTaRVh5SqQGOuFgmGg0SqIj6QssGu70jwZCGOjYTrd8uDc3NUNHXCCEoenoKJrbyspKcoU8KY/Hz+m5ZmneVtpF6dkoWqR8sUDUBVpodKu1+u9eUzt0obufPa/5kEMO8XNTBx98MIJQKBZ8QmLTNP3aF69PLcuiq6uLuro6F9QimIZOQNd8z1eAVCaNZqjFPxqNcsjBE/ji8w1s27KVoBlUhb+2jW3bVFRUMHnyZA48+CAqqiopr4hz8U8vZvEdt/Nvp53Kr269hfrGBsVR6Nh+H/pkseiK2UIziMbKSSQ7MQJBRDTSmRy6DsFggE8++YTRo0crHsaAQdBUwBtxNHQtgAiEQ1GCwSDFYpFoOMKKf7zD44//kV//+hbyuQymoRM0DdJdKQxNJ2QG2bW7nUy2CJpBdU0NLSNG8Pqy5Qp4Y6tN1WWXXcbhhx/O9OnH0d6WQByIBEPd4L2SpmkGXo1Uz1IBXAZxt99NA8T2kaNebstxhGQyieXYLss+6IZX6q1hO4LjBNA1ZZiTyTS6IcQrQzhioWlK0FAcyOcgmUxSVhYjGg1TKNi0tu4iFApRW1dJOKL5Y0+BETW6aZwct9JQcfh5H6tHcvgmH9Xd9nojBfQoxtQ0jaVLl3Lvvffy2muvcfDBB/ukrZMmTaK8vJxf/epXAPz85z9nzpw5VFRUkEgoMs1ly5Zx//33c8EFF5BIJBBRMvUTJ05k1qxZpFIpNm7c6NcXPfTQQ2zYsIEtW7awaNEiZs2a5YcEoHsi1tbW0tzcTL9+/WhqagIUc/p7773HE088wWWXXUY+n2fLli1Eo1EuvfRSRo0axVtvvUWhUOCkk07i2Wef5W9/+xvFYpHp06dz/fXXM2fOHG6//Xa2bNnCzp07WbRoEaecPBvLsohGo0ycOJFDDz2U9vZ2Vq1aBSj0ICI+a4XXPJKaADpB0yQcDNGR6kRzVXw98lgNcSVBvrpTLGXb0F0vzNQDmOEQRcem6Dgq2QyuemlJyMTtK8uxyWbdouSAiQdcdhxU4a+HEnNDvKUKqh7wZfr06bz22ms88cQTLFiwwL8nEeH73/8+CxcuZPPmzSxbtow/Pf4EU6ZMYcmSJYRCIYYPH46m6xSsIpZjc9LJs1i0aBHvvreWde+v48477+S0007Dtm3Ky8t58KGHGD58ODNnzsRyZVwU6izDgAED+N73vsfcuXNpamqio6ODLVu2MHrsGI4+5jt89NFHbN68uUepBCiwR+mGp6OjgxNOOIENGzZwzz330NXVxfz58xk/fjzbt2/n+eefxzRNVq5cydtvv00ikWDbth2IiM/u74F8bNumsrKSZ599lhNPPJGmpiYSiTYMw2DOnNncf/99rFixgjVr1jJ69FheffVVAoEAEyceynPP/pUXX3yRm266iYaGBr744gs2bd7Kddfd4EcDbFuxlv9XHAm1WbD9hd8bD55n6YXS0uk0lmVRX1/vF3GrfnKRupqiMLIt6OpUlGA1NVUEDFWuUHAh+KmUQyLRQSwWo6IiRrEI7e3tVFZWUl4e8zdEnqH1w8xuU0Cb3s9AD2/qG0Ol2l6P7vOaB7sVESorK/nBD37g1ymFQiFs2yYWi/Hwww9z3nnn8fvf/554PM4jjzzC9u3baWxspLa2lhkzZrBx40ZqampoaGigoqKCX/ziF5xwwgmMHj2aww47jEmTJhEMBrEsi6lTp3L55ZezbNkypk+fzsUXX4yIUF5eTnNzs39/3iJUijY0DMMnlN1vv/2ora3l6KOP5tBDD2X48OEccsghjBo1ing8zrBhw7jttts477zzME2TffbZh7lz51JXV8fade8xZcoUCoUC06ZNY+7cuTz88MN0Jjs4+ttHsXPnTkaNGsWFF17YIw8G3byAvieCKhANaQECIY1kVyfpXIZoOKIIZd2iTZVL6J6EpetRjwntHmKaJtl8joJtYepBlafZwyKmYOVq02GGgpglNVEeG4LiB1QM735NTQn3oWVZBIwAEycc4tNKed6Sg3DlvKvYuauVyZMnIyLceP31HDd9OkcffTS/+OUvicRiOMC+I0YQjEaY/W//xj9WreSkk07CcRzOPOMHfO/073LfffcxYsRI0OChhx5h6tSp3HvvvZx33nmgQV1DPf2a+/sS54MHD6auoZ4bbrqR6dOnM3z4cI44fApHHXUUkUjERX6CaYYYOXIUgYAa0w0NfWjq10zzgIH87u57WbBgAVfPv5bRY/bnsUf/wOzZs+ns7OS1117jmWef90sgzjzzTCZOnMju3bv9uTF+/Hh3IS5n4sSJXPCjC9F0nbFjx6IbMGfObNa++y4nn3wymmYwe/Zspk07iof/8CiGEaCuror77ruPhQuupaWlhZaWFq6aN1/B7oMhhg0b5j5LqdfrFQ30bk5JMNkbgx7bCP49ay7LQ1dXlq6utCrWFbAcB0MTDF3DEZf3MGBgW9DenqJYzFPfUI1uOFi2g64HCJomnR15Ojs7qa2tJRRWV2rbnSBohikvD/vDVkSwLc334oour6InB9J7k+Y4vazUNw3gG1qk0pBaKRtEqZigFxIs5drbunUrDQ0NRKNRRMQvxvS60wupeUSb+Xye1tZWGhsbAVWMe8IJJ3DggQcyb948vvzySwYMGAB0U+9ANxzau08pKRr2oPN5N/eidqDqehs3bqS6upp4PO7/3TAMEokEqVSKpqamHnVZW7ZswTAMX9/Ku2fPGIbD4R7P6MO0PcYGuivzvWYjZK0CqVSK8miMSDCM7vaP40LZS8EO3lLU20hZCHlsOjo7KYuWEwuY6G6k0V+7lPVBdA0bSLhChrWVVf796CX/ao67zRVxdap6LYKi6pm88KPpQrwdcSjaNmbApD3RTjgYpCwaU5IXIogLlFEyF6rwNxAIEDRMkh1JHMuirkbpRAWDQT9hrzjkIJ/P+psA7z17myURRWiqodGV6iKXy1FfW0ehUPBDuYonErduTi+BVKv6KtNUdUG5XI7KqjiGpnPAAeOYMWMmV155JZlsnmg0zC23/JqlS5fy5ptvYlkW1dWqH4uWCnkG3IImBwXYCQYMVQ9kOwTMEJ2dKUQ04hXlWA60t3fhOBb1tVUYugor2+Jgmia6YSj/x4bt25WKQDRsguZg7KEeqruVGq9eIBzUZkVEQ9OVdlQqlaKxb2MP4I3jkg97dEepriJdXWmCwQDVNYrb0aNDEoG23V0UCgX6NtVgWRAIKK4/y7JobKxBBByxVTizBBpv22AEwHGsHptMN5HAzh1K8DEeN9C0rzPKvZ+9dFT/67a93pMqZX0ozU953lNvaiJQIaFBgwYB3UW6oVDIX7y9UF04HPaNWzQapV+/fj2Yyr0dq23b9O/f378fj5B2TxRHpdRNXp2Th4IyDMMn6Rw4cKBf2+LdG6iQTVVVVXdxputBNjU14bFbOI5aPLyCYOheqPfEOdijifgejqFBOBDEjkRI57Jg6ESMIOLRxPyTzXFDfN476nm9buNYotBAeTRGKpUi1ZUiEosS8GqyPP41v85GMWh4zS66NXJuThJXwsF2v6dUiNXx1VXViC04oilONh3ylk11dQ3prAorFQoFt88MKuKVqrhWIBgKIQJGQCm3ejokoXCEoqvkqulGj/o8rxWLReJl5ZTHlBZZsBdNUWkXeQSqIhpB08B21LiMRsMUrSJGQGfu3Lnss89QNE3zz3XY4ZNxNPU8FRWVbiGsEDSD3e/ZDckGzaDSYzJMt0paiMViaJqBZYHlqI1dWVmUQsEmFFQglAA2pYtsJpMjFPI8QsHQVY5pT82fke649nI9AiVkjAqUkOzMkspkaeijDJTPOm7gMpqr/FJXVxrLKlBWHqGsPAQIjqPAI+mUQ1dXmlDIpL6h3Ffb7eoskM3k6d+/Hg0Hx7EJGGb3Teru/A14410FxQ2jp3FVWCELFYf4ppW2vd6T6k0o23vx3RPXnvezZ5R6sz+UMj/v6Wdv4dm8eTPRaJS6uro9Lvq9PyvlFywN/3m/eyEp6Cn9If5E7r7P0iLmUnkR72+Ab2xLaZ6+0ko8KXB3jp6XAjiaYKHRlVP6QhXlcYJaAB2XwLTk+1/nSRURLIS2ZDuV8SoiuoHh4C8CimS2mxan6Aimrnj+OtMpAkGTQCiIaQRQ1LeCXmrRSvvIQ3e5JLNFS/Wjg1C0bQJGgFxRoQ0jkQhBw6Tgcu/tqdlufqxodystR8MR5V0FzR7sF+Ko0JMO/iJYGrbyxkPpu/Pek6+q3OvznowZdBe/uvBnxyUEVrQ9ruBh0SIQDJDJ5sjni1RVliOuR+Y/lzsWBSUZosJbyuOzCooaynuniUSGdDZDfX0twQAuG4ZanB1USEwP6LS1deI4UFcXRwcKxQIhr197eVKeP6718iRKFzMRSHZmyGbzVFcreHguJ6rgtkwZ23w2Ry5XIJtREYWq6rhS4HXPJI5GV2eOdDpPWVmUeNz07yGTydGRzFFZGSca1XEcq2T+6G4erGckRgFYPdkXG92VCdm9K+0WUUdUr4i+Z0Cj377xpPaaVhpO8yiRSiUzSv9eSpHk/Vz6t94Gr/fP3gLiLSJeeK/UGJWyG5Ry/Hmek23bPcJtpcal9P5KaW687/d+Xu8+SkOH0L249aZ58v62J4PWYz6VzC7dpYuJhWPkbYtUIUdFKAaWjW70HH76V87j2TAP+tDzb6UflRo5w/1i0DSIx+OksxnS6TShUIjyUFidTyupzSr1VHyMuzrG5/ND9WnRKnYn+BGioSghNxRo24ptXHNDPoZuoOk65bEYtii0XaFQIJPPIcU8xS6LSCiqhCBDAQK6hiWCoalF2xIlmKJpJXyJHkbEg9NrDmpT7ihByoDyPhTUuXtT4b8v17vw3qMeCCiaJm/3j0L7dWXydHYqpKLtgOmGI22niBkwe9A2lb5BsYWAaSoqp2AA21ZAllKv3BEbTXPh1+jgSqkXCooZxDOmymv7J2qBSoyvN4DylpDPFUins/TtW0MyqVjkHRsKxRypVMDVedIJBkM0Vse7Q3OAY2sUi0JXl2JFb+xbjaZB0VERAsuGXe0J4tEKIlGdQt7BDAbc8GChZG64YB7LIRjU3VxbiV6ZN5xL5ug3rWf7xpPqZVh6tz3lrErDg94xgB8u6y3noWmab3y837/O09nTfZW+olIvp9SIlhqP3ve2p5Bmb1Lc3tf07q832e2e+uor9+/mh9wPfW/KwiGZ7iSARl2sopuBnK9PFwtq0Shik+hIUhmvwkAjpGkegZ86TlM5MK/yqliwCAYDSpdIU4zY2WyWgK4E/Uzd6GZzL/F0SwEUpX3nIGi6QSqdIpVJU1fXQFuyjdbW3XR2dtLc1I+mPn1c8UCVFPc3Bm4+w6b7eR2Up1DIq5AgjuUjC0OmktFQxsmPoCGo2jHH+eq7dixbiQaivBwjEOyRy/IMcelmRCEbPSScIhn2oNe72hMEg0Eq4rFuw+j2tddvtq1cMl0HxxNZVAMCx90IpDIFEh2qBiteHnJRmTYBXWk2W2joBEhn8nR2dFFTU0PA1BTHoVPwc1+auLhQf6B8BWrjGynHgVQmRyqVUTIYKSWfUlFRQSCgkc3msAtFMvkcjuMQDgfJFzIYhkZdXQOGYZBMpMnni8RiEcrLQ+AiQ3WUAUzsbicUClFVVYZlgWmA7Si4u6YJuEb4iy82EggE6d+/P++ueZ999xtGKBRUxsyxXGkZg/a2LCJCbU3UNbjf0CJ57RtPSu8plVFK8vl1YcDeC3XpYCqtRfJasVj0c1zeDqvUQO0JuFF6jdKC096GxfN6So1S7x10Kbu6dz7v89I8VmlflDKkl/67p/aVyaT5/wNN7fpNTXkjldE4HR0d5B0HQ9d92Hpp6wYEd3tXAVd/wctV2K6H5mk/eceKKIMVMAMuMS0YAlHTJKAbdKU7SaQ6ld6TEVQaSCixQ8uWbtJXXHCHuxYGdIOibZFOZ4nGyrjy6nncdddd1FRWEQgEWLRoEeXl5Uq2oay8B5mwJ6royWAUizbBgEHIDIIZBKLKEBdVDjGfz5NOp/16Na+wG1QNlGYYWGqQYAD5gkUo6E1lByMQwHEsN+/Rc6PTe/PSXbejqZCam4cCFJQaD18iiFuH5sm0aK7yr+PKXYhnJbRu37dQKBAvixGNhShaEAyAoRvYthpzGroLSBHQIWB651ShVc09R9AMq7o8dHRdXcMR3ByTG+50val8vkgmlcLUTfKZLNFwgMrKMnesQjAQRtfCTJv+b7z11lvE43FAMXo8+eRT9GlsQtc0aqrKCYUUAMIw8Fnl85kcsUgZ8XgIBMxAd3gWND/aYRg6H374MTfccBP77bcfmzdv5vnnn8NxPP0qDUQ9bygU8usZe6IavfavH9b7urbXG6neHo/XSr2iUqOVTCZ9NV4PvRWJRABoa2vz0W+BQMANXSij8uWXX/rACdu2SaVSvuqvV9gbDAbp7Ox0J41ikYhGowQCAdLpNOFw2L9ma2urCl+5LAGpVKqHGKJXdGoYhn9fHtGtpy5cLBaJxWK+Qeqdd/raPNQ/00pyPV6/+lrAmkbRcclyS7/zf3GpNFQYr9Sr7JEkFwVttzXlsWiuB4KLuXAEgoZOPF5JKp+mK50iHzApi5QR0JQ/IboXulSFsR5DuydIn0wmqaqq4v4HH+CF555n1TsrKIvGqKuuwUYwAwaW7bBm7btEIhGGDh2qgC2mSS6XZ8v6TdTX11NdpQhI23cnyBVUIbUjQk1NDU7RIqDplLnglkSig/aEUorN5/O+enQ4HCZgGOxua6ehocYt0tWIRcLouk5HRwcKdWr54IpiseiXLHjjeveuXeTyeQwjRG1dHTZqHKv8WRUIJDuSaCiATyRaRiQSwbYV+rOjo8PtJwW2yaYzmKZJRVU1nV1diGiqUHjsGMyAAQ60trVSHa/EMHQsS2hrb8dxHCLhoOutqXe8ZesWHMtWYXHxQmIO6zdsJF5WTm19HblcTm16ChbhcJhEolOF7Q2lG9bYR8loJJMpRGyqqyrUGxXYumUTP7n4Is45+zx27WojkUgSL68kHA7TleqgKhRD1yBfyNPa3k6fPn1IJDv4YsMmGhv7kkqlMINQXV1JIGD4lGVeEX8ul+OwwyYTj1eydetWpkyZQldXivLyMrZv3+nWamlkMjl27+5UcibuWFchUTVfera9JxflN/mm+eStXislnLUsnw5VEomEjB49WmKxmDQ3N0ssFpNvf/vbIiLy6quvSm1trfTt21fi8bh861vfEtu2ZdGiRdLc3CwjRoyQww47TDo6OmT58uVy6KGHSjqdFhGRn/zkJ3LllVfKu+++K6NGjZJCoSA7d+6UUaNGyaZNm8SyLJk6daq89NJLIiIyZ84c6devnwwcOFDuuusuWb9+vcTjcenTp4/069dPgsGgnHrqqZLL5WTOnDnS1NQkAwYMkBtuuEFERBYsWCCGYUhtba00NzfL0qVLRUQkn89/hWj3/7X553OJaYsisqMjKYlcVvLu745ID7ZXj6zVKvm5KI60Jtulo5CXYun3vOtY6n6LIpLIZSWRy0q6qMhALcvxz5NzLMmJI2mnKNuTbdLa1Slpx5aCS/ZZKBREbEcKubx/L0VxJGsXZfPO7ZK1bTniO9+RqxculLPPOU+OOvJoeeqxJ0UckWSyU46Zdqz0bR4gfQcOlDMv+KGkbEteeOUVGThsmAweNlwa+/WXPzz6mIiIHHPMdKmoqJDhw4eLpmny2GOPycLrfinTjztWHBFZ/+VGCZeVy023/lruXnqfoOny0iuvSiqXl1QuL/fc93uBgPzjndXy71fOkzPnniUitqxdu0bq62vlnHPmypgxY6Rv377St28/qa9vlOOOn+F3dTqdlv32HSZ9+jRIY2Nf2WfIMFmz7kN5/Km/yJB9W6QjnRERkblz58r5550jxx07TebNmye2bStC2KnflvN/eKFMOGSS1NfXS21trTTU1cu07xwjTz31Zxk77gD53vfPksZ+A6Sqto+8+c4qyeVt6T+gWZa9+nexLEuuvOpaKauol882bJV0pugTxJ597jnS2LeP9OvXV0444TjJ57PS1rZLDj74QBkwaKDU19fLHXfcIe+//740NzfLgIGDpb6hj1RU1sn5P/yxLFhwkxx11PHiiMjO1nZpaOwnZ/zgLHecK4Lalpb9Zenv71N9kclJLq8IY1esfFeGDW+RouX472nMmHFSLNry2GNPSHVVvewzeF/p09hfRo8eK+l0Wn75y19KbW2tjBw5UlpaWmTTpk3y6quvyujRo31S6AkTJsi0adOkra1Nhg0bJp9//rk4InLTzbfI2LGTpL09J7Y36MV2R3Nvgtm9j3B2LzLHe25SEtazLAsRYdmyZUyaNIkLLrjAR2R5iedUKsUDDzzAypUrueaaa9i2bRsAH374IaFQiNWrV7N48WJ27dpFLpfj448/5uGHH+aDDz7ANE2uueYaDMOgvb3dB0JkMhmy2SyFQkFJILjhuV27dikpcEPt0sLhMNdeey3t7e1s3ryZl19+mRtvvJFPPvmEzZs3M3/+fKLRKGvXruWOO+7gxz/+MV988QUffPABjz76KAsXLmTVqlXs3r2b888/n127dnHHHXdw2WWXsXVtd+1cAAAgAElEQVTrVoLB4P9qHNzbAxqGgWXbez7IdZRKB6Zf31QSsvRrUFwAgR8yBbK5HNlcjnQ+R9HVUPKYrwxNiYIENJ3aimp0XSeRSJDL5XAcFyihaSQ6khwzfRqjx4zmueeeI6ArCqPdu3fz+eef89ijf+Too49m+vTpnHLKKbz91j+48fobKBYKbNn4JSv+8Q7P/eUZ/uOvL9LV0cmc2afw6ScfM3fuXBb8ciECbNq8mVtuuYUPP/yQAQMGsHPnTrLZrCLUtYX5V81TwonptCKd1XUeffgRwqEg0VCQPzz0MGgKrZbOdNHa2opt2/zsZz+jtXU3ffv2ZfXq1cybN49wOMxbb73F7373Oxd1Buga2VyBP//5GbZs3cq4ceNYsGABkUhEScR4opO2TbFYZNq0afzpT39C13Xee+99Vq1axdlnn82yZctYunQpqVSK559/nqeffhrTNFmzZg1jx45l48YvOf300/nBD35AoZAj0dZOwNTZtm0b119/PaZuUMxnCbrAg1tv/TVPPvkky5cv5513VvLxx5/yt7+9zBVXXsWQYcP5YsMX/MfLr3L1/GvZtmM769ev50c/+hH19Y18+OGHLFp0G+lMF23tuwC47rqF7NyxDdu23boxJfEeiUS47LLLOOjgg5g4aQKXXvYTNA0sq0Ay2Y6I8NhjT/DXv/6VYrFIoVCgra2N/s1NvLduDdddv5CdO7eTSCRIJBL87W9/47333qO6uppf/epXhEIhdu/ejWmaLF26lLfffhsRRZicTCYJh8O+x+4xdigoujcV9mq4gN/2+nBfaVjPS5yfe+65rF+/nrfffpuJEydy2mmn+YWvAEOHDqW6uprm5mbfwGUyGaqqqmhoaGDAgAEYhkEwGOTGG2/kz3/+MytXrmTbtm00NDT44bq77rqLeDzOqlWrOPLII/36pNLiTO8/z0AuX76cxsZGbr/9dl+sbsWKFUybNo2+fftSUVGhaHk0jZdffplFixZRUVHBhAkTOPHEE/nTn/5ETU0Nr776Ks899xxPPfUUM2bMoKmpyY+lewl8kf/35O2evh8IBMgXCn4B8H9WZe8T0rqgD6f0Gx6e2ruee03DVCjKREeS8lgZIR8SrcAHmnveymiMYjBMV1eX2+8aZWVlLL7zt7zw178CcOONiuGhLBojGo6R7lIEs8efOANdg2XLX+eue+5mw4YNBE2T+VerjYidzfMfz7/A4jsWMbplJBdf9BNefuUVzr/gh3RlsuSKBeoa6v3auHA4jKHp1FRV89rrf2fjpi844vBvkUl14lRX0qexng8/WMf2bVvZsP5zMukuhg0diq5phMwggwcO4sknnySfzzN27FgSiQ40TSMeryQUjjJo8EC/nzxORdu2+eMf/8jyN95i7dq1XH/TzUSjUToT7fziF7+gtqaK5cuXc8SUycyePZvLf3YF27dv56WXXqKlpYXRY/bHcRz69etHNBql/4BmAkGTXC5Hc3MzZ599NroOP7n4xzz08IOsW7eOyspKCoUCl196GXPPOoO33vwHmgiIA6Lz1JNPcNpppzF40GBsx+b9Dz5i165dnH3+DznssMlcfsVVxKJlZPIFvvxiE4GpJo2NfYnH4/TpUwuoPHBdXS1vv72SZcuWccqcOXSlOjAMjS1bthEKKkN8yimnMHv2bHbu3MlPf/oTUqkUF198McFQwN/E/eCMs3j99dcJBoPouk48XkY0GqShoQbDMKiqquGyyy7jiSee4A9/+AOff/45LS0t5PN5YrEIn332CXfcsZgzzvgemzZtIhIJkctluOWWm2nq38wzzzxLZWUljuPQ1VWgvLxn3dteFdrbQ9u7n95tpWq7mqbR2Njo52Jqa2t9Q+HlbjzvxnG6a18KhYIPs/UEBrdv38748eN56aWXqK+v93MUHlhhw4YNrF+/nmQySTAYVNX3ut4tUeBCyb1FTEk1FHxPq62tjfnz5zNnzhxAFeZ6xaPFYhERoaysrEdxsVesm8/n2bVrl4qzJxI+48T/NqJIQIETRPA4zT11Wq95d6D3+tnL50nJuXqfWx2sqKzCZohoeRmdqS46Orvc8+iuoQJNBM2BoGFQVVWJYRhkcllsoGlgMx6fUr9+/fz6qUBA5SCb+vQFDbKFAsFYBBuhYFtUVlXR3NxMZbyCxb9ZxLnnnquS60aAIUOGMGjgQDZ8tt5/B15eUtM032Nqb2/n6quvZsGCBTQ2NqLrOp3JDkbsux+TJ09myT338thjjzJr1kwqKyt9YM6GDRtYtGgRN998M+Xl5S71loNl227uRqkj27aLRDNM0BSreWVlJaNHj2b58uV+jrRQKJDJZBARstks1TU1jBs3jkcffZSXX36Z0047DY8pvVgs+s9UOoYikaBPERQ0dAr5LBUVFSxdupRMNsXPf/5zdre1EjB1VRemdW8cAYoFG8PQCMfKKBZt+vZporn/AALBEDfdeDMTJkxU79VHq+J6xAE6O5NccsnFXH311TQ01pFMJsnlCkQiEerqFODlgAMO4FuHfYtZs2ayYMECVq1aQXv7bqqqqrjyyisZN/YApkyZQiqVIhDQaW/f7aMqFQI2xHvvvcfYseNZs2YNEydO5MADD/SZ3CORCJdffjkzZszwz1O6Bnh9pjYMRWKxoO9JqTH3zRK91/eANxk85odAIMCDDz7Ieeedx5IlSzjqqKN6FM6WHusZFBHhzTffZMKECb6xM02TFStWYJom9913H6eeeqq/COVyOZqamrjllltYuHAhU6dOJZlMIiLkcjm2bNlCIpHAtm3a29vJ5XK0tbURDAYZNWoUlmXxwx/+kMsvv9wn//QMpmdcdV1nzJgx3HTTTRiGwa5du3jmmWc4/PDDSafTHHHEEZxxxhlceumlrFy5kuXLl3+lpuqfal69zn+hBQxlpEplKf6Z1oOx3lsHSxZEcX0uH8UIhAMmlfEKDDQ6OjrJF/OKnQKXaV0Dx9XDKiuLEa+qpL0zwcxZJ3HT4t9w6ZX/zu2/vQNw68WA73z7KH732zvRgJ3bd/Dnp57m8MMPZ8yYMSS7Ojlr7pmcf+EFvPveWgJBk0WLb+dvL/8HF110IccddxzP/OUvPP2nJ+loTzBkn2HYDgg6+YJFrCzO68vfpF+/fhx66KG0trb60P9kMsm5557N4sW/4cUXXuAHZ5xBKpXCtm3i8TjPPvssBxxwAOPHj6e9vV152gGdSCSG4whd6QztHSlVi6VrfnH4scedwBlnfI+xY8fy6MMPkWzbTV1dHQsWLOCKK65gypQptLUnAZ3TTjuN6667jq1bNnHC8ccqwAqaHwHw4O26YbBp40aWLFmKDiy+7ddUVFS4Hl6CRx55hGuuuYZAIEAmmyUSjSrqJsvhqKOP4Zm/PMe2bTsoFAocdNAE/v7yK3zn20ezbdsOzjvvbE77t9NZs2Yt2axi87csG8tFJeo6lJeX8+abb1JZWcnxJxzLrp2tREJhwuEgFRUVeENvw4YNbN22mU8//ZR7772X/v0H0NjYl3Vr3+fll1/myiuvpL29nUg0RDqd5cUXX6SlpUWNN9EImCE+/OgT0Axu/tWtHH/8CXz22ef+pnPt2nV89NEnzJs3j87OTj+lYJoml1xyCT/96U+YOXMm2WzWVSRw3JCf8024z217fbjP84hKa0f69+/P7bff7h9TCgv3RN+87/Xv358bbriB1atXs2jRIkB5LCLCUUcdxeLFiznooIPYd999SSaTDBkyxA/t5PN5H71XXl6OaZrk83mmT5/ux8BPPfVUwuEwyWQSx3G48cYbmTx5MuPHj1fIsVCIk08+2TeYsVgMULvRW265hZNOOonJkyezbds2jjnmGI455hiWL1/O7373O9544w3FqD16NMcff7y/o/fCn/9TXpX4CSS3P91/bdvGV4lTB/pGp7RWV3Nh5X6ZQOnJS0qzfDUgR1xousvKHjAIlpeRzeZIpVIEg0FiEVUrBRAI6BQtBwnohI0gZrwKB+GCH17gQ6ALdpFgwMQSuOGGGzjllFPYb9i+ZDIZTj1lDmd893tMnz6dU0+Zwz77DMW2bfr06cPPr7iCfYYMYe7cudz3+9+zfft2zjjjDK655houueQSmpoUV2JVVRV1dXV0dHRgGAY//9m/EzCU7LtpmpSVKVTdoEGDGDlyJOPHjaO6qhZdxyeXra6u5oorrsC2baqrqwlFwi582qC2vp7a2lra2ne7XHyVBAJqpz9r1ixM06Szs5O7776bhoYG32sPmirsXFdXh23bnHrqqfzsZz+jpaWFpqYmisWir3tWVVXl19Z1dnYyaPBg3nnnHRYuXEg2m+WRPzxEPB5HRDj//PMZO+4APvr4U6pq69B1xXoeCOj8/Of/zocffsihhx6Krus0NTUxadIkBg0axHe/+z1GjNgfq1Bg5MiRVFdXk80qPS01TzpdJKNiBFn4ywXomk5lZaW/ebFtm1BQp7a2lptvvpm77vot2WyWAw88mCX33kdnZyegc/HFl1BbW0k0FmbgwIHceuuv+Pjjj1myZAkiGuFwlFAozJQpRzBkyAMcdNAE9hu+L9FolEikGzV7ww03+POgsbERx3GoqKjwi6sdsaipqfHD7bAH+q8es2fvEDv02l5fzLun5lEMefmZUh69HTt2UFVVRTgcJpVKkcmoQsFwOOxDx/P5PIlEgvr6evL5PKtXr6axsZG+ffuSTqeJx+O0tbUpCKqu+7veaDTKli1bAHypDA8qHgwGqaurIxwOk81m+eCDDwAYM2aMb2BzuRzJZNI/r3cvq1atoqKighEjRqBpGolEgra2Np+Qtrm5+b8PNf8nmrjGx3ZNiQ2kc1mKxSJV5XFwbIJayfV7GB73nSAUxSHR2UV5eTkh3XCjcT1JbS0g0dVJMBQiGgxhgituqE6Ws4t+CCsYDBILR/0dq/KwvOupcZC3VBGwKvoMUxYK+YXA77+3jkgkxrBhQ1SxrqMUYd9b9wHZbJYxY8aQyecwQ0G6urr4+OOPGTx4ME19+tCaaKe2qtoPae7anfA3GPm8khnp6lIkufF4HB0VFqqrqfXFB4PBoKtnVOY/U1WVIoLd3a7KDsrL4hRsoW13O/X1NaTSGbq6uqitrSUYNNi9O0E6naYrqcZr3z4NFAoFksmkYgt3x4vKxcRJp9Pst99+LF68mBNOOAHLKrhelEV7ezu1dQ1omsb999/Prbfeytq1a1m3bh39mvpQXV2Nruns2rVDGd1oGbsTKTZt3s6I/YYqOiJ3n2JosHr1e3R0JBg3bhyWXfCh8+vWrSNkBhm+736IQDZvkXeBR1VVCg6eyaRVf9VWI2L7LCFVVTXYtipXaGtvp2jn3HkepK62DoBczmb79u0qLFhTQ9HKk8mk/D5XpNJQLDi0JzoJhUKkUim2bd9C38Y+1NfXkS9kCYfDtLcrr1TXdbLZLNls1i0wTqmNaTBAVypNNq1qH6ORCNGoGl9qCnvMNlpJ0MDxaaz2hvaNkfovNi8k1pupopTxoXeBsPc9z2PrzSbhnc+LVfdmtvA8HE/i3qvT8tCBXi5tT3VOpSwRxWKxB92R17ywD3QX7f5nTBz/5X4D30g5QKaQV0zc8XICaAQcukN3Wk8vyvu9IDbJLsUWHTWDPvhB8wN46tyJrk7lfYQjBASfMUF0VUNl4WAVCuTzSl6+rKwMU2n3okvpYtAt0p23LbLZLHYhT0A3iIbDRMIRN9+i6rDcW1fUN6iiXUscJcUuQiCkCIWz2SzxigosyyKkB9E1T53VK0YtkMmo3EV1dTW6rvm0o0WXid4LTZcyl3jNI8N1HPW8ut5t7FNp5U0qr8fwi3HTrjKvrn2Vb9K7xtNPP833v/99Jk+e7CtWqwVTyVh4z2yaBr/73T3ceuutfPLJR6rY1x1KVlHlczVdR0Qn0ZlD0CkrCyoF3aJDJpOikFO5K9M0XAZ/DcsuoLmeoaZpnq4tlktV1NvxV1gM2y80VnPNYxNRx9tiuQzoOoWCKjAXgdbWNqprKgmZBpquWCTUOVSeyLtUV8qis7MTwzCorq4gFOwW5RRvLHxNwb7qPRsRDV3T2bE9QTQSoaIi7BYm23gCj2oZcUU9PTLfvaTt9eG+/6yVDjAR8b0ar5Ual9JiWu/z0oWkNHxWSt7a2/j0RtaVXj9QEh7zmCc8Q9jbUHkGqlgs+iCMUjok73ul5yx97v/pVuqpeNe0bIuAEUQ0UQgvz7D7FEuun6OpiewlnDGDPVF+pdfRNLAd5WmVuGPigKYr9gojGMLRIJvPkehIEg1HKAtF1aJtK/48b2HQNY2wESAUK8eORkilUmSLBTrzWVUMHAhg6rrSC9INxWJu6AQMA110ImUqTJgr5DFM0y3STSiUo7uT98ZQPpcjEokQDod92RUNjXxehdVMd+x5C51pmv648+ibDN1wDZTKPRWKiojVNCGbzbo5EQNdA1sgkUgiVpHKyrgKPzlqF++9gkAggGULI1r254knnmDixImA47s9imhWMT2EQiapbIGDJ07iwbHjlYdpWWi6BppDwC8cVyHgTCaFLeCIiho4lk0oZFJTU0MoFFA5Q0edwwwEsSyFsLUsC81QYUY0yBeFrq4uDE2jvLwM09SwbQcz4BXq9+ad1LvHituCQZ1CHnbu3E1tbTWhkMpZ2rZS+3WHoxoTukZnZ550Jkc8Hqe9vR3LsgmGDDQD7CIETPWcnoijdz2Vj3VcbSkXZenQQ63A+7y34VXv+qtkwv/K7RtPqlfbE+y692e9yVV7a02VGrHS7i2lXvJaqVHpLWjo/V5KW9Sb7Ry+ynxdyh3Ym7m9t+Hz7tGyrB4L3tf1xX+3dYf83OcGkl2dBE2D8nBMScVLN2WTR3WkiYv+0zQshFQuR75QoDZe4ZGg+yE/jxi9I5PGcRyqy8qVB+J5UigvSjQwPDoeIO8USHel0ByhorySUMBA62UBPT06RxNX+FvoSqco5hVDRDAYpDwW68ZzlNhZ2xY0l0zUcdQCV9rsEk9Dc6/V6xD/fI4nR+zIVzgiRcTvt7wr4Fd6rkymSLIjQWVlJeFwEF2DguUyaVRWENAUdZNnpBChaKmyCNvp9shEBMdWGx/verg7/qID7e3KAFdUlGN6fVC0MEwd8aIDuqKtSucK5PKKo89xHCoqYz6mzXHAsZVn5ji9KJDc95kt2HR0dIBL2moXi/Tr1+BrPXnd6NEwddNEqTN4elhmIEixKLTu3E1NTQ2mqRNwCc+VhIaHIFTeWzZrsX37Thoa+wLQ0dFBeXmMsnKTQsEhZHazqShvtXvN8IykpilPSkNRL3V25Mhl0zQ01GDZRUzTcD23nvPVsgq+oOXe0P71zfB/sX3doly6W+0t3VFK2lqq8Nv7nHsKBe7peqXSG17tVOm5epPKekalNPRTCvbwPu8pGdDzXrzvlQJI/kfCfV9TBqUBAUORmvpFvv/JqTwmchHBFiGgaa6RUhfQUTkpr97NBx664RfPi7LxpOzVN8O6SaSimoJVoKOrE03TqIiWKYLaooMRUMzmmq7UXHXdwMamMlYBMTU2Ojs7yeVy6KYqFQiFQuio+7M1Id3RhYFGRbyc7Vu2u55CUNHluQCPgsuirmtgFSzMoFFC0eSTSqkx43aWN34sl+vOI7Y1A4ZLeKph2cqD6urqIhKJEIkE/VfjaY45joNueshQr8M1P7SoGwbFou3THxklO3hlIJXH4aBhO4JuC7obvhRRfILiLvbdRMQOsYhJJGKiifhEvMWi5crHK4/PstQ7EBRqsGipusRMJqOY6KNRKuIxcjmbtl27FATd6Cac7XFNPGRut2cTNINYFuzevYuy8hiRqCezoe7dr89zVC7IKkIikWDw4CZsB3JF1Y9qziqPDOnekJRuDkvJAxxHcXbZjq30yErmtpqPamb09rr+x+fo/+ftX/8J/5utNCTm1Sl5rVRLygvbed/x/g49DV5v41aaLypltRARHn/8cc4444zuBdmt+O+d5yplwgZ83kDv3IVCwTdy+Xz+KwbKu6Z3/W42h/9h59r1kDRAd4F+unu/juNgiYsH3oOX17uV6mXBV+2fhqrDckSwcInSuzfQ6hwosT5xHNcLU4SmZsCkuqqKUChEMt1FW7IDLaBIXS1HZdRM3cCyigQx8E4bCgSoq66mpkYVd2azWTo6Okhl0qRyWQK6ztq1aznyyCO56aabmXnCDLKpNAhYRRtxCWiDhpK6QBzFvuAZXy9/STds3yss98agJ95XCiLxPLa2tja/2Lyiotz1htS4SafTaAGDUNBwc2LiErmC5dbxqHEGpmn47wyUl+PlMzUN5Q664y4YDPqbBE3TcFzkmubGEb38qI5gFXIYGq5/6vihMU+/yjCU0bAs2LVLgX4cRyiriNPQUEdFPIZl4Qt82raXj1LeWKlh6I1c1dCwLGhtbSUSiVBREVPhRdtB05TBzuVy6LrO/fc/yH77tXDwhAM54ogpnHjSKezY0UYwCMViHjSvfsr2yW89I+eNaw+Cruod3RC4qP72+tZ7D169mmegSteJUvXuf/W2dzzlf6F5xsn7zxtYgJ8v8jwQ6FbD1XWddFoVS5Ymnr08kbeYeJPeMAzS6XQPw+N9b+vWrXz44Yc9ZCM8A1QoFLoLHd3rAj0MmWe8POVfy7IIhUI9jGcp1LWUMNdrpcbzn+o3epVLlX4ggqrX7T7CoduoFm2rx9e+Eoinm3XC0I0e7B+l1/KPMQxsUWq6X7kNx/HvR9d0dNEIoBHUldERR4hGIpRVxHEMjY2tO0jmsmimgYPa9YaMALrtoFk2AVDqvJZDQKA8HKW+sgpTN4gEQzhFi7a2dg488ED+fd5VZLJZ7rz3birrqhBdLcQBQyObybjepYYmSkLDsYsqrOb+LrblLlgOQdPAsgpqDBgGtqPGRMG2yObz5AtFikWLDRu+pNo1oKGQiaaBZbvj2h3f3fpl7rs3DBzbJuDmUb3wX7Fo9/AKvLGjoNO4dX0JKioqKCsPu4u9Gm+5XE6d172IV1eVTmcJByM4lqCJ7m8ebMvyw42pdIZksoPdu1sJx8JU1lRihoOEIkHQoCuTQTdAN9zreBFI18iUzhlvvtpuuNJxw5OKrDmGIzaFYsYVPrT9uQM6W7ZswbZtFi5cyB2/XcyuXa3MnDkT21aK1wDZbMENT6otkq6r8Fw2m3aRkIoBXhVaW6TSKQKG0t3y1pZ8vrT4Xvx344ULvfxy6Qb5X7rJN22PzXEcnxzVay+//LK0tLTI+PHjZfz48TJkyBD55S9/KdlsVo477jhpaWmRCRMmyBtvvCEiIps3b5YJEybI2LFjZezYsTJhwgTZsWOHtLa2yvHHHy8tLS1yyCGHyMqVK0VEZMeOHXLSSSdJ3759JRaLybhx4+TBBx8UEUV0O2/ePGlpaZGWlha5+eabRUTk7rvvljPPPNO/x7lz58o999wjxWJRbr31VmlpaZF9991XrrrqKhERWb58uQwfPlwOOOAAGTp0qFx77bU9yGT/u8SyJfywPT9wRDGGOl6fqo/ytiNFEdne2S5tuZQUxPEJZXufy3EcsUUdnxORXaku2Z5MqOO9E7rnL4pIWhzZnGiTDruoiGpt9Z9/To/F1JEef3AcRyxb3VteRPIi0mkVJVnIS9a9Z48M94Kzz5VhAwfLmFFjpbl5oDz77PPiOCLLlr0uY8cdIIMGD5GjvzNNWne1yfovN8q4gw6WLzZvEUdEfnrJZfKtyVOkaDmyYtVKGX/gATJw4EA5+pjvyKpVq+SY6d+RffbZR0aPHSX77ruvHHnUVHnttddkzJhRMnLkSBk0aICceeaZUigUZMaMGXLPknvFFkcyuaycePIs+dVtv5ZPPt8go8er+xh/wEHy5catsvS++6V/80AZOWp/GTNurDQNGCg333a7T9j79+VvyKB9Bsvo0aOlublZfvKTn0g+n/e76/MNX8rYcQfIyJEjZfTo0TJo0CA544wzxHJs+cuzz8iIUaOlsd8AOWracbJx6w6xRGTlytVy8MEHy8DmATLl8G/Jp59+LLZdlCX3LZVhw4bJkCFD5LxzzhWxHVn/6WfS0rK/jBw5UkaMGCGTJ0+WRLJTrpo3X06aNVssW+TjTz6T4S0j5bkXX5JXXntdho1okSH77ieHTTlSPvn8S/n7sjdkzNgDZeOXW8WxRU466WS58cYbxSNmff/992T06NGy//77y6jRY2XggCFy6mnfF0dE3vrH27L/6FEyaJ+BcsSRU+TT9Z+IiEgulxPbtuXyyy+Xo48+RrxlYeXK1RKJVsiWra3y2utvy4iW0bLPkGFy2LcOl08//VQcx5K1a9fIxIkTZPDggTJp0iGybt1aERF5/PHHZcSIEdI8sL+cfMpscURk0eK75JjvHC/iiLS3t8vYsWPl3nvvlVdfXSbf/vbR/hg97rjpcs4553xlffpXbXu9kfJedLFY9H9/8803ZcaMGTJ//nzJ5/P+sbt27ZIPPvhAfvazn8m4ceNk9erVsnnzZpk+vXvQ3H333bLPPvuIbdvyySefSFNTk7zxxhvy1FNPiaZp0traKtOmTZMLLrhARERuu+02GTp0qBQKBTn00EPle9/7nlx33XUyZswYeeaZZyQWi8m7774r9957r/Tr109WrVoly5Ytk6qqKnnhhRdk0aJFMnnyZP8Zpk6dKosXL5YXX3xRKisrZfny5fLOO+9IU1OTLFmyRF555RUZN26cbN++XVauXCl1dXXy5JNPioj0eNb/7QngsYu3ZTOyrTMpWbFdzuee78Nrlq0W0ryIdFlF2bSrVfLeeUreneMes72rQ9qyGWUj7W42ddu3SLb6z1afiqM2ArZtiy2OtHd2yA8v+pEcOe078trbbypj59iKFd8ROeTAg+TfL/+ZvP/eOqmtrZUlS5ZIsViUxsZGWbx4sTiOI6eccoqceOKJsm3HdomWxWR3e5u8vXKFoGuyz2fhaXIAACAASURBVPBhsmXHduk3cJCcMfdsWb1mrRxz3PEycdJh8spry+See5dKvLpKbr/jTnnznX/IX194SZoHDpC//ccrsmLVSunfPFBuufU2ueaaBTJ8+H5iObas++B9MUNBefudf8hhk78lP730EhERueqqq2TcuAPkk08+kZUrV8rMmTNk+vRj5LXlr8s/Vq+VVN6Soog88ednpaquXt59/wNZsXK1xCuq5LbfLJaCo/ru7ZVrJFxWIXf87m5Z9sabcvT0Y2XcQQfLZ+s3SLyyXK67bqFs3LhRpk6dKocffrjk81kZPnyoXH/99eI4Ij/60Y/kkEMOlnS6S4466ih5/PHHJZPJSTxeKfff/6C8++57UlVZJ88991dZsGCh1NbWiyMiF1/yUzn4kAniiMiIkS0yY8YMERGZPXuO3Prr34gjIifMmCnfPuo7YjsiR377aLnwwovkr3/9q9TV1Erb7lbxjNQ777wj8Yoqeezxp2TZa2/KzJmzZMqUKdLR0SHV1dUyf/582bx5q8w48SQZO+4AsR2Rosuif/4PL5Tp048Txx0rDz74sNTWNMrHH62X/v0GyY8vukQ2bPhSZs2aLePHj5dCISdDh+4j5553lny5cb3Mnj1Lpk6dIl988YWUlcXlN79ZLJ999rmMGjVGrrxynlx/3c0yZJ99xbZF5s+fL4Dcdttt8tRTT0lTU5OIiDzwwANiGIaceOKJIqI2lV83V/9VjNheD5zwwhk+hNdxOPvss/nggw94+umnGTVqFDNnzlQ1PZWVVFdXM3LkSNatW8fYsWNpbW1l9erVTJo0iUcffdSvtn/rrbfo27cvdXV1HHLIIXz00Uc0NjayZs0aVq9ezaGHHsojjzxCMBiktbWVJUuWsGnTJp566imefPJJRIRjjz2WY489lkWLFpFMJrnooosYO3YsmqZx5pln8sADD3DkkUeyefNmHnjgAUzTdAksIzzwwAOcddZZTJo0CYBLL72UJ598kssuu4xUKsXKlSvZ6jJfH3jggV8BaHhov/+1fnf/DQaD5IuK0SFghLAcR9VN7QFhqJV8T9d18paSMv+KCKXgKsd2h0O+tkZfV/kSXdeVGJ9jY6Bz5x138NvFiwGFTHv5pb8hmqrG6kp1kcnlOH7GDFr2H0l9fT2hUIg333yTro5OQmaQhx54kOZ+/Xn4D4/w+WfrqaqqIpVKMX/ePKYfdxydnZ28/PLL5HI57rzzTsyAwUMPPcT27dvZd/gwBgwYRHV1LYcdPpmWEfvxyqt/x3Lg488+RdM0aurrmDx5MlWVldx2223kcjneeOMNDjjgAPr27cuKFSuYcfwJ3H/f76mvreP999aSSaUZP24M/fv1I5VOM3HiRDq60j6yUCH2DD766CM6E50MGzaM/fcfTWciiWmGyKa6qK6oZOrUqQwePJiWlv1Zs2YNf3/9NRoaGrjiiisQG37z69s49rhp/OGRh2htbSUajfLww49QUVHFihUr/g97bx5vWVHee3+rag177zP16dPdpwdooOluhkYmQQYBCYooTh38gK+aGzUmcs3g9TWaxOm+10QkqAhBboyaRDG5ccjlEmOuCGguCOgNRGQeG5ruhu6mpzPsc87eew31vH9UrbXXPud006AiQYpPs87ee61aVbVq1TP96vewbds2rr32Wn7wgx/w55dcwhFHHsmJJ5zErbfeytq1a3nNOa+hv7+fK6+8EkH8ZtlJzr/gzTRqda6++moQ+OrffoVbf/wjvnbV37F7926SJKHTSfjiF7/IG9/wBr71rW/wN3/zNywcGSFNEs9TGNNoNDjhhBM4+OADuP22k/nB96/nxhtvJIoi/uRPPkKtFvHpT3+WI488krvvvo8jjjiCZrPJ6OgoV331q5x77utotaa56aab+NIX/5bHHnuMZrPJRz/6URYvGeZTn/oUp512GpdffgVZlnHRRRcxsnCEL3/5y2gd8Kd/+qesXXM47/uD3wcF119/PYODg/z5n/85wwuHuP/++7nhhhs488wzmZx0CToHBgbYtm0bn//85znrrLP2C3X7i+bhfK7Kr7yQgt7stnmel0g4kS4LeUF1JOKSvRWkkLt370ZrzY4dO5iamkIpxcc+9jHWrVvHhg0byo22BZBhamqqJHctEhV+/vOfZ3h4mDzPGfbJ7sTHbxYsWFBSIg0PD5cxrkWLFvHwww+X97755ptRSrF169bynP7+/hIkMTIyUga52+02P/3pT5mYmKDRaLBt2zYOOOCAeTMH/yKL8bGgPM3I0wxrYtAOd5eLLSHp0IVRW1xcIQhDOklCIwhRurpp2p0XhiGtVotM8EH5YtNvd8NwD0bYX1zsKYvj2G04tWBMiMUBCeIwYmZmhk2bNpVjWiQVbDabxPUam7ZsZmqySa1W4zOf+QzGGIYGBvnc5z7H4OAg73rXu/joRz/KdLNJI64RB4Y8F4YHB1gw4IANkQloTU0TKIcsHOofoDPT4tGHH6FWqzHUP8CTTz7JS48/llWrVvGVr3yFW265hfXr1xOGIXEYsW3bNjZtfJx6vc5nP/tZFi1aBBjyzIH3jdI0J8bIkjZ9jQE6rWmyTpvb/+3HdFoJ9VpEuzXtEgUqxeJFC0mTNkYsoQKbOmCOg18PeYRhyMDQILVajcnJKay1PPnkkzz66EYajQZXXHGlY9DQmg0bHuMnP/kpU602US1my5NPMDIyUsaRCuBQrVbjgQceYMeOHZx5xq+hlGJifJLXvva1oBXnn38+ixcvZvv27bTbCStWrKCvv5/77r+Hw488AnCZnGs1h1QsGDWsPYB2uw3KMDPTJopqxLFDPsZxTK1WY/fu3UxPTzM87IiAR0dHectb3sLU1CSXXHIJJ73sJP7mb65i0aJFZFlGu5X5TcghTz31FIODCwgDF9NyfH4uQ3fBLpKm7l02RpV75z7wgQ9w4YUXcvvttzMzM1MCUT74wQ/y+te/nsWLF/ONb3zjF/ZePt/Ki8AJKBfkgiDz7//+71m/fj0XXXQR5513Xgk06HQ6ZbC42Jx7+OGHMzQ0xKmnnsqf/dmf8cEPfpCRkREWLFjADTfcwIIFC0oAQrvd5vDDD+eggw7i1FNP5aKLLuJDH/oQURTxspe9DGst3/72t+nr6ystuxtuuIH169ezdu1avv71r5fAiKuvvppXvOIVJEnC8ccfzxe/+EW+9KUvcdJJJ9HpdDj11FP553/+51LYfu1rX+Ooo44iz3MOPfRQPv7xj/PZz34WY0zJU1gI6mdMMvszFMktSxeOuCyvUxPg9y/l4vawuJO65yu8cPOZZlOsA5T7Ta8+szhRgRy0OVYxb5p6FL0oKY/i1Frzvve9jz/6oz/iDevXc/HFF4NvkwDf+973WDy6hJUrV3o2BMPk5CRHHXUU7Xab3/zN3+Tyv/gL3va2t9HX18eyZcvYvHkzX/mbvy3HfM+ePZx11lmMj49z3XU3EBjF3/7tVznv188r+xkEAWmSOLBDmrJkyRIu/tSn+OQnP8nxxx3Hxz/2MfJc+J3f+R2uvPJKfvrTn3LeeecxPOwYvs855xz+4oor+C//5b8wPDzsGP2tBd1lGV+0cIShgUH6GjX66g2GFwzy55+6mCs/fwWHHHQwf/2lL5KnGZJbt4HL5gQFHF4JkuWceeaZ3Hvvvdx77/0AfP3r3yTpZJx99tlEUcT555/PX/zFZbz73e8uU1JceullnH/BBXz7O9eQ5zl///d/z1133cVLXvKS8rkkSYJWmmazySmnnMLjjz/OD37wAy6//HI2btzIXXfdxdVXX80f/MEfsHDhQjqdDgsW9PPf/tuf0tc3wJ/8yUf5rd/6baDLpzk1NYX2wkZr0DpgZmaGl770pWzdupVbb/0RADfccAPGGJYsWVIqSjMzMxx11FG8852/yYUXXshJJ50ECl760peyefNmbr31VqIo4Nv/9B2y1PKOd7yLxx57nH/91xsBzT/90z9z4YUXctppZ3DvfXez8fFNhKHh/e9/P3/yJx9h5cqV3HbbbYRhyNvf/nZ27tzpqLv6+rjvvvu47777+PjHP15m5f6VKc+5g/F5WKrZd0V6/bzzHb/85S/LG97whjKD73e/+11ZunSpnHfeebJ69Wp5xzveIf/4j/8ocRyX8Z777rtPBgcHZc+ePXLttdfKgQceKOvXr5d167o+9muuuUYOOeQQWbdunSxfvlyOOuqo8rennnpKjjvuODnjjDPklFNOkdNOO01ERD7zmc/ImWeeWfbjnHPOkUsvvVQ6nY6cdtppcsopp8jpp58uxx13nDSbTbnxxhulv79fXvnKV8rJJ58sBx54oPz4xz8Wa22ZQbSI8fy8svPuq+QeMDGTJbJ1bJfsaLr4VEfyLjBCRKx/RLl1sanJLJXNe3bJZO4y9eZ5FwBRACy2ju2R8U67J9Y1X5kvLpnl7l6tNJPdzaY0Ox3JROSeBx6UuNaQBQsWyOGHHy5r1qyRRqMhg4ODcvfdd8tFF10kg4OD8obXvV5GhhfKpz55kTy1bbsA8uEPf1jyPJdrrrlGDjzwQBERufjii2VoaEhe99pzZWBgQP72r11sa9PGx+WAAw6Qhx98SPI8l9v/7TYZGBiQ4489To499lhZNrq0BNVs2fKkRFEkr3nNa1yMLs/kK1/5igwPD8vrXnuuLBtdKm99y/9TZi/+wz/8Q/md3/kdyWwuaZqWz/3aa6+V0ARyykkny0vWHSUrli2Xf/nn75Tgl3vuuluWjS6Vhx98SMSKfOhDH5LjX3qSdHIr/+8ffkBWHnyQnP3q18jIoiVyzTXXiIjIpZdeKsPDw3Luua+XkZHF8nt/8PvSTlpy4stOliPXvUROPu0VctyJJ8u5r3uTaBPLqlWr5Ygj1snKlQcLIO985zvlQx/6kJz+ijMkyVL57ne/K/V6Xa7/3nVy9itfJcccc5y8613vloMPWSOvPfeNcs/9j8jAgsVy483/Vzq5yCGr1soXv/TXYq1Iu53ItddeJ0uWLJXt23eItSIXX3yJnHTSKZLnIh//+P8ni0aWyuvOfZMsGV0hl11+paSZSJKKWCvyX//rf5NXvepVIuIyOHc6HUkSNzH/9BOfkpGFo/L61/26jCxcKld99R8kz0Quu+wvZNGiJXL22efI4OACueKKK0VE5G1v+w1ZtmyFnHLKy2VoaEjuueceueKKKwSQW265Ray18hu/8Rvy4Q9/WG699VYB5Bvf+IaIiHziE5+QX/u1X3Pvw3Pwjv6yy4uME5VS3bBbuP2KIhWo+OTkJDt37mT16tXl99u3b+f2229ndHSUE044gbGxMfbs2cOaNWsAp4U99thjrFmzBmMM27Zt4+6772ZkZKQnxcf09DQf/OAHue6668qYWNGuTqfDLbfcQhzHnHjiiQRBwMTEBGNjYxx66KEAPPLIIwwODjI6OkqapvzoR04zPP744xkYGCiJTguX4qGHHsqiRYv2ubn4F10sUrJF7JkcJ89zRoZHUAhBsaepZFwAqyBBHJ1RPaYvahB6SwrlNvQC7GlOoo1hqNFHUPm92s/ZLB9FyTxLxHS7TbPZpK+vj/5Gg//zf27kbW97G9/77r9gs5w8z6nX67z61a/my1/+Mm984xu5++67efD+B3jJS17CEUceSdLpcN8D97Nu3TrCMGRiYoKnnnqKgw46iDiMeOihh3jooYc4+uijOeSQQxy7RpqyYcMGVq5cSaOvjzRJuPfee8t8TStWrGDFihWgNWmasXz5Ui699FL+0zt+07kfg5ANGzZw3z33Mjo6ysmnnOL6K5YtW7ZgwoAVy1eU3yk0E5PjPP7YJjqdFkmSsXr1KpYtW06SdIjjmHa7zYYNj3HYYWsIw5CtW7czPdNm5SEriYzmllt+xObNT3D66adzwIplWOvcyxs3buSuO+9j1aEHc8xxRzsrXTTXXnstW5/awW/91jv4zbe/gyzL+NRFf8aOHTsYGRnmn/7pn/i7v/s7fvjDH7Jrz24OPfRQNIoHHniAelxj6dKlfP9f/w8jIyOsOnQNrVaLqZkWU1NTvOxlxwGw+fEnabdbHHjAcprNJo1Ggy1btrBq1SoajRo7d+5mbGyMNWtWoxTcf9/D3Hfffaw8+CCOOeYYDxkXolC5/k43WbNmzSyWmQytAn7yk59w55138drXvrZktzcG7rv/AR599FGOOOII1qw5lCef3EatVuPBBx9kz55dnHjiiYyOjvLkk08yMzPDoYceijGGjRs3EkURw8PDbNy4kTVr3Ljv2rWLyclJDj300F/aO/ucll+WdHw+l0Kznm1RFRZXob0UaLA0TXussSpKLk3THpTNfNB2a62kaSppmkqe5/KFL3xBTj31VEnTtKwry7Ly76It1TYlSTJHqyo05OJ+rVZrr/0trq3W+VyUAl6eSWEBWdk905StY7uklaeSZKlT5MWWCL1EHIJv5/SUbJ0cl3ZZmTvkHo021m7J1sk9MiN5F6ouXRTgbJi7iEiWWck8miuxIq08lyd37pQdzUnpiMhtd94prz73dZJKBWEvVtavXy+33HKLryMrj8UzEOlae1mSzoHnp53EweizXJJ2x1k9lXPzNCvPt1lefn/zzbfKMce4LQ6Tk5MOqp9n3Wfo60/aHcmSVIopYsVZiQVyLy3G1n+uNM1ZZ93bS6udyK7dE9JqZ7JnrClbtz0lW3fslKl2R8abbWmnUlqi5XhUBruAtc+0Utk9Pi2ZiPzRH39ULvn05/zvzqL9/ve/L29+85vdXPfjnFc6UFiGRTeTVOSpXRPSbFuZTrp9mmy25Ikntkqr1em+e7kVmznkp1iRNBHptHOxuUjSsdKcbEmaFO13c6K35JLnac84NafaMjWdiLUinY4bs2KHQ5aLTExOyWMbN8nOXXskSfN5518xT2Z7cETmvs/zrSUvxPKiJeVLMQzzaSWztWyYn5Kkyts3mydPPBNEQUBb1FvEgYo2KKXYuXMnu3fv5vDDDy/BGtVNu9Ud7LPbV6U7qn4uNhFXuf2KOop/UtHK5DnU0KwHNeQUyeQV7cSxdQ/2uwyzjnxW9/DfzaQJE1NNRoYXUke5Df/aWVuioJVn7JkaZ9HQQmootOdBs1LhBtxLXwXIBJLMpfZQgaG/r79EGol4gl9PPKpRPeS9Raky1CulPOO221RcjHn1menKPBPPYVgcCyYIbQyZz+P007vu5qabbuKtb30Lo6OjZDbH+DQmeZ6jcfcuiF3Fd7qgYKpSFBZM7llmsb69buOrY4soQCUiUs7zOAip12Mycd6HnTv2MDQ0xNBArTtQdJkfwCFpBdixe5x2q8PCRSPUawEGR+5bYDGr8zzxSM5qv5TWnjJKY8UFHnftamIRFi8axApMjk8xPTPFsiWjRGE3calWjojQenaKglB3165xkiRhyZIlGANWBGNUyWxubcEUU8xdnxPKwvR0i4mJSZYsHsUYZ0W12hm7du3E5XsLPat9d5wV3WdfvJfVuHAxN4u1A+YywrzQLakXhdSL5ZdaZk8+5/ZzL6dFmBgbJ67XqEUu0WSBzisE0faJPQz29TNoIrRnnBUcA3iGsHNyjEZcYzhuOCElgii6FEz7aJfFE+GOj5MjDA4OEmvHPIF1DOO6PF96FJ2inXtdPjz7hTLPDrvUfW2LO/jPZb+8oBTdhTwq7+7EEcEmSUonSbCqQrUj9ChGBbFxwRHp2FIcDVIVjJIDnU7G7j0TDA4O0t8IXfoM/3tBEFsqb0oxNjnN9NQMCxeNUIt0mVur6J9jHt/b+HT7VygdOTAx3iKzOQsX9jM9nTIxtofFSxZRjxyJa4kSLRQD6+YRwOTkNK3pGUZGRohiXbZ5X/d3aVECrHVuv92797Bw4UJsDlNTU1jJaDTqHgw1t5YXtnj5+ZQXIegvludV0XSpkRSKgaFBpqamSNOUgYEBAuWZvb2QCsOQmU6bvoZnhfZrl9FuV1UYho4uKi5WTLfA7q9mZnCZb2c6LjaVBCH1ep2wsGxt1yItrKSiiONq6rFOC+GilX7WAqq4H3SpjPC5hgqo/ayT/dELXwutVptWu00YGQKtUcag49AJIuU0eaPVvPzAMus4u03FLb1hO+t6S8GOq9BYb4X0/lJ8evolXKxF+3E0uMy+nVZCs+kSFS5evBhjCousKyy1zxuFZ3YfH5+i1WqxeNGikvNwf6jx3DN3qd4L4T02NobRIVEc0GgMEoa6rKtQZgpLyahnPwd+VcqLQurF8rwoPRo0eCEFoQkZHBxkcnqK8fFx+uoN6rW6YwrHCZDJyUky5VjRHVmsq8tiacQ1JiYmyL1jRpcCY16KwDklzXLqcUw9jkmyjOnpaSYmJogCx7840HD7XQTBip2zaThQ3ZQNqO79q+VncWV0q1Mlie/8J/Zek2UZWZ6waGBxKdR6Ekj656DnqbEQPtAdR1XW3U2Zoiq/a99RJ8icOKq6qHstJrvfLixVeZ4oD9vvtNEIA3391OOuWxcc4zw4S7y4xfR0x++FGiYInaDJcykJbvd5f38MtAENw0OOwy8IQqJI9cyzwtVoquSCL5anLS8KqRfLL7XMfk2LHLvi2cnBWSjD/UN00g7TzSna7TYDA0MYozHKIMBMq4WpN4ioLHdWCH1Khnaa0BfW9nrf+YoGl5PJf46CgGhoiFyETmuGdrtN0m4TRRFxHLtN4JWapSJ+CgFQLN4lk755ugQl+y5VIbXX4ldK65M+igLlXXiS5+hiMRaXLkOV1c2hDXZt7hGGTqwVFnB1j5377Hs8zx7qIHBJC9M8Z96lSOTpH5Q3iwthEGhFFIc0Gg36+qIyr1RlGHp6NDXVzVTcaESlYHXZfJ9ejlTjidZaavWoJxeYcgb9vPsOn8u473/k8qKQerE8v4rqCioAqeRSqoUxwZBjj5+cnCTub2DCiEajn6TdIrUuM27x3mvtrJg4imgnHRpVIaWqS7BFzYp9FItpkTTQbTB2AftAaaKGg6QnnYwkSZhoOgb8KIqo1Wole30OpbAtlimNExKK3jV4X+Cd/S+2Z0EsrNKi/kK8GBOAOLdeIVitdEekXEBntWWOUlHxBxapZwrm7mqbZseWnCDQaBXMOb8bj9r/cdAeMGOMYuHQoM9HBWFAmURTKbe1oHDLTbUSxpuTDAz00WhETojTdfPt+zEU+dq6fS+TMUoXjFEUB04q+lkdj70Rdr3oBizKi0LqxfLLLQWkrKJ+Fgg/cKk5pBJsD41haHCITpaxZ3KCuK8fHRiyIi2HuIUztznaaCyOVqfZbJKSYzDs7/qngMDHVkSsX9B9Hi6xaKUdBVEc0qDPARE6HZrNZgk2aDQaFPmWilvmuJgazL8QzkZZlu15hi6wcjB9KSwmgRJlaq1FlEYplwLEBWkEhQFlkRyUdvuaUNYf/Wdfm3iTQxtQOITa/ENs/bWqFAZFUsVcCvqqWec/bSpMShNJK0CrMqFhbjO0CWal1nHuyOnphOaU58Xr7yvde0Xi4/21cqpxxi5Ktvf3vbkv3Xcv4taerrwopF4sv7zi/EGVv+cJxgNK6Z7zLYJoxfDwMGPNKUgVaZaRZCn1YO6iFpuIplK0kw5x2PAp6We7fipouOLG+EA3FStEFYAI74rSDqruYNkhURQiQCdJ6HQ6jE2MA86qKzj1wjDAI6Z70or3uMrmg8U/G/eQX8BlltQIQy9s0eBdpmiXrrxwSyIKVbgCFYApwSfduhRO7JqyD7nPUKtVoWx4rKQfM6W6sHtH/dRxgAZT7ecz6WLXQtSquyk/NAEFykYqAJbpmQ5TU9OEUcTQYB+CSxBZWD9l0kaZD4Qy62PFQhKxiOgSeCGSVwRRcU4ZffXX738/f1XLi0LqxfK8KoWbT1WXhwqEWvnfYm3IgcWDg0x70tMSdq1Bi08s7xdpozVZkkJYWEY9xht7c6+4BdMlgJycaqJ1QF9fn+MGxC01DkioSktOFNSjiJrfS5RZS5Ik7l+7U7qGjDE04hpaq7ItoopFV/dIbFGWovd+oPyY7KXNxYcSKeDg7nlhLPn7OOZ/41xT0kU+Ki+Mquj13udUfG+76HcUol0CyHz2iCqoIvaKtbogkZ0bstGVa/bt+ir2vFUFXzkOWvl9dc712247kucwClk4POjv1EVG5rkt94Cpp4WB2h6B6jIqFIqELY9VxGVXyegVVj9z2Zt3QKDcQPhMrnselReAkHILU/dRz40t7Ou64vz9jwdUfMiin/cP+GmLFIf53Ur7WAv3p9punfOdVPV2FHGk+c7slSY+SC/+qBiKahDVAFs6h5QXGlo5l99ArcH4+DiduI8oDHqefk88atbttdKOST2M0GHETKsDQcLkTIsoCOmvxS4dvVZl0N0WA6CdWy/UmrBWo69WI7cu22uSpaRZxu6JJqIVUSBEUUAQRwQqKKHbRcwsx0HdAzHOFQdd32Yx5vPNYZs74e7NR63cZZk/L89zdBR2hRGUG1d7hmMfE8Fl+XWxwyiKaCdNOmmGKdLAi3QVCL9PTXs3ahQbssmMLLNEgfYWT1BZXOlZSGe/504OuBOKLQBlhuHCovGkxVlmGRsbIwxDFg0PurQs2pRwFoX3OVbf8aeZ+KpARhSt0pTXFwrO/FX0rj97L3tNMgNVRaaQ/7oyXOJ/EDu3H1K573xy8nm0rr0AhNTPp8wnnJ7WvbIvDeU/WPl5ooyk2DBLN7a09xs/8/oLa8pZDN6VVIou71bpEXqKWhjTV++nnXQIwgDF/ujoXYtLoYjCGp0ko97XQERot9uMTezBKO3TPNQJAy/ylJseysPerHLatNEGExnCKPJrq6Kd5iSdGaanp5GpGWcNGAe+qNUDjC7wc2CVQougRPkVurLCKB+4L4ZV8jkmkCfucMjFMCwZ+uftu7Xe1epqFB9Pml+PcCjIwmWXJAl1L6REaZQP9ogCRLu6cKwMgdJ+L1vs3bu93SqFlX+ac9bU0mXsY1NFkwVyBkG6MwAAIABJREFU78ITgR07dhFFIYsWLSTLLEFg5umK2/e0/8e9l953ar7re2OOc695BsVrNUVtbmrZymBZr9a5k59HMuhpywtGSD3bQRfpbsZ0pbts9U6YfU/IX26Z3bb90c70fsU4nn5c546L6lnH9ubO2D/hPp+7qfteV5+Zqhwp404okNzFsIwJHclovQ+ju1aDVpVxqFgM4mMouUeHmUBhbUaadmhENcJGA9uInGXU7jDdbDvLKQypxQ3iyLkkC2un6vbR+P04QC009IUDKAZQ1i3wM1lCK59haiJHYQiMs1KCMCYwikD17j1ytFLlOu1sLWUqGrX4PrknZn0cLbN+b1fh5qPrIVRleK/4pThWFtsKaEGAUBuM0iStFN3fVShQBkQ8aMU9K8EZLlGoyJIOmrh0Q5bKTWENVB6365P2z9ZTXClnVeP7L6q7cTdNhV27dlGr1RgcHMRat+nXWnzCx+7i/UyPT0fYM1dQVY/7I5T2/Z6IF+AWXfGGWEzPYDk2jkJIKbzB+GzdJPyM1z7D8oIRUs+27L/mMr8m9Msv8wnPfbXPlsci7vAzlb0FLZ627J+7Y75q534328/f/VQGxRXU6xGtVkCWJpg4wloh1D3Rr16t3d/IeJdOPQhp1Ou0Z1rEYYRRCoMiDCLq/TUsljzNSdOUVnua1ozjWyvzj5lCxe8uFtXeGy8DanFEWIvIcUIsy4UsSUmTlJlWE1FCaALCQNMX1TB0BUoxNkVOYiXW89x5MIQXzlo5uHy73e4i6/z9u0wZxSIs3vLp/rPeiVaMXCH8gsDRJ6Vp2q1P8JZfL3igeD5BEJCkne4+Jh9L8jV3x6xAghadlcKt2wW1KCD37kqtIcsokwm6xIVdd6DMRpM8i/J068e+ZNjeLt1fRKcAGdZ7E3oVILe5XNzfqhBQPueav7gbe3x+lxeAkHq2wmL+fQr7niBzNaFffnkaTavsTxcGW3XH/cw9mWXiyBwt8eks0Kqw2n83i1vobC90ej53CoWV5F7YMDRMTzcJw4WeOqmwD2a30+83UqaMb+WSOwaLtEmeZZgwIKCrpyoUNgyJw8DBqm3qBFZnhqmZHExAHMdEUQ3tSWAD/69AXYgXL0YMprivUlCL0HHkgv95ykya08oy2lPjLp1JGBDFsSPjNV0rCy9gLY4kNhfliVsVYRDQygWbgQkrXjPrLRJnjgHaCZlCLCnteBCVphoTA+e+iwJN0k5JkpxaXHGpzUJOWn80YUDamqadZtTioLTqCsuosMd06eL11YkDgwg51vfNKIVohRWFzS07d+0kDEMWjgyTC+RZ7jZoezRhLnt3d7qyr3k4q1/zlH0JAScjZ0kxRyz5NG2qtq5AvlqUCLqgnPLWpcVZr8E8ls9s58G87d/vlvziygtASP1sxQWJVbmAz7tvhYqzo3DL/+xK2HNSuoK2As1Wc5v+bPbjuAt11/pQs6wSYP/E4DN3pc4OWM/btOodvO+nVquRJG0PMw4Ah2yTefz0JdINhSPndlyAygppktMIIwxu75CI1+e1q8mYAIwmDl0G1Uxy2u02M+2E6ekWRkfUwpBaYBDjXJEu0O/bIcptK1LuJbXWCVytoRaGmDB04mwgJ03bdNKE8aSFbYMODLUoJI5jL0T9hl0FVllyH2W3cU5Hd5i209Qdj7zLxaUBcm+dzFLiysHRuM0ADnVoVQFQMGSRkAQ5E+kUJh5EqcJq9+dSnOtulsWQBBlNO4NmAFEWDeSkaB1QwNi726GlUFXcObiYn8vA7P5rZY5JgljTNzzo+qXABpoODjBhyVGzhQTekiyt3dmuzurRC9KeMdq7p6XrjqtaiVDMfzfe+7Kc5hMnGiFDoTFKERRWqgdSuNit9bKw4gJU+xZOz6fyK8+Cbvej91Y5lNbz0dn3TErhTrEVIVV9R3tjSfsX55oPUeaNgrLOn7XNPZpB5bg/dc+hhQOm223SJCfLEwb7hzDGofPMPtpdjIYAY+NNMhEG+/qII+PcbZX2igcJuA3IjtNPRDDalI3pdCztdosknXFM41GMiULiwBAo4y0h5+YLwxC0s9YySbHKIARkWHIyMs9MKEBKSocOWZ4hYomCiBBNjcgv9sXi60TMhG0S6oA6cVcrpzoP9laKhboIyCsfF9G06dDOOhhjGFR9lVods0d3afapV7A08ybGKPrpL913govHFW0p6ikcW94RWWm38vVa2iS0Wi1G6iNYrK/HQfutT4upy7e5ugioHmGg5tlM3Pv7fErZL2eF0P6fwVlOocJhZ6Bk8VDKLWa5h8Ybwue9rv0rLaQEt4hlFmyWk+Y5SqSLFZsHTNEtvegeLRVh9hwd91nUXOskrwAllDIoJdTjoLLPo3dx6m5G3NsY9JZiPK2FPLfkIj2v7LMR8vNNzx6B+DTT1/pzjDEOyaZdqokkybA2Q3JbpqAo8xdV6hQRlDFd6h7vImwnCUYJYWAwKIzSfu9T6WHrcbX6i3tgyYXLtZ0mTHVapKnLJVSr1ahHsdOMAchIaJORkiEkCFNMszsZY2drJxOtJtOtGdJiP5Df/5TlOWIzjDFEJkBy68ACXliJVuSSlbnGiuvMLCh37wPpXdKchaoQcUIK7Rgn8sxZlNp056p44IRD+7mq8swSxBFZJyG1ubd0kzm52pTt3ldJJa7lYfSgy7xpaZqi0J7Nwj17clvmUiv6GQRBmVetaN/smSmz+jt7vpWbr2eNVVFX7/mzPksvwq/3OD/6D28ZFW+qsoFro1bUopAF/QMsG1nMwaNLWTq8iD7w1rSLeToGFUsxJ00p2p6/5QUspOYG5gsOL3Aab5pa2knuEqZJ3nXjadUNOIqUk2k+SGlpSTC/Q+AXeXQdKfz887vMCgRfEVcpks+V8SJJCaOAWhh1iTh7nF+2cn7v4gBdHVQEOpkl6aQlq7UbT93Tbq0qDhSRUlPdFxR3b1O0ytAwH41QzziU1XVHsHBBzb7P3jRLodc1DDghQLcdxhi336ka46Go15Pn2mIMIVdFizJEhFY7odXJya1heKiP2OCtpTaTTPIIG3lg1yNsGdvCWGcPiUoRZZ27TXyivKJtWkFeiUVai7LKxZcKF2XgFnbbXatLIa0oNtq68aouvGKdm0u8Uoe3osQrUWIru89sJUWJOEdikbfK5trF58TZZAVTeF6406zqeaYiqqKgubYjah5hokqhWHwGULZXICBFH3vnz5z6bJGEcPYc0/556lnt7D23uo5076O7z8zObj9z6nN/uBhc0R5NiLU+Waj2SkNmGWkMsGJ4ESeuPYIzj3sZK2v9NICQYuVK0GgnpIp2Fa6W+Uo5l+f9+hdafqWEFHS1/TTN6aQZVsKea5QyiOTly9nV6J6f2oaaRbMy53e/kFsKYdX7ojjgckagNUFgCEMXo1Hgd/BXhZp7eWe79jLrBH6WZV777sYbqmU2x5kLEvSI3GdRin7vu455R6dErO3lJ3rHb74S0KUzKsfJgBPuOWEUoLUTXrP2JJcIPGstnqWIxMePnhqbRpSlf0GIImNj9jC3b/kJj0w9xmQ0TRqn2DD1rhtnSYgHrohIucgXCD3J3Jw2KvD8hZrcWpcNWbnxU0qVAkXEKxPilA2scm49K87DMGuxt0UcRzQ50mP59J7bFQbKKhR+I7GVHiPNMteaKxbyqqWhbFcoludVhKkq/fm6a8mVggMQZ4nMvb4qHHUpZOZaO8oLjPmFZHmuqJ52l220vcK/e321LXP7J14bEOmiUK2ff9ZaJM2IUsFMdRiN+zn7hFM599TTOCBuEGBpoFGSoUT7eKXqvTH0Cqx5hFSvMvuLKy9AITU3liIVDUEEksTSThLnCgjqFW3Ru2LU/PXN5w54tgvs02n++13PnMvn6jpKqXIBKNwS1s9LjWBtBpKjNdTjiCjSPUKqp/aKkBIgzSHJXGpxR27QJfgstEHtGajnaJbQ49aZL771s4+Hr1vNX7/M9tP4MvvlK59TKWnc0XjL1KquMBflxtRKRk7u9+24+wShdvudTFDosT3uz8zX3AG2Tj4Bgwk/2fMT7tp5B7vYjarhqZ2EXLJSyKjCdeQX18zHwZQO/IImaNH+PIWyPpW66VqZ1trKYuiEjRaXYl5L8dm59Zy1ZecIKxE/1/JuPcrOXvSLhVahMA6iYQvXrCotca21T+/eW3ex6PsvnScEZtXvLafSSugVGi7mp7EEXWumKkRnCcT53XfufapaYtW+9dZDz+9O4CkMpvfaHnh8tx9z6/eWmaV0c2Z5ini6rTwTyISaCtBJhm22OGThYt71hvWcceBqamnOgrCbz6t8T6vzvmpZvWhJ/TzL/AF/wY15lkGrk5LnuYMvq4DCz9ddxPBH736ouNJmu68KTXMvsf1f6HHeMhuNZZUXEgoptCyrvDDBpd5WgOSAJTSKOI4Ie3CfVUGtKpobtDpCmlk/nnMFlBvHXmuvd7FQjpdO9LM6zo52qR627t7j/NfNM4R7GdqiLwIlfrqwCB2TgnIuF0C8JRXHIRhBxJKmHbI8KRcZF9QOUFaI44hMXByvlbexDcueYDc3bfoBj6UbGY/GUAPOMkiSBK0U2oQoZdwz9Yu5S+bnnrloRZZaT2brXFLKKocatKpMG1/4z5zrzM0V6y3uPJtlTdBrdagel1rX2igWVV1ZZHuWGm852WpMpBQWqnK9drFNLyTnCDurulZcZW4Vv5WCxwqi9ByhigQOcygFXLv7fAsL0n2vnaUC5dHdo+h7VYioWZZXpc3l+BRCz7lei1h4YRkq69GK0qssuPOc4HfKh1f0xGIRMkDQWDSBCkg7KaHSRMqgWy3iqRl+45Wv4V2nnV3Gq0zFHU3FI9C7f9A3n97yopB6VmXvQirPoZ1kJEkGaEwQkecOcVQSbed5udArJT4vUHex1aJ7JpFBPSPAwzO9rjtZnyFwwpfC9WMtdGNr3pVSxEdM16LSSggCTT0OSrdfdVwLISU4gT/TTsmtq6/Yf1N1fTlXmPUMEHnp+iqRRtYi2i1mVknPMceWnw2653f3Ms+V3G5RdAtDYb0Vn6vX9wIAes3FKlnOHM25cKXlzlVmtXGLn8x9XZ3RlVGPw1Loi7dwHLGr2++VJBli3aZWqxKyRsaTbOP6R6/noexR8gU5uemQph2MdkI2FSd8JHW4NV3G9rrjL4At3JUi3rXjFRcMSrncT1p3F3hbvV4ECkuscCfOEkiOyFdTMLcUwrscNm8xzLZClHXux6zc4CvY3CHutA4gxwEdVNAjJOa44bywnQ/gUFg5oOfEwrrnKS8clBcGxXtHKSR6f9fleV2LTtNrDVWEI1VrSKiCJYpxcePmBYB/blUh2XW3FsqxKt2yqpjkuXVAGKNIM0tmIVABNR0iiZtzoRKCtIMab3LBGb/Gb73yTQwCYakqFKqMf0az5vPPw9PxbMoLfp9UN3NmgTrzk0O57wo0lNP8LVoLWiuCwC3SQeA9z7Ofi5888+6rqqxrs/a6Un30+/OsZ798e7t2bxZX2e8MUmt9/zOnvaFAda1M97K5xdMtXntvoBvLvMeycu2tCiiwNvfj6PYOmcBR+nT7sa9Y3/5lrS1AxFr2PqbFM6n+7jTT+YV+97xq3/x1FqwVcoFWmiFUkiZWFyu8MM0cLVNQ7MfSoDzJXWZzanGExm3SFWNosoebH/9XNiaPkg53aOs2kubo3D8srZynR7lU5Mq611hZD93288zifk9t7lx92rmXUOIspDx3mY0zLySUewcAtDJgvOvNvRwgrn4XcxLXQ68UdIEKFUZz0f63br2IcuPllYzCzaQxGOWUJmM1RgeO3DcrHKBeQQIvrCruzYpLcK5Fpctrq8fCorLMBobgpYVG7Kz7eMEXlvX7GF35zP25FeE4x03YE9eqTlZVzpmybvH3tb1WWTEXRdx80iiUWPLMvddGBzi1TmM6QppmhLWY3CZYJfQP1fneTd9nSMF/OutNBH6uWC+sCjvRO4bLN+CXlUX4P7yQKqbi/gxfnuel0EI5P26gnYbmkH/iGKsjQ1jFU7jZ0FOKRbh7SkVLnK+Bs77f35jUfP2aF/lWLgy9R+cWgkCDsZo0zclSwUqOeDYFK6DEgyrEaffWv3zdWxUowkKoSQn9LcEbXtqV6cXFcaOFoSEKHBuBq6Kwyrqa5Xy5k/bW5+L34raq8g+Zf3zKF60yooXyUSwPvTeYe9/iT21wC7iAEkOaC5JnvkZnVVlv0AleeIhzKXnjEbEOTWqMwYolSVJUbBlnjB/uvJkHpx+gvaBDFmTYLCVWdYIwJEtSlECkQjpJSmBirFXYLEfyIqbq3H0GSG2hkLi+5CLuvGLhs6pMUqi1RitN7lmztSgHsCjH0C3ULsWUcx+LOGShEpeyQhC6bokuAKPrTtfubz84ISE2xXmbBUiFNO2Q5mkZs+tZoEuAhRcIufV7GLtCoJwf0itACstntuDout+69XbdcvRcX43ZQV6iEasCBCjBFGWf6Z3vRd1dYEcxZLOumYVu7ApT91zS3BKagEAUYlNEu++tBWMVymoCY5huj2F1Tqwt5MK73/pWas02Dzx6HyMDQwwPLaAR1zAe9FQ4w5VP9qmK92r2cvUcyK3/8ELq6UrXldHV/I0OQCvy3LtcyFHFYhpqjPEWiE8X7iZFsSvcP6wiFtHjOti7wClNc3+9SHF8ZmwLszN/Fh/E/2/2MbdFQj1NYEApg9aKNM1IsgxFRAnuUQqx2o1TMDfxnEjXVHEuK/HxrWofi7os1mY06jGhoXuOzfxOf+8K7AlQ771Ux68qmEtBVdEj5j13b/WWf+0Nwt/7uSq0tNLUIo3OILU5We6SxSvvVrJKgfhUH94y9es7BE4DzvzzD+KQCSZ4QB7ipzvuoj3QIQ3dptxAh5BClhfZhi2SWBpBjbRpiUxIHNeJ+2OMCUmShPZ0m5lOmziqkWtLZnIHssgtAYbBsI9G2IcyQTfxotEkWcZMu0Ur6ZBlqROySsrRsX5yqSKO491TqjLWzqIqdBa/HaGwZMi7yoxoIhuTz2TU85CFfcMMjywkVCHkUEw3Efd8lVXlIm/9HCsh5UWMsBAuyrWjYMGvAmeo1FMAWvZueblJVvZPen93CRW9EC8ssKqlJLpnDknlXXHt6/UWFIKw9EbM6o+fhWVbyvlvxfVFuSzVyiqMcm7TTDKIAnKdkGcthoziuFVrODgeoTk9QWd6hic3b6HTSanX6wwPDzPQ109g3B7AQLzSo/173H3R9s8d9DOW//BCau4QzYWcV8eyTCUtxeJt0R5y3lcPy9XdWuuskBJ9ZrpWGMVkErQ2JToGXDK7+UqWZRjjNg9q3T2nWl9xLBbwQkvTWpfZRqHqwiySutkSBl2tTymF8r9lWeo0ZW2II0eU4xBojoC0JOnUCkSRWctsd9vsfWIOlOHCrlasV6Adyig0inocEgVgc0HpbsZUrQLft66AK6Hevm8lOKPa14qQLxfW4rN0n00xbsU4Fps4q+NUPVafb/Hd7HEs/s6yvCepHkphQnd9lqTYvJucUBRobXzW4A52Ji2T8oVhSBCGbmMrkGOZosOtm29jrG+KPFSINURak2fOQhIjWHKSPKEeNMimLMtroywdWYKqadp5h047pd7XoL64zu7du3lix3Zyk2GjFAkUYgJ0J+Sw0TXItKUlCXF/HRFFmqYkYcqBIyt5ZNOjNJNpbGixytEf2cKCEsFI13rQAlhVWlpdIe3fQckp4i8a5dnJDUEeopuwIlzKq17yco5YvIY++gmISW1SJipM6RAREzjHFtaPV0ZOTEhGhnNkBjhbzu2/y8kJUeSS4xjhNRkpIYGLd9JlDi+OBXtFl/WiFMEOug9k5Bhfv3tHpLwKXIwwI8W4DQqk5Vlu20EAZM7xW7HwKe/k3qLC3db9vrjb7ISSJfmA/1eFEuWVehxhcca2sU0sjusohEWNIXQ8iF04SpoLu8fHeejRjQwNj3DIyoMgydA2p+4zSitFmUHguSr/4YXUfpU5gXJKbcAgJFnGwEB/93SlMEYxMzPD1q3baTabZbZOYwxLlixhaGioFEha63Ih3LRpE5OTkyxfvpwwDNmxYwcHH3wwTzzxBGmacvDBB5eLrDGGTqfDpk2bUEqxdu1arLVs27YNgBUrVpAkCZs2bWLNmjU8+OCDjI6OMjw8DMDExAQ7duxg9erVTE9Ps3PnTqampsqFuVarsWjRIkZGRhy1DoWbzhIEGp124b6uFH/rUns2Pd/3Fqt0V7jRdQcoJQRBSBC4Bdj4FORFGyYmJpBSSZByXGu1WlnP5OQkSZLQ399PGIbMzMwQRRHGOJbtdrvNzMwMtVqtfDYTExPUajUajQZp6gRCq9Wir6+PNE0JgoCpqSniOHYcfF74dDqd8l5V1oLx8fGyzUX693q9TpZlXuDr7jYv4/optsswBw6sY1EEUYjxLuZOljLdbgEQmIg8yKFuuX/qQbblO5iuzRBql/jPoes0mZ8vKCFWMZ3JhFVLVrGstpRdT+1i6+Q2Ui3owAmBmok4cMVKjl5zFPc9ej95lqFCRSfLiOsDTE1OsfWxJ8lCWDg6QqACtu/cwfT0NIesWU1gDGIdxFy0YEsPnutw10ooPAxeSarEfhxirlAmvAvZL6c2F2gLi80wbz7ljayNV1DvxNiWIjIGkRqiISMjsDGhcqnglRXHFIFG64hWZ4a+OMbmijxNaUQxuVg6eUotDrGdlFoQkCkhzzs0wsiDiBwzRuGZLBSPJEkIAu0ZRizGhGRZQhyEJEkLay19jTppu0VkDFYJnbRNHEddN1ye0x8FZFkHKyGRCCbwTCAeqBKqYpecdw+LYxuxaaGMeli4V7TSLCOKQtJ26vrrgTdKwISajk3cO+bjeLGJSG1OEMbYTAjFooKM3dlupDmDGRB2jj/FUG2AWq2GMSEYGF68mCMXDHH3PfexZDRhQVTHdlI6aY4oRRwab13DcyWq9hW1fkEVj7ydU7Isc0ScXlwrb1Zv3ryZk08+meOPP55zzjmHc845h7POOosTTzyRtWvX8sMf/hARYXJy0qUWn5xkfHycz372sxx99NF86Utf4s477+R973sf4+PjnH766Rx22GFcffXV5QIH8MADD3DCCSdw7LHHcvPNN2OM4dOf/jSf//znAbj77rt51atexWOPPcaFF17IrbfeWrb7e9/7Hh/4wAcYGxvjrLPOYt26dbzyla/kVa96Feeeey6nnnoqq1at4nvf+57TkpPEC2AneorF/edRemM3RXp055pMEvcCXX/99axdu5YDDzyQJUuWMDw8zIIFC1iyZAkrV67krW99K81mk+3bt7Nq1SqWL1/Oxz72MYwxnH766Vx11VVuD0ie8+53v5vFixdz6qmnEkURH/7whxkdHeXwww9n165dxHHMww8/zGGHHcZdd91FGIY89dRTLF26lO985ztYax0BKfCRj3yE448/HqUU1113HWvWrGFgYICVK1eyaNEili5dysjICCtWrOCCCy5gfHy8VExE3EsUatOlVrJS7kJVCkJjqEcRA7U6Q40+Fg4OsXBoAcODQ0QmQAfClJ7k4d0PMCOTYDI0mWO1NmCNkBqhbTPSTJC2ZvXiVSwKF7Lryd0sWriUwQVLUHGNLDYkDcsePcE9G+9hfPcujjnkSGqJwbQdW14rm6FdS0kGc9Jhy8apJ3h8+gnyAQiHQzKTIjp174RysBTt4ydaVOl221vcsEDM5UUMR7ow89IytZYwM5yy6gQOjw+h0YrRbeOojLAOvKQ0Jg3oD2sEKiAIQwgCRGmCDFQnZyDqIySgFhjqcexyRWlNPYywWU4UBWSSIZITRRFJkpCmHQRLGAVEJnA7FDJL1kmJTIhkQmRCAhUgmXVHUURRjXq9D5taAh0SmohYB/THfYgotI7QQYiJYlJjyMMYMQodmDL+GBoD1mKsQeeKEJcQMg5CIq+AufcndKEJP9+DIEKLJjSBSz0jEAQhWoeIaLSJMSamZmL6gjoaQ6hDJMdRdpUoT4UJQp7cshWL5r4nNvLvjz/Evds28fjYDsaSFiaOWLhklC1bnvT51hwMP8lSEj/nn8vyq2FJzVOKOKeDQxeuJRDrrIzvfve7zMzMcP/99/tEaW7RqdVqvOMd7+CrX/0q7XabSy+9lKuuuoqzzjqLzZs38/3vf59Wq8XmzZv50Ic+xP/4H/+DTseRbdbrdd75zneS5zlvf/vbHcdZnjMzM0MYhvz6r/86V199NZ/73OeYnp4mz/PSGjvttNP45je/ySmnnALAZZddxvXXX8/111/PJZdcwo4dO9iwYQMLFiwoBdLg4CBvfvOb+epXv8prXvMasiwrLb5et9czHLt5xrIk4/EuxwIZqJQThs1mk9/+7d9m4cKFfOQjH6HRcBaSSE6n02HXrl1cfPHFLFmyhCuvvJIrrriCP/7jP+aOO+4gTVM2b97MZZddhohw4YUX8uMf/5hjjjmG3/3d3+U973kP3/zmN1m9ejWf+MQnuOyyy9i+fTsbN27kqaeeYmZmBoB6vc6nP/1pjj76aJRS1OtuI/f69es56qijaLfbvPvd72ZkZITPfOYzXfekt8h27drFJZdcwvLly7n88svd4hF2XaKhNlgsOV2rsoiF2hysUQ5iDUReUYj7A6YRttFkR7INGhkqECR1e6usKKyyEGhsrghShbGGkf5F7N6ym6WLlzHTmWHF6HJ2bxonkZRUJYR9LobwxPZNDPY1WDayhC17tmHiAB1qcmXJjSVRKXnU5azMbIIK3CbuJG2j4tC5tt3T9G49Zx06ja7Cp1TCV6RHgBVu0YLZQIsiF03DxBx1wGGEqUFSwWjIVEpucpT13wUR7XaKaBe/0ZEhSToECsLQweM7SVJaQgrHfoJWhJEhzRIwznXf7kzRiPucZZLmjl8yhygKyTILBdGwCWl7yzvQLt6IgixL3XMOQ4eAFYvKLToIvGAW2q0OzdbVfZq9AAAgAElEQVQM9f4+pqenWbZ4IWk7R6xFtGBEEZqgTLyYeDq2ticSVt7atjanVgtpt1OMCV2GYeVY6tMkIQgjktx5iAyKJLPEoWFmpk0cRigEExgQ0AFknRwVG8YnHcdjXy1m6aKl7ElmiBp9xEHEIw9twIimXutj9WFrue+OO2lNteiv1VBGkWYJJs2Jg/1D3f68yq+skCqKtZbIOIvCvZg5QaB5/PHHOfLIIznggAM4//zzeeihhwiCgH/5l3/h5S9/Od/61rdoNpts2rSJFStW8K1vfYvzzz+f17/+9fzVX/0VF1xwAUophoeHeeqpp2g2m3zjG9/gFa94BR/96Ef5yEc+wuDgIJs3byaKIq677jrWrVvH7//+73P22WdzxRVX8J//83/mmGOO4aabbuKss87i937v99i2bRtXX301WZYxNjaGUootW7ZwyCGHsHz5ctavX88jjzzCggUL+Md//Efe+ta38rnPfQ6gjFkVcZ4wVLST2QSbz6zMFnJFHKhI2Z3nbsHbtm0bTzzxBJ/5zGd4y1vewu7dY0xMTBCGhpGREWq1Grfddht33XUXeZ5zwgkn8MY3vpFFixYRhiGvf/3r+V//639xxRVX8J73vIdXv/rVHHfccbzrXe/iH/7hH7DWctBBB7F69Wre+973YozhgAMOIAzD0mrt6+vjve99L0oppqamuOOOO8jznHXr1nH66adzzz338OSTT3L55Zdz3nnnMTY2xszMDCLCihUrUErxb//2b9x5551euw16qI7Kvnv2bsTNqUwUodY+NtCNdVif1EiwbE03M2F3OwoL6/diaYcSzK0FlROoCJ1rlgwvpTnZcqwSNeHBB+7lyCOPYnRggI0TY4QDEUknITIhWT3j0W2PsfqQw9i6YydRLUBbBZlCUidkrXIgGKUVRmvy1DoXURCTgmPQKGOH/r0p+iwFYKD7fRXAgo9ZSu7iUMri3HZAPW7QF/QjLSEzGUEjIlMJjgXQIImgI0tkIU0TREGaa+KBOpo2uW0hnYC+uEar1SKOY5I8Iazk8zKRKhGPcdwg7aRkae6sDKsI6gHtdAYdhoRBQJ6kIBD0BaAUNnGb3YO6RhMRKpieTghrEWmSEitNlieYKMJqqIU1/uWG69g5McFJJ5zIssULMcZlAY5jgyRuvMIIphNLUDdEkbMzJyZT6lFILTQkbZiasdQaIbUajI8JtRhqfQECTLchiBSxM8xoGEPagbBRQ8SSZYK2Qm6hg8X0BTSzJi3bQQcBO6cmmHliA5OTkxy9fCViheFaH4cefChbntjKQ/c/SFxvOGUE5QBXfp9dT8DsOSi/skKqiqasWlJR5GIQnU6HOI7Zvn073/72t0lTp0X96Ec/YsGCBUxOTtLf38+GDRt485vfzFVXXYWI8Lu/+7s88MADHHfccSxdupS+vj4effRR8jznk5/8JMceeyxxHLN582ZOP/10/vt//+/U63VOOOEE3vve93L22Wfzpje9ieOPP57bbruN973vfYyOjpJlGffeey/vec97OP3007n77ru54447+MIXvoCIEIYhmzdv5n//7//t95bAD3/4QxqNRil8wgquPssyjHctFPGEn31MlV+YdSmkgqC7w15EyjE7/PAj/ZhnnHrqqdxyyy0sXLiQJ554gvHxcY488kj+5//8n6xfv56pqSm+9rWvMTw8zM0334y1lr/6q79Ca0273ebGG2/kggsu4JprruHlL385eZ7zhS98gTPOOIMjjjiip31JkhDHMbfeeiuve93ryPOcyy67jPe///2l+29oaIhNmzZx+OGHl4zcp512GjfddFMZHyvYtKELzJmzrUwJ1hHLOXcQ3XhVgTqzNifTCdsnniAxbSdQ/b4fpQMH7NEepJI7VF9fXx+tsTa5cfGikUXDDPX18+AjD1Jf2E+r0yYiRllIjWXGtskzoRY06GQdRCtCHRKHNaayaXSsyWx386zRIYjbriA6cJBywfEYWOfOK9BmBaKti3StDEKRVLLyveQe7ZcLcRRiCJyVoYQf/+QWptUUYBmKBjlyzVHc++/3ktuUVQetZMnoUrbt2MGGux4lV20WLhxm2aIVNHc3OXTlambSJikZG7Y8wYErlpGJ5dEHHuOww45gw8OPMDk5ySGHrmJ08VLyTo4yirsfvocDDjkQrQMee3gja1evYc+ecR5+bAM6iDjx2OPZMz7GHbfcgyhYvngZRx99NLffew9rDl6F1QFxLWbDlq3MdBKMMZx0xpn0Lxjip3fcyRPbd7N8yQi5KG697U6OWLOWOI65556HWXfsEWzZvpubb76ZhQsW8Oqzz+TxHRM8+vAGXn7ySwn6NdvGU/7v92/jnFe+nEef3MP3f3gjI6OLOOecM3h0w3aak5M89thjjCxaxOmnnoDkOVpyoiBCBOLQMc138pR23sG/dKw6+BC2PbENYzUTu8eQHMZ2jxOvjanV6uyYbDJQb1Br1BDr6nBbFAwl2FnxnAiqX5mY1N5KIaCyzGu9mbMsHM2/+7uKsgMnwBxiLmNoaIjzzz+fIAj4+Mc/zgc+8AFOOeUU3va2t7Fs2TJuv/12zjvvPJIkYd26dQwMDNDpuMmyfft2vv71r/OXf/mXvP/972f16tX8+7//O8uWLWPt2rWMjIxw9NFH853v/P/snXl4VdW5/z97PENOcpKQhARCCAkECPOgzPMgIg6tI1qtOJZbcdZarYJVei0qt61isQpVQbS1WqGORIoyqMigMs8kDIGQeTjj3nut3x/7nAOovYO39vd7Hn/reXhy2CfD2cNa73rf9zv8DdM0mTt3Lr/73e/405/+xGOPPYaiKLz55puAW1ITwhV5TQYj27bPCD7JQAsJdQPxVcTe/3yk4LffAPlWFJc87ZZXrMRu1sOxY8eQCa1AKSX79+8HSNlptGvXjt27d3PhhRfy1ltv0a9fP9ra2pg9ezavvPIKmqYxffp08vLyGDZsGB07dqSioiJVzly5ciU33XQTzc3NAOTk5LBy5UrGjh2Lx+Ph5ptv5umnn2bbtm3s3r2bQ4cOMWHCBPx+PwAej4d9+/YlmuhuuS/5GTMyMnAcJ7URcM/51Pl+vU+TeJHIHlJfZaJ3p7p5VSgecpU/pI4uzVTPx3EkmjQwUTGki22LOzHiukVNUw1O3MKreImFHdrnFSGjBoRNgnYQI6KhYBCyBbYiMbxeInELw+NFSoVIOAaajlC1xD8VyxHEbVcyzKN73H5SYgetOgqqUNGFC6nXBJxSovjKP+VUH+r0ZyMJC09Cx5PqHiJukduuHXX11TSGaskrymHdpo+wlSg5eVms/+xDwlYTR2oO0hipw5/lY/+xvRxqOcjOul1ggp1mE0+zWL93HW3eECs3v4edJti8awsnW0/Svksua75cx9GmajA1IiLK5n1bcAI2qge2Vn7OwebDvLuhgoyCDBqtBt7f+CE7T1ZSH2+h+8DefLj1Mz7Zt5VPdn5JIzZOugfHA+u27WTH4WrWf7mN+rDFweNNPPnUszSH4wgNYorKqo83ENEM1KBGxcbN7D7WxOJX3qCkZ19qW6K8snwVR1otHnnmefbWtuGYsGLDFhateJ8DdVFe/tu7DBxzDg0RlTff+YT9h6t542/v0PesIXy2fQcVaz/Bn+7akrh9UYmIORiqgl/Xiba0YEodDwZp6HQvLKZzQUcaGxupPHqE9Jws1m/exIHqI3h8Xvxp6WguG8AlPScy+1MPPl+v/X8H43ubSSVHEvbs8agJaOypieU4Dvn5+fzsZz/j0KFDeL1eJk6cyLJly/D5fCk4sW3beL1err76ahRFYfLkyfTp04cHHngAgM6dO3P//fdz/fXXk5mZSSQSoUuXLlx55ZU0NDTQ2NjISy+9xIEDB/jwww8Jh8MIISgtLeW2227j5ZdfprW1lVgsxlNPPUVDQwOXXHIJANOmTeOtt94iFApRXFzMfffdx4EDB0hPT2fq1KksX74cTwINlKylJ5v+6j+Ay/+PR1LiiKR6/GlvJXpfuq6flnnI1HU/HbKf7CsArFixgiuuuILCwkLOPfdc5s2bx4UXXsigQYOwLCsFJvnyyy+ZNWsWK1aswDRNbr31Vvbv38+mTZvw+Xw8+uijrFy5ktdff53NmzfT1tbGkCFDqK2tpWfPnkgpGTt2LEVFRUQikQTgQyMadbOaJAIzudBGIhEUxVUksayEIWGSnHwGOOBM8uM3bQZkggAkcYiIGHEEUrhE8+S11DHdBccRp/p9Oqi6gmJqnGiso6ioiCP7D1NUUoowFcJWlO6FxbSFW9l17CCa7qCpBpZj4fF4iMViqH4Fj2EQwiLu2DhSRdcMV6JKVdEU1d1YePSvfebk2iS+YX/z1SDtkNSBg6SEkKIkANlCEhdxTM2LwKS8S08ONewlr1MuGcEMmkLNjBw5Ci8aJ+qqOHh0P5ZqkV+YT59uPTlWdxQ1oHK0/jBvfvQ6puGl7/D+KAF444PX6ZRfSJduJayqWMWE0WMJeNKpbjtJ5fGDFOV2QdoQFVHWblqHRzcIORH2H95PQUkHepaU07GkmL+9vxLLUGmNhtl/uBIz4Cc7P59W6zNeW/4mujQZP34S3ux2WJaDmZZBW9Ri/YaPGTJsJLG4jaqB1CAcd/jb+++jGCYRFLbs3k1Z93KGDCyhZ68Snl74MrklPSjp2YuN23eRXXQWe6qO0qP/AD7+YhvNUYsDVUdpDkU5UlVHaZdODBoylLIuWVw2/Ur+9NILTB0+DENzleWldP3OHCee2MC59yY9PYgQrlRUZnqQzKwcLFuArhGJ22za/DmW5eA1XSBK4q6hJuasVNRT2Ph/wfheBKlvMjWHr2cBSeIgQLdu3Xj11VfZuHEj119/fSqbqq+vZ8WKFfTu3Tv1/5deegmPx8MFF1zA7t276dmzJ4sXL2bFihWUl5dz2223sX//fnbu3EkwGCQcDjNw4EDmzJnD559/To8ePVi/fj0tLS0MHTqUYDBIdXV1qqwEcN555/H4449TVFTEnDlzuOiiiwiHw9i2zc6dO3njjTfYvHkzN954Ywp+3dLSwtKlSykpKQFIgSbAzVqc0+CObr8qwe/5Fg/f6QvzGYRX1e1LJUc8HqeoqMjtH8TjCCHo3r07QKqv0NbWxgMPPEBpaSkXXngh//Ef/0H37t3JyMhg0KBBAFx77bXU1NRw8OBBZs+ezY4dO7BtmwceeIDBgwezefNm+vbty9q1a7nssstYs2YNo0aN4siRI1x11VUYhsGBAwcoKipi2rRp6LrO5s2bAQiFQvTq1QvDMFLIxPLy8tQ5nJ5Zp/p8OKlnTKoJTY0kXFtxRXQlp/PuXDKwlA5CAUuCk4DqO8llQSZU1oW7KNjCAVWhNdxKtj+XE0otR1vr0AN+Cjq2p2rPLjLa55Cb3Z6dO74kLZDBwNL+bNu5C00KYvFWLNUiPS0d1bLQpEtkR3UQwmXwCGmjSOFKFCVVNBK+UbYiURMoWVt1z0tzxNfm1hmadLj9Lh01ZajoZohutqZJ0KSGtC0sKUBoxKKCuA2qZhITEkM1iCIQhoGj2KgoRBwbXTWxLIvcglwmDZzI2o3r2br9S0yvgeHRCEdDgAtCUDWXSWU5cXTVQCY2AaqiEPRn4PP5OKbWuDJSsbjLuRISabuEr8yMTLqWdKO+rpnDlUfITAsydvRYohGb91euJLdjZ7ymD6mqvLXib4yfNImao0cRtgMi2UowycrKwvCncaypBYGDY1suKF8D25FEm+sZ2KsncQF/fm0Nvbt2oa21lbjt4M8I0q1LMVk+Dx3GjuaLLZ+jSleQy4k7LpJPA0W4EljCAlsChkFbNETYjmPZgkzTRPV4iEXimIqGE3fQJAhHEGpuISs9A6/HT7tgpgsskbi29AlTTaEkRO6V/65w2f9ufC+C1H81TpUjThFFL730Ul599VXGjh0LuIur4zikp6dTUFDAggULqKys5LrrrmPevHlccMEFtGvXjrvvvptp06bR3NxMly5d+NWvfsX8+fM5evQos2fPZv78+aSnpxOPx1m/fj1z585l2bJlRCIRsrKyuP/++7ngggs4cOAAr7/+OnfeeSder5eHH36YLVu2cO+997J48WLWrFnD+PHjueeee9ixYwd/+9vfGDNmTCoDFELg8/nIzMzk0UcfTRGCk4TVbyIdu0H7n7s9SmZLSXh2S0sLZWVlVFdX09jYiM/no127dgghaG1tJRKJEAgEaGlpSWWphmGwbds2vF4vtm2jKArnn38+7733HoZhUFhYSGtrK9OmTUNKyaZNm7j77rt58sknyczMZNOmTbz33nvs2LGDkSNH8uKLL5KVlcWECROoqalh7ty5vP/++/z5z3/GcRzq6+uZPHkyNTU1NDY24vf7CQaDOI5DPB7H5/OlVN+/dr7/w+qpq9ru9nhc+5RkwV+44q0JxQKpSFRdQ9gObW1tdEgrJMMXoJUoB2oOoWUXUlBSSKglTPXhI1hWjKysLE4eqaVTXkfqmuuJKxa6rmLH4+he93epnMpqHOlgJgjnSV6ZxZlqHgI3IZJfOfdTagxnbrFVSYIflSgDCgVU0FQj9Ww4jvs5VEdBixvIsEK2notfT+fLz7eTkeWjvr6JTp2Kqa48xLgx47HCDkpMx+N4CNWG2LP/AKGmCEXtO9Pc2MKkUWPYsGkDW7/YRlFBEZ+u/4wOhQWcPFLLkLOGggOaVNFsgwHlA/HiZ/cX++jaoStr16xjS9oWjh07TvuMPPxmGoea6mg8UU9rbRN5wVxC9c3s/nIndjxOXlYWphQQj1J/7AgyFmbc4C4s3LIJOuRhqMmF3mbkkCFkZet8sW07Z/Xry1+XLWX12mx27T1A7+6l5Af9NNbE6VZcxG+f+h3/MXcuL730Euf+4If87fAhWmqPcfLYEaxICL/X4KPVFRR2yOPvqz9iYN8+eDzQFo5hagZGAoUnVWhpa8Xj8dAcauT48eOctGtwLIEuFQL+dIqLOqBq0Hi4BctxEC2tBMrAanMBNWpCtkriEqNT4Bi++7bU9z5IJZUIhFBPU/1WycjI4N1336Wq6gjHjx8nPT0dTdMIh8MEg0FycnLw+Xw89thjxGIxXn75ZaZOncrJkyd56qmnUovtz3/+c55//nnGjh1LRUUFffr0oaqqCtM06du3Ly+99BL79+/H4/Fw4MABnnzySbKzs/n1r3/Npk2buOuuuwAYMmQIPp+Pe+65h4aGBqZNm0ZWVhYFBQVEo1EqKirYtGkTJ0+eTGUzuq5TVlZGYWFhQuniFD/Ltm1U7bu//clstXPnThQUtOfhhx+mqqqKzMxMvF4vjuMQCoU4cOAAFRUVzJo1C4Dp06fz2GOPEY1GmTNnDq+99hrLli3jiy++4PHHH2ffvn2MGzeOa665hptvvpkHH3yQnj17MnHiRCoqKlLXf/ny5SxatIi9e/dyzjnn0NDQQEtLC5mZmcTjcWKxGNFolKamJgoLCykuLmbevHlUVVWRnp5OIBAgFothWRb79u3jgw8+4NZbb031z/6RwkiKO57gkQtFPV2GNtWrOhWSkou/7S4E4Mp9SuGW/9SEHJKURFsjmDkmGVoadU21SJ9CZetx6mNt5KbnkhvsQEeziLqT9diOSk52Lrt2b8cxBIpuoAgVSypI1QO27XKCVBCWQNig6x5iioWTZBUkFHgVSaqflnJs/AZbimSJ9/TtTlLtAxICsZpKKBYlbNsEAL+hgyXp1bkX3jQvum0wadg57Dywk9bGJqaOnkq4LcLw8mF08BfQFm5lUPdB+NL9eDr7MWyD/l0G0LFDIbl6Hj4rjdG9x3PyRB0d8jty+FAlocYQ4wdPICs9CxkFv5rGpLMnoId04tiMHjiWgvR88ib8gC1bt9Ih2JEBffsRCkXwxg3ijWGG9OhLec/edMku4PjxY6AZDBw1iIaWNqRQiHfpTFpaGiZw7ujh5AXSkCGJX1O49LxzSRM2MqRz6cTxFOalc+PVV7Bhwyf0Ls1nxLBhNDW00SEjQG5Be351+79RmA7Tp04iv32AvEunsenTDWSYJmOG9WL1Rx8z5Kz+1NccY8TZ/Rk5tB+RqMT0Gi5I1E7YwrjpFcK2KMzLoyC3gA2fbqSsWzl+f4Dt23ZQ39REQVEhjZEQmqrQubADwoIUlE9xlUeEomCQyKDOUGz57sb3Pki5AYoENDsJSJIpjlIsFuOee+6hoqKC9PR0rr32Wl577TWklJimmQJXGIZBY2Mj7777Li+99BLZ2dmMHTuWSy+9lEGDBhGNRgG45pprqKioIBAI0LVrV1pbW12uRyzGxRdfTFNTE6+//joej4fhw4ezfv16duzYwbBhw2htbWXBggVcccUVRKNRMjIyiMfjnHXWWXzyySc89NBDrFmzBq/XSyAQoKmpiYEDB/L3v//9FIkycc66rv9LSsrJTYBhGDz//PPcc8/PuO+++/B4PGfIFXm9Xi6//HJmz57Nvn37WL58OaWlpdi2zRtvvEFTUxPr1q1j6dKljBw5kjFjxjB27FjOO+88rrvuOmKxWEoRIhwOM3z48NQ9fOGFF2hoaODiiy/mkksuoV+/fgnwhuTNN99k//79CCHw+/0sWLCA22+/nYcffvgMwEcSmDJ9+nRmz579tX6amxF9iwukJBxvT8cwJfyvBBIlYe8uhY0CGLqLJrPiDm3NbRQVdKLNaqO2sYlYyKKhugFDGpimSU5OHvmdO7Bt3w5sTbiqEbblqmIormKDKTXCrVFQVHR0RMxBw0xxc5AKUk0EIcUtRCrSzb/EaQjZb0KHKiQVy5On6kIgpXDlndqibVS31pKflUNbUwi/rlOQ2xFQiLXGUA2d/t37gyoQVoTMzGzwq1itNl7dR2FOZ2zbJqc0N1GK0ohEo5TmdsVy3DJtsGM7bNumd/d+CNtBCImISVSpoagqnTuUELctNEPHn+cHG3IDaUwaPd4FUoUlXr/JqLMHuwagNlgWlHUupLy0EFOFcNghPbsdUgVDTVgCNcUpL+nolmttgRWO07trZxwL4pZNeZcOxG0I5GVx2Q+mggA7LmgfDKBmBUBCn64diYUEPboU4EjwZwYo/cFEHLcCiR1qpl1GGudNGkE4DnbUQcFBSUguqbqCpmq0RNuIRaJ407zEo2HiVpSs7GwCGemouo7u8+Dz+vniiy8IZGejazpe04PigKa66FSBg1QEqqqjpB71fw0G/XsfpIBEU9/d3Qoh0TSFpUuXMnv2bLxeP6FQKNWsX716NU8++SR79uxhw4YNrFixgp07d3L++eejaRqzZ8/ms88+Y/bs2Xg8Hrp27cr8+fO5/vrrOf/886mqqmL27Nk0NzezZs0aXnvtNVpbW2lubiYYDDJt2jQ2b97ML3/5S3RdZ8qUKbz99tusWbMGTdMoKyvDNE0WLFjAkSNHuPTSSzlx4gRpaWk89dRT1NTUpIJXJBLh2LFjXHjhhSxatIhgMHgGDN1x/pOL8k8cbgnSZsqUKYwbN4GWlpZUJpIEVDiOQzAYRNd1QqEQeXl5zJ8/HyEEOTk5KIqC1+ulra2Nyy+/nI0bN9KnTx8OHDhAXl4eTzzxRApE0tjYyFVXXUWvXr0YNGgQQghKSkowDIOlS5fi8XjYs2cPAHfccQfhcJh+/frhOA5Tp05l8uTJNDQ0pEqmtm0Ti8UIBAJkZGSkZJGAU1DcbzGSWRS4ZTFNqK5GXkKhQQC24/4tQ9WQlo0QDoFAgPRgkG49e9DQWk/77PYUZTtEWyMYQkdTTDKyc6hvbWLrvu202q0oHvfv2LZNMC2IoihEWyNkBIPkBXMxPCahUJia1hrsqIUVd1B1V/3BVWuRCcNIt7+rnpZluaW/RA0iIcCasq9PnF+yDCqSqZiqEsFm9bb1dBrdkdx0P1bYgZgL+dcMl0RstVnoiopjSVQjIU+lQdwS2I4ER0HoImUp4tW9xNviCOlWEmzcflSkxd0keg2v69GGi3Z1LImS6L+5WoEK4bBLvnfP2f3cTiyxsXNcc0FNaMQigpjloBsqjnAS56ai6joeXScSjmOgIh0Hr2lixyXCcvDoOk5MoggHIRViUmLH3fKqpipEInE8ho4dE2imQWtrDNPUQZGEmhNVElNl1NlD0VSFWFgST/RzkaBrBop0iFoWmmFioxAJRdE8JqFYnC3bt6MIg9xInObWBiLROMP69MSjmpysq0G1BUG/DylchRIhbRThYOgaqq4nlOm/3TP/bcb/h6AnShOO4wYpTXOh5RMnTmT06NHs37+f2tparr32Wm677TbeffddGhoaWLZsGXV1dcyaNYuFCxeyevVq3nrrLRoaGpgxYwYPPfQQDQ0N6LrO+eefz9tvv828efNYuXIls2fPpqSkhMrKSu655x4WLFjA2WefTb9+/di4cSPNzc38/ve/Z9asWcyePRtN0+jXrx+vvPIKo0ePZv369Vx++eVkZWWxZMkSnn/+eS688EJ0XWfbtm386Ec/YsOGDQwfPpzOnTuzatUqotEohmGkQBXA16zhv8uRRMyZpklubi6ZmZnk5OSkuFETJ04kGAzy5JNPkp+fz7p16xg0aBAjRoxg06ZNKW5acXExe/bs4a677mLOnDmUlJTw+eefM2LECFasWEF+fj49evRg+fLlKX2+Dz74gLKyMoqLi2lra8OyXJQbwKZNm7jxxhs5evQouq4zceJE7rnnHvLy8pgyZQpr1qyhoaGBqVOnomka8+fPp3fv3qkMGnDh5IlSWHLx/ofOyacNF16QKPYl4NykLN4T9uKGKwTsOCKhRgDN4Va2Hd7O1v3bOXikil1791FTV0tcWrTEm2mNN7Ft71b2Vu0mpEQQXomjgKK7skONrc340v106daV4uJiuhR1pn12Du1zc+natStZ2dmuy6u0Ex5TCTQmMiUyC7jySN8wvppVJf9vCxfMLJRE5cILe5oO8vqmtziuNWKnK4QDClZAJxD9AXIAACAASURBVB4AJ11BBjScdA2jXQZhA0JeQSRNwQlq2OkqIlMn6lOIBjSsdJWwR6JkelGyfdjpBpZfRUnzIjI9kOkjbArsdA0R1FCzTMjyoGV6cdJ04mkaVkBFZprIdB2ZpkHQQAQNtKAHmaYhgwYi3UQENERAgywvatBEyTQhw0Rm6sS8pH6Pk6kjsz1E0xTCHgU7QyeWBk5AgXQdO03DCeiY7XwoGQZWQEFv58FO13AyDCJeMHM9yHQNJUNHZmjIDJW4BzI7ZtGuIJOYDt52ftSAhpNmEvWqxP0GIugnnqZjZmVQ3KsPnqwstIwg3rxcyAiy49hRdh4/ipKZzvbDJ6lpqicjI4PMjCBeHaRjo0gHRSZkqkwNU1POBEv8fwj6dz8sy8KfZrhW6olyn6qqdOzYkUmTJvHXvy7nkUceSSlEPPXUU3Tu3JnPPvuM999/H8MwuOOOO3jllVeYPXs2HTp0YM+ePcyePZu///3vZGRk0NTUxOrVq7nhhhv405/+xLPPPsvOnTtpbGxMQcTnzJlD+/bteffdd/F4PJx11lns27eP+fPnU15ezj333MPrr7/O3r17OXz4MCNGjCA7O5slS5awYMECdF0nMzOTP/zhD2iaxtChQ9m6dSt//vOf+ctf/kJOTg6Q5Ee5O09N/+5v/ylEoZsJPfvsH9iwYQNer5dYLMa9995LNBpl27ZtzJw5E4/HwzPPPMMtt9xCWloagUCAwsJCHnvsMf7+97+Tk5ND586dOXHiBIsWLSI7O5tbb72VX/3qV6xdu5Z4PM68efOYP38+Xbp0QQjBkiVL6N27N7NmzSIzM5Ply5ezfft2Fi9ezPvvv8+AAQMYP348Qgh+8pOfUFVVxcyZM/nyyy9pbm7m2LFjfPnll9x4440MGDCAO++8M9Xw15R/jG9KBSrpBq8zSPoSUAQKImXf7Vo0uEAK1QFNSqyE7JCmqOhoCF0QExZRqwF0Bc1jYEubpvBJnFYLU5cIy8YwTKSpEZMCVBVVCuJx1ybF4/Oz7/gh8rPaUxtv4GSkzhU29Ziohk5NYzVN4QY0U8XCSkDlXdRe6vOLJMPpzHQ8hZhNWmiklCpcQJJUEy0tKVFNhWi2w9rjG6j+qJqu7TtTVFCCgY4Ss/GoJrZI+p7pOEKgG65ArW3HXdShoqDqBrYl0VUNxXHntOHzEo/H8eou+drweV1VeieREcqEyLOhE4nF8Jrmqc8oJVpCpcKy3V6aSDzHVkLrUzgOSCUh0agipYXp9WBZLmhJ9+iuVibuZkhPBHtdN7FicSSulqBlJwRzLYFtx9EMV5svFom6AJ3EBiFJmrYTgB1N0RPakRKvYWLF42i6TkwIdM1AUxUcx0Koid6p7gaZuBSE4xZRR6OxtZW2aAv7Wk5SmJbF8D79qNqxi94l3Vw1dQkezUUKqrrmiuQqyb6kPI0E+N2O732Qckm77ms10adWVZUNGz5hx44dPPvss4wbN47777+fV155BXDh4CmriIStQ21tLZqmccMNN3DHHXfw6aefIoRg9OjRhEIh5s6dy4QJE7Btm+bmZkaNGkXPnj356KOPuPbaa1m1ahVXX301zzzzDFOmTGHAgAEcPnyY5uZmFixYwK233orX62X8+PHU1tby29/+FkVRmD59OosXL8Y0TdLS0giHw1x33XX069ePhQsXsnDhQiZMmJAKTkkbDHdCfrtr9g/2z994NKnMYFlxTNNk3bp1vP322+Tl5XH8+HFGjx6dgnRPnz6dN954g9/+9rfMnDkTIQQ1NTXs27ePlStXUlVVRfv27VO6hNu3b+fRRx+lZ8+eFBQUcOmll6Zg92vXrmXjxo3079+fF198kRkzZrB48WIAfvvb39LQ0MAbb7zB4MGDufrqq3niiSdwHIcf/vCH/PznP2fhwoUA7N27l/z8fAYPHkxFRQW9e/dO6S6qqvqNp63K04AT/+WQCaBEIoRJF5ae/HHXtFJDWA5xx+2D2YqDMNxNVTLACVWiahq2tFA9CjE7jhQahuEhZrt9CnQFVTWIWjGE3UJjVaMrdaO6cHcroSrgIBPHXFSeqiR8yVBTzrtOYtEVuI2p08t6LmE38awId065yuUydX6OcJCqgq3F0bJ1DoWOcvjgCeTujeiOhlfqYDlIXSUuHCRuViwdAcLCMDTiTjyR8YGCAY7EwD2faMIexLATKuKKRAgbFc01OnUS1hWJOaGjuPwxw1VhsaJu+c1J9HJVqbrKGLgB144ngoVmErcsNF3FSviJyRS6BBTMFPFbUdwAKYTA0Nx+p1QM15VAUVP8RYRA0xJBTkva1bufOeUk7rgK7eBWfgxU15tMM7GlwE6U/2zhglRUCbFYBMUAVdNxhAfNMIg6YXQhyDG97NixiwuGDKV9uwCaBYGgCTYJJ+mvCHT/iwIUfI+CVLI1/dV1OZlVGIYL9bVtG9PU2bt3L/X19UyaNAmfz8e0adN455132L59O8ePH0fXdS699FKOHz/O2rVrefnll1m1ahUXXXQRQgiWLVtGOBx2MzW/n5kzZ7J161auueYaZs2aleIClZSU8LOf/YyuXbty4sSJlEpCNBpl+/btKdBGMBiktraWX//61zQ1NTF9+nQuvvhi7r77boYNG8a4cePIy8tj1KhR9OnTh2g0Snp6On369OGKK65g165ddOzY8QwAxVfLfYrybXhSCURXYmOlyDNryKf8mXQsy+GFF144ox/105/+lGeeeYbs7GwmT55MNBqlpKQEVVXJzMzkww8/ZMSIEdTV1XHbbbfx9ttvp9TbpZQ0NDRw/vnnp1Q8klB3VVUZMGAAa9asoU+fPqn3pZS0a9eOdevW0bt3bwKBAAsWLODDDz9k+/btnHvuubz//vtkZmbS2trKo48+yuTJk9m4cSMAs2fPpqioiGPHjuHxeNydpXImFFcoXw/kX6uMKadeiNSTKXF35bYLqJASHImqqFiJkouD43JUVNcTCSlREnbsiuPq1FmWgyJVV5PSUtEdgfQooKjE4wJDMcEAHddfDKliCwfN6yEmbBdUkJgoQiromou8S5KybcfBIuHem9D6S+VVCSKVYzt4DAM77uDRTRwHdMXjLrS47r9SguKAIx0Un4aD7lqTKAoxWyCExFHc8405MQzVQHckilCJawKX15V0kNZASCK2AFWA7iqeO4nilCMlqmpiWxJbVYnZFqphIKT7czoKjmW4CExNQwZ0HO3UmuDRPNixeKpUqeElbllu4Fa82Aquo7FupKS0dEXFcQRSeNy+bCLYOI6Do2o4jpkI6q7nlK7qKLa7Hlmo2NJM9AMT/mpOYtOCAo7AlgkEKBBPXAep4JaMg2lEpat6nnzupfSnXiM1bEBR0lFROdHQTFp2O4b16oHXAcO15kI9LUKkNh6Je3/m0e9ufG+C1D8ayZ6U+xpM0/Uqmj59Oo7jUFZWxtatW1m6dCmdOnXikUceYfLkyWzZsoXi4mLy8/OxbZsvv/ySX/7yl8ydO5crr7ySH//4xzz88MP8+c9/JisrixtvvJFbb72VsrIyBg4cyHPPPceSJUsoLS1FVVXGjBnDCy+8gBCCsWPH8sILLzBr1izKysp45ZVX2LhxI2effTZVVVXcfPPNKS2/vLw8pk2bxssvv8yoUaOYO3cuU6ZM4YorriAcDrNo0SImTZqEZVlnwIDPNPwjdeyfXWQ+XXEC4N5776WgoIDbbruNH/3oRynJp+bmZp577jkGDRpEZWUlEydO5KOPPmLUqFHMmzePESNGcPnll7Ns2TLOOeccbr75ZubPn099fT1Tp07l3//935kyZQoHDhzg9ttvp7q6mtbWVjRN4+WXXyYrKyuVSS5YsIDy8nLmzp1LOBxOSVwJIVKKErFYjOXLl/Pkk09SV1eHbdvMmjWL0tJSNm7ciJkoD50e0P+rK/d1G8lTyjLJzMvBdWF1EmoUWoIEqyigJCwakGDHLQzDgyptHEtiai6nzFHBNH0oUsWKWGiAz+OlMdaMZnoSaEoFWzjoquYutLqBJZ1TppBKYsFzBJqqIh23fKcqCtJ2ib+qoaKgYcXjpHl9REJuz1NIgURiegxikRiG5hJubUdiml6QpDI1IKXoIXQFIaM4SGzVJKqCYbrBRGgKwlAR0lXlcHf1CnZC5NfN1KNoiorX78NybNqiLfj9fkKxGJqiYgs3yBoenVgsgjfgoy0eQ6qae21tgeHVUdCIWRaKqROzo65BpyawiKN6FeIxG1PXiMYj6IaGriTU0XWDiG2jawrC4yL6FOmk5NUckZwLLvDCRoCe4MclS4+KQEgLQzeJC8d1TVaVlFKES0x27eKlI9B0ww1UKZWX5CYn6YZ86qGUp9nWu78qCXTRUFQNW9WwNQ0NMKRzOlni1Fz+L57v72p8b4ATSS7KV0ey9OXKiLjHvF4vuq6nUHfjxo2jrq4OVVXxer3Mnz+fkSNH8m//9m8oisLOnTu55JJLWLx4MUOHDkVKyYMPPsjDDz9Mfn4+1dXVjBkzhjvvvJMRI0bwgx/8gJ07d/LHP/6R+vp6gsEgy5cv57PPPuPjjz9m3LhxnDhxAnAVLUaNGsU555yTsuf4/e9/z+WXX85dd91FIBBg2bJlKci5bdvcfvvtvPbaaxQXF1NXV0ckEklp0IlvW+P7715n5evXWUpJU1MTS5cuZeHChaxdu5a2tjaWL1+e4izdfPPNKaPGyZMn061bN37wgx8wc+ZMhg4dSo8ePVAUhbfffpuKigrKy8vp27cv27Ztw+/3s2/fPoLBIBdccAEAffv25fLLL2fp0qX06tULgNdffx0hBPn5+cyYMYMbbriBGTNm0KNHj5R9iW3b5Ofnc+eddzJ16tSUYeXSpUt59dVXqaiooKam5mu6iN9mJNF9ruutxEkCBhXc5mgiwCsSdE3DERaWsDF1Ha8AI2yhRSXEJKQkvVzbhrhwEJrEVgWRWBif7kUXIGzLzaClikBD0zxI4fYLNRWQDoq0EU4UVROoQiJtB10DQ3cDl4GOYTtoVgyfqhIPh/AZOnYsiu44qMLBcSxUQ8NRHaQGXq+JlBaK6qBiI6WNEBYxO4bu0V2Cr6aBrmFhYysOUSvuSkEJBxGPoagSR3XLlqgS3aPj6CqOrqJ7zITlRcxFZab5CUcjqfK2sB3XdFIqaLpJLGqhCVCFBOmi6OKWRTwWAelgWS6iTioCVImtCGzpoGpgCws8KpYGUcdyS5LSQTWNBDFZQVMU9+/FLBRbJNyL3TKdioIjXasPdwMA0pHYcQddNdzsR9WI2g62LRCWg+64E0szPEQsG6lqqZ7U6fPsdOmx/+zYN/1McpwyI/1u14r/7vjeZ1KO4+DVjJQkkmU5GIbGwoULue+++/D7/W7DNKHT1tzczH333ceuXbsIhUJs2rSJGTNm8Pbbb1NWVsaVV17Je++9lyLTnip3qVx55ZWYpkl1dTW33347cCogWpbF5MmT2bVrF36/n+PHjzN58mSWLFlCJBJBSskVV1zBT37yE3784x/zhz/8gbvvvhuv10thYSGrV68mNzeX66+/noaGBn76058yZcoUzj33XLKzs89wDwZ3QbO/JQT9f7I0J/9mbW0tt9xyC62trRQWFqJpGqWlpezcuZPhw4fzu9/9jp49e7Jjxw7mzp3LE088ga7rRCIRjhw5wqJFi7jllltYsGABmZmZNDQ08Otf/5pHHnmEnJwcFi9eTHV1NX/9619pa2vjjjvuYMKECQwYMIBBgwZRUVHB7bffTk1NDbm5uZSUlDB37lzy8vK46aabeOedd1LOvhdccEGKJ5WdnU19fT033HADwWCQiooKqqur+eKLL77dxfvKcMvQ7j1xbS/cAo6juCUVXXczDdfnyERBxQ7Z5OhBMswAqAYxEae2rR6hKRiKhkBBUdz+iI6G5Tiohkk0Hsdv+JGWwIm5poJCAR2J0xLFNFTQDOLxKD7NSNhUuIoUIiFYqgkdQzNx4kmYtorqKDi2jd/rx4lbaIlelVBxy3uKgrAE0nJQVQWPbhCzHdRE6RAHsBxUTcWUbm/Fa3hxYhY6bgA2dI221hCGz+eW6OMCTVNwpKvmH4vF8OleFMtB2m4ZNF33YUXiKJpGwPBj2zY2YGgGjnB7TsJJ2KIIiSEVPI5GZmYmNS2NWDEHPdF3ikajCEXBq7llRE3RcJMhDWG7i7mh68RjMRRNc5XkHQdDN1xNyEQWG7csNM0lZ0sbsAWGoROVoBs6ig0xy+1FeVTX7kVTDRRHoKBgORY+j4GMfl3x5FS5Xp5RITq9QvI1ny95pjDwqeP/lMf7nzK+90EKTmVQSe05IQRNTU2Ew1HKy8t5/vnn+fGPf0x9fT2zZ8/mkUceYefOnaSlpbF582Y0TSM3N5eLLrooVSI6efIka9as4Re/+AXDhw/nyJEjKXPEBx54gPnz52OaJosXL6Zfv34YhsHjjz+Orut4PO4D3adPH44dO8Z1113HX//6V1pbW7nrrrvo1q0bV199dcqGIhQKMW3aNH73u99x3XXXccUVV/D000/zxz/+0Z1cKZdY5QwCraZ994l0Mnvr1q0b9fX1xGIxvF5vApyyISV/pCgKe/fu5emnnyYrKwspJRkZGaiqSiAQYO/evSmOVzgc5rLLLksIA3uoq6sDXIuNpH38XXfdlYKZJzcZp/eyVq5cydSpU8nJyaGxsRHHcVJWIJWVlSmU5uOPP87w4cO5/PLL+eCDDxgwYIC7SCWu4f+GcZ8sqaiA7ijozikIoK0JHClddJ6uoWkmjqMgLdAiKv269iHPl0NrOIqaZrB2+8dERRykga6oWE4bCPApXuIKtEQiaJqObJOYtk7ASMeKx7G1OI4QeIUfy3IImQKvmoYn6iLIQo6F6fcQikVxHPBgokQV0ox0rIgFUuIz/FiKxA7Z6I6OpqguQdbnwZJgWzYeqaEKHScu0XUNHZ1Y3MZjGiiOG/ycuEQ1DGzHIRaOYuoGxF1Vj5hjkZ0WJGTZrn8SJiJiYeg6tiPxaD40oaLGJV7NIBKyiFsW7dIyiFlx4pE4qgIeRcWRFiaAZaMrOm1tIfx+P0pMUODPZMKQcby44i/opgm2g6oJTNNHLBbDicbx6wYyJnEsG59qEok5mAEv4ZYwfsXAoxqE2qLu5jMew+vxIqSKE3PwCRVVSGxA2A4eqSEtC1ODWCyE6igE/X4isRjJSKGquou+1FSk7WDLODjSBUZIgUzQFdzxzfD/JNJUQftK5qT+w2zq/5WhzZkzZ87/7Q/xrxgSN0tyb2ailIJEV0HTkoi3RGNSVSgoyGf48GHMmHEdnTp14u677yYWi1FbW8sll1zCiy++SFpaGitWrCA7O5tZs2bRu3dvZsyYQVVVFfPmzaO0tJR7772X4uJifvSjH7Fp0yYWLVrEu+++y+TJk7nsssu4//772bJlC9XV1VRWVnLrrbeyZcsW7rrrLpqampgwYQLdu3ene/fuPP/881RWVnL++efT2NjIp59+ypVXXkmnTp0oKCjgN7/5DT/72c+IxWLcdtttdO3alWnTplFRUcEtt9xCRkZG6nok+zNxd50hKRDrrpISTQPDUJO63ny1Ii2EiwYjaYpGUqDXJUObxqkauKqqHD9+nJtuuol3332XN998kyVLlvDaa69RXl5Ot27dsG07lUHFYjEef/xxdu3aRVVVFZFIhPfff5/x48dz1VVXcd555/HJJ59w8uRJsrKymDdvHidOnODTTz+loaGBG264gYsvvpju3buzZs0arr76akaPHk3fvn1ZtGgRxcXF9O3bl5KSEt555x2mTJnCI488wqRJk7jooouoqKjgzTffZOvWraxYsQJd17nzzjt55513ePTRR9m7dy/jx49PZaWp+awoWJZ0EWFn1PQlhunacnx9WyAJEWZT4+c0yEZQJI7iuri6VlSuU6yQIC2BR/fhsQ26ZhVyfN8RKg8do2NhEXsP7aW0qAsDuwymU14hkaZmOud0pF/JAArzO9MaDxMORcgzsxjRfxgdsgsoKyqlqb6Rguz2DC4fQOfCYk7WNJCmpzOs11C6F/VAU3RETFCQ3oE0LY2+vfvTXNfE6MEjKO/cg/xgHhlmOlZzlKL2nRg2aBhFBUU0HqujrFM3RFSS5Q3So0MpscYIo4aMprSwhGhjlI45+fhVE6s1Rr+uvcjxBAmaAZSoZOqEKdRUHmPsoJH0LC2jW5cyDh8+RmNTM32696aDLxPDVhg2dDiHK48gBAwZdBYj+59N905dkXHoX96X/mW9yDD9xEMxpk4+l57delLWuZSag0cZM2Qk1fuPcM6YiXQM5mI1hrhs8jS6ZBeRnhXkeNURxgwezuHd+ylol0efbj0h5jDtnKn07tqDxmM1DOjem349ytmxbRvFHQo5b8xEctMzyfD4aaqtY+q553H8+HGamlsYOvgsJg4fTb8e5RR3LOLI/oNcedHF9Oneg+7du9Nc18CFk6fQr6wHfqmS4fHRo3MXDu3ew4Tho+hd1h2vptFUW8fFF15E5eEq4raTKMp9tb985tdT5IFTPWkARSroqoKIWJR3KmR89zI80kXznf79X19N/7P3/7nje59JnQ6aOP1YaWkpnTp1wjA8HDp0CE3T+MlPfkJBQQGqqvLaa6+xd+9eOnfuzI033siDDz6I3++nXbt2ANx0002MHz8er9fLJZdcQiQS4Y477mDMmDH07t2bhoYGli5dyvbt2/nlL39JIBBgzpw5XHPNNUyZMoVLL72Us88+G13X+fTTT1myZAmVlZVccMEFjB8/nkceeYRVq1Yxffp0nnzySR5//HGam5vZunUrHTp0wDRNKioqePzxx0lLS3PZ9YksKglkcP4FJefk9Y3FYhw+fJgtW7ag6zoDBw6ktraWkydPpr5n9+7d5OXl8cMf/pBbb72VcDjMihUrCAQCqR5d0l7jhz/8IS+99BJSSm688UY+/vhjtmzZwtNPP81ZZ51Fv379UmVS27bJy8tDCMFzzz3H6NGjKS8vp6ysDIC8vDzKyspobm5m48aN7N+/HykljY2NrFq1iq1btzJt2jSqq6s5ePAgHTp0OI0U/b+ZpMLtRyERqnQVFFQX3i1SmwXVlfyRAkVTkU6MuGMjvQ62V0CaQkxa+HQvOYF2VB44QDA9g/aeHErbd2P7lr0U9exCuuqnpi1KZqYHvw0ffraeXj170S27mKycdny6eTMFHQrpkd+dUGMYGdI4dOgo+XkdsU/YDC0+G0t1+GDHejTD9STavn4Lvbv1olNGDh1yAwTaZfHRR5vpUNiRs4r64lUNhBUBC7qYeRSV5xFuFUQiYcaWD+HYsWM4gSDpIZ2SjEIaYvVIVdCre1fKjELqMoooUIJ8uHoNw8+ZRJr04cNHhkyjT2EnRAfBp9u3YsVsjHQ/69Z+SscJ0zi0Zx9HDh8mTfViH23mrD59idVGyMTPa2++wdCzzmbigBEYlkqvdoVMKBnMx1s/ZfKQUVTuOURTu2aUaIwJA4eT7g3QK7czXQtKQKp0HTSCz9Z8iqnpTDhrJErcpk/3Pqxf+SFnF5fTt2MJH+w+SP+OJVh1zWR502iqrcdUVLrkd2Tfth0crzzC2LHjyTXT8MYFq9esZvSEiaRZkqPbd5Ph9TO5/9l88eVW8vM7ss+fTv/iUqqrq+mXV4hzsoE8f4BwYzOq358oySbnWiIzSs1t9YyvqYwpobWonH7sm+ZvQrvva095Aojxr0BTfO+DlFv2crMo2xYYuuqqNkvBzp072bLlC6ZPn86cOXOYOXMmgUCADz74gJkzZ3Lw4EFGjx7NTTfdxIMPPsiiRYtoaWnhN7/5Tcqy/cSJEyxcuDCl7Zebm0tRURFvvvkmGzZsSNnJ/+Uvf6Fdu3a89dZbBIPBFFLtrbfeYuHChUybNg1VVbnmmmvIyMhg4sSJDBs2LIUye+655/D5fDzzzDOMHz+em266KaUwUV9fn+B0aMTjLl/plDXHdzuS2UanTp34+OOPGTlyJJ07d2bp0qWpcllSiWLZsmWpQBoOh7n77ru59957U7/rnnvuYebMmQBUVVVRWlqayhyT6uiGYXDllVeeUYrLyMhg0aJF3HTTTSiKQrt27fjiiy8YPXo0WVlZPPfccyxcuDBF0PV6vRQVFbFq1SoeeughnnjiCYYMGcLGjRt58cUXU2oTX0X3/U/HKeDEN7yXItBKpJCoQkGVLgzZq/mQQqOppQ3HFliRKERsfBiE2lrIDKQTbotx4ngd/QcMIKLFEfUOHtVAx3Unjlpx4rZFlhnAarWpq24gzcykU3YHEIJQbRuxxiiedBW9TZDrD1Ifa6b+eA3ZHXMIhVuJxiJgCywnStfOpdS0NFJz5DiaotOhrJwjhyrp07sfXo+H2uoTBDLSaWpsINTSyqHGCBnpaWTnF1DQvgNO1CLcHGLwgIGcOHaC6mOHqT1eS4+u5YwdPQ6pGggButRwYjaFuR2pa6il+tgxNI+J5Uhs4RCJRQmHI3hNH106F1O//ygy6hDQTJpP1NFQfZJjhw4zsEdfcAQjh4/isy83Yig6qlA5WnmE7Mx2HNlfRbfyHuiqwYB+A2mXHuR4zQlUG44eOoJHNxjUqz+ReJh9B/cwbtRo0tPTOVpZxYnKI5S0L2TiyNGs3bYtoV4viYYjhKNRmlpbUBP3QShuayEabqO4QweK8jtQc6waOxJDWhb5Be0ZP34cwfQAK7dsYdTQkUwZO4F1n292lfi/kpt/HSThHle+8t6pTEvyVcxpsiclpURRk/SI/3sYu+8Nuu8fjSQU1nGSVuenjldXV/P222+zbt06Bg8ezIcffsirr76K1+tl+PDhgMtnysrK4qqrriIQCNC3b1/69+8PQE1NDW+99RbvvfceDz30EEOGDGHZsmX85S9/wefzoSgKlZWVLFiwgOuuu46qqirGjBnDunXruPfee/n973/P008/zcyZM3n11VdTIqdHjhyhkbweMgAAIABJREFUsbGRrKwsNm/ezLBhw7jrrrtSQqvLli1j8+bNXHXVVaSnpzN9+nTS09MBl7ycbKx+Fej3VS+of8ZIEhkrKyspKirizjvvZMmSJalgNH/+/FQ5s7CwkK5du1JeXs7IkSMpKyvjF7/4BaqqctFFF6XUN5I9oxkzZrBnzx78fn+q95Z053300UdZtWpV6h5df/31rF69mpycHM4//3yeffZZDh8+TPv27VPafnv37mX48OHEYjGqq6vJyclhxIgRvPrqq0gpGTZsGE899dQZ1vHJy/XtrpurFeeSZBU0mZRKAkU6IJyET6DrmqdJE0/UQ1l+D/L0jhTnlNCnU0+6pLenZ0FXMn1BQnYYy3RQ/V70oI81uz/mSOg40mMQkwphHOK6gjBMhOmlpqUeaSqMGDyKPiW9sMMxuheX0D6rHb26lJHvyyQ3mM6Wys840LCH4UOHUFJYTMgOE9YiWH5JyGfz1hcf0qiGGDV6CAMG9+ZQ5ASbGw/w1y2r2FZ/kJAnzsGTh/BmevBmenA8gjYlxueHdvHOutWEVBs1zSTD046Pv9yI5dfwdsiiUY3x5kfvUxduRvNoROwoZrqP9Ts3s+3wfkZPHI8lLeKKjdBVFI+BjUMwK4P0YAYhJ4qR4aUtFqGktAsTJ4xn6PCh/4e9846Sqsr2/+fcVLlzN9DQRBsRREbHhAwgQQYRR2FQQRHjUx6mMaBieoigMgYwjQnFMOqIYRhUUAFFkCAoCihJkAydU+Wbzu+PW1WA47w3b4I/1/KdtXo1dFVX33vq1Nln7/0NfL1tE0UdWvPtgT1s3LcTM6Cxp6GGfgP60aq0mJN6n8x3e3eTFC5/+uAdlqz/nJRfpaalnjPOHMagQYOoqq3B0jW+2LqZjkd1ZVfNAVrMFM2pJHW1DXSs6Mym7d+CT0eoCopPx9RURCREFIseJx9PvWMSxcU1DPJLS/EX5JOUEjU/jBXy8fm2zcya8ypVsRbi0mV3VRUdj6hk7caNaJFghm+WoQxkFOkP7UEriMPzoIz9S3aIQ3pSh67h/34v+HHDxs8+k8qeirPEViEOmvQNGzYM14UhQ4bk0DJlZWWEw2EASktLsW2bd999l1GjRtGqVSuef/55Kisr2bJlC8uWLeO9997jmWeeYfDgwVx66aXMmjUrRwTt2LEjjuNwzz33eOU3x+G+++7js88+o6mpic6dO3PTTTcxceJENE3j6KOPRtM0Hn30UR588MEcEKCoqIgjjzwSIQS7du1CVVX2799Pc3MzFRUV/P73vycSieT6UAdN+34cnhR4KMasUeHkyZPJz8/nhhtu4KuvvqKmpoarr74an8/HJ598wvLlywkEAiSTSTZv3oxt23z22Wf069ePMWPG8Mc//pHLLruM5ubmnOHkr371KyorK0kkErz44ousXr2a2tpaDMPg0UcfpXv37rS0tNDU1ET//v1zxpSNjY2ccMIJnHfeeSxdupSRI0dywgknoKoqjY2N7Nq1iw0bNuS4bEcffXRORf5QtKT8B2VilExZT8jDyy5CAsJTgnClp/CNCUhJq+LW7GzaR8JK4rMT6FGV8i7tWL3xcxrNJkTjHgzHoOlAlNpULc1VMZKWDYZCkxtn/e4tJHWHHfV7URI2++prKG/djqpdVcQbm2lf2YGauhrMeJpeld2w/S5bqzbRYqWoaNeFtOOwt2Y3ik9h9Y51aKpBg93C/s1r6NHpCPbv3sLX+3dCvo/6dJTV29ZTHi6kvqaWjopJOBxm9549OAIsFaK6xdod3+AkLfZ8ModGN8Gn33yBLVz2b/iMJpnkq23raUg2EioKsXn3ZkKKj8a6eirojO7XcYSL0ASrN6zFSsaJtcRRv9QpKirgneWLERJ21u6jRaZYvv5zNu/cSnSFy869ewmEgtR/u56mfdXg2PQ9uR9/WTCXrXt2ssdswczT2Z1qYPememqr6zj+2OOQrsuGDRsoKi6lsaWZ6nfnkkgkiBzYR7OdwtEVVqz7nKiVQg+GSadMVn6xBsuR1CdaWLluLX7DR/U364mpkhXr1rJ39x56du1GXn4ery96n8ZYC/h1gm3K+GDVcqrjUSr9Bis3rCPluthS/l3+ZX8L3ff9lfjPUir+XUPIn+qV/YvGQRocxOMmrps5SQgFV7r4NXClTTBoeAHKzpb/JK+99hoXXHAh+fn5SCmJRqPMmzePoUOHkkqleOedd7jkkktyKLI333yTQYMGcddddzF16lTGjRvHRRddxPDhwzEMg2AwiGmaNDY2ctFFF/Hcc89RXV2NlJI+ffqwd+9e5syZw9lnn83MmTO58847AWjTpg0ffvghrVq1YsSIEUyYMCEnZDto0CDmzp1LS0sLRUVFnH766SxZsoRQKMQll1zChAkTGD58OCtWrKCkpCS3qbquhwpKpCSOm/X78VJ/KV0MXRIIaJlCwOHpvgRsG+JJO2MzIRBSIhSZUe8QhALe+UdwEKTR0NDA4MGD+fLLL+nVqxdr165lypQprF27lhdeeAHDMHj55Ze56667SCaTBINBLrzwQi6//HJ69uzJbbfdxjnnnEO/fv1Ys2YNy5cv5+KLL8bv9/Pyyy8zatQootEovXr14sCBA4RCIRobGykoKMj5RrVv355Zs2ahqirnnHMOtbW1PPnkk5x99tm0bduWv/zlLwwfPpx0Oo3P5+POO+9k6tSpBAIBVq9ezdFHH813332XczvOzUkmSCXinnzRQRlOTwYoEFLQNfHXZF7pUCvqeea759hib8f1KdjC08uTAmzXQ3eproLigF8alLeqYPeualzbxbFMykqKUTTB/tpq1IAP17Uh5QVQW3WwAYni2W/YJpZt4w/nk4on0V0d6YDtmGhCIT8QoqioiG07dyEdl85lFaRSKQ7EmtCCflIpEwfp2T6YJsIVOLYnPqsoCk4y7VEvVAWhenYwtmmjZxx5k2mPVB7WA0gpSQkXRdWRloMuVISdIfiaNq7wIPCapnhcP0Mng/ZGOJ7UUiyVxh8IeGR128Wv6ah45TXbtjFTFj5Fo21JKzp26cz8pUvwh0MYiopp20hVw5GeA7JiuxTpAY4+uidLVq3AiASJZlChZiKJpngyUy0tLWgOBP1+HFugZ+D9nvqGRfvW5Qw7dQjzFrzHnmgTjqagC890VLqCgM9HMp7w5JB0H1IKHMvGb/iw0knPdsYXAM1TGlFVHSuW4oiOnTjt1MHMe+9d9tZUYYTDWI707NzJloYzZboceTcTxeTBIJT1/ZJSoiLQALspxqg+JzH1N2cQth0UTXwvu/pe9pTdWH+EntTPvtyXdX7N8qQ0TcnZmqfTaaT0oJ6BDD+joKCAW265hWeffZbWrVvnehi6rjNu3DjWrVvH5MmTuf3223n99dc577zzKC0t5YMPPmDZsmVs3bqV4cOHEwgEWLp0Keeff37OSn3JkiUsWrQop881e/ZsYrEYNTU19OnThy5dunD11VczfPjwHLk463n0m9/8JueRdNddd7F9+3YeeOCBw+SAsj2X7P9/DBX0rK3FN998k1MsP++88/jyyy9xHIfJkydzww030Lp1a/Lz80kkEuzYsYN4PM6sWbM488wz6dGjB4ZhcN9993HllVfS0NBAly5dGDduHA0NDSSTSV555RWGDBlCJBKhrq6Ou+++m+XLl+O6LsuXL+f+++9HSsmmTZuYMWMGkydPprq6muLiYlKpVE5x4tB+E8A999zDxx9/TCqVIhQK5fpT2Xn9Vw2XjO6dACmUnAKFlpHXsR0Tx7VxFJftu7/DFg74VLSgQVWslpp4I2rYR9IyEZqK63NxDAt0iaIpuKrAdB0UXUPXfcQbmxGuRBoSy2ej5Ks4AYdGJ8rGvVsxwy4U6exKHKDKbEaE/USTKaR08Osa8WgCXE/1wQhq4APXB0Q0HL+CEtBI2WlMaSH8GrYuMFUw8kIYeSEcQ8U2VKRPx9GAgEpScTB9kFBtbL9EDRvYukMaCy1k4KoSLaAgVYlrSFxD4Av5cJHouo4/GMBGknAsHFVCwMBXFEbkBdjdVMMnX63GXxSBkI6pSVxDxdQFjiGQhoCARoOTYum6NciIjygWjiFISBMt6MfWBFEnRbAoQqAkD0tXsHWFtAp2QMPUBUrIz/6mep589UUOxJpQdI8raeIifDoogpRpovoM9FAAqWqoPj9aMEgKieMzCJWWYOoqrq6DpuMKMMJhdlVX8+QfX6I62oIvEvnrAPUDUPLs+G/BEdmH5E8zHPzsy33fBxA4Gf7BSy+9wLXXXkt+fj7xeJxYLIaqqiSTSe644w4CgQALFizAsizq6uqQUvLiiy9SWVmZK6n17NmT6667jptvvpkePXpw2WWXcdttt1FQUEBVVRX9+/fn6aefzpF9Q6EQM2bMoKamhptvvpmpU6fyzjvvcOGFFzJnzhzKy8uZOHEiLS0t3HTTTSQSCebPn09hYSHPPPMMXbp0wXVd7rnnHiorK2nbti133HEH77zzTg7dlu2neIrO//75zW72pmkSjUa5/vrrueGGG0in0wwbNozbb7+d/Px8LMvij3/8I7FYLNfvCwQCNDU1IaXnN2Xbdk626PLLL6d79+5cf/31gNdD/Oijj+jbty+xWIxwOJwrazY3N3P++efTtWtXfD4f06dPx7IsAJYuXcqCBQsYPHgwmqbx+9//nhdffDHnxmvbNscffzxr1qyhoqKCESNG0LNnT0+3T/5zzqQSQKg4KF5g+h48GLwgr6kKhmJk4OCSsBKi0FeEa0s0w0P3VUfrQNVoX9KB/dX70UI6pp1ENXVv3aZt/P4QRB3Kgnl06NAaW9hsqt+F5ZrYKU/tACQ+v7d5mqaJVDxisc806NnpSPxSobaqmrQGeZEwimuzu24/ql8lJTz7edtxsRwH4fOBK7EtB2FJT84n7SJtm5Qj0X0GrulpOJrxJJqm4wHVVFRVIZVMZ5RA8LJGx8W1pWe8pyokEil0zatipKWDlUqhoeDTfBlggoONh6c2Ql7mZqfTaIBjegLBPkXxsjDLQVFUVEXFki4OIISC7go0xcvMsMHQdJLxFD5FQ0qBiyRte0HHwcFJWQgJRsTjVYm0iW7omAiSKRNdCnTVE3tGUZA4WOlMy0H1+E7pdBrhOkjT9dTwVRUpHU8BXVUxpYMqM35XmfUisg6U3yfr/iA0XeQ+m9L1KBI/5YLazz5IeQRXF007/BQxdOhQxowZw7PPemaBDz74IFOmTOHuu++mU6dO1NXVsXnzZjp27Midd95JeXk5gwYNysnrjB8/ng4dOrBu3ToeeughrrvuOgYOHEivXr0IhUL85S9/YdSoUSiKQktLC3v27CE/P58XXniBk046CSEEt956K1dddRUvvvgijz32GM3NzQwdOpQhQ4awYsUKFi5cyIYNGxgyZAgdO3bEtm1WrVrFqFGjGDBgAI7jcMMNN9C9e/e/sjr3+iqK1+f4N8+v67q0bduWSy+9lP/8z/+kXbt2xGIx8vPzCYfDOI6Dz+cjFouh6zplZWWcf/751NfX47ou55xzDrqus2LFCmKxGH/+85+xbZva2lrmzp1LLBZj165dFBYWkp+fz1lnnUU6nWbNmjWMGzeO0tJSioqKOO200wCIxWIeMiojgxQIBCgpKaGuro4vvvgiJxCatW04cOAAgwYNwnEcOnbsSMeOHQH+6SDlbQ/eyFVlMqi+bK8ha7TnONlSjqCkII+u5UdgSJ29e3bRqm05dSs+pXuP7hQWlNG8vwE7nSSsh7HTLkEjTFE4SDyaxC99nNjlOOxYlLpYPb6kIKIGcCwns3ZVHNfFNCGkhXEci5BmQFIQcnSK/WEa49UUFhTT9cgjsewEjbEWkk4Sn2EgTElQ8xG1LYQCPlfDp6qe8LDjfdYUxaAgo+RhOYKg6idcXIZpW9Q3t+QObbrrQ0f1VL0dB03ze6Ux20FxVfyajjRdHCSqESRUEoKkg6YoNNY3kh8K4w9H2F9fg+naSCCiBxGWg+IoaEIjkXQIan7KSgqJx2JEY3FCwSCxZApV07CFQKYdFBsKAhF8Qa+0GG/y1lBhcTFpx6Yh2ozqSloXliJth+q6WtqWlREQBjX1dUjpEAmGKArnUVdTi2XZ+ANBHEXgChtVeErl8XQaRVEoCeehq5nyp6JTX9+APxghXJjPrn37sVXHk846BKX3V2oSh/37f1qnPx3y7vfH/wWpzAcic7DJNb83bdpEx44defDBB2nTpg2jR4+moqKCG2+8EU3T+PWvf0337t1zTfenn36aCRMmoGkaEydOJJlM8vjjj+O6LldffTXXXnstyWSShoYGFi5cSHFxMX369OHrr79m7ty5TJ8+ndmzZzNlyhQeeughZsyYQUVFBUVFRWzYsIFWrVrRtWtXLMtCVVU++eQTvvzyS2655RYaGxt59tlnicfjjB8/ngEDBnDPPfdw0kkncdFFFwHkSoPZxawoyo/Ck8qWLktLS3nyySdpaGigoaEBVVV544030DSNt956C8dxGD9+PFOmTGHRokW4rkvfvn3RNI1PPvkE13W5++67mTZtGiNHjmTTpk2sX7+ekSNH5uSnxowZw8svv4yUkhtvvJFnnnmGTZs2kUgkOHDgAIZhUFRUxLRp02hsbGTp0qUMHDiQSZMm8dprr9G+fXtKS0vRdZ1oNJoLsPv27eP0009n0aJFDBw4kFQqlQtiyj9ZM/X8pNxDvKcUEE7mhEsGseV6fmc4SL9GfbqR2mgNhqWwd/8eKsrb06OsknK1FLPO5hdterB26+f88qRf0rCzjoqyCjRNx8pzidXFaB8oZ290J20Ky2lqSHJk124sXryYnj2740pBMBJmw5ZNNNQ106ZVayrK26OkTVpqG2iRJkP7DeHDlUv5dtcOXEOSVAVIFZFy8KVcXNckGPTjOA7tIsUc1bGS+e/Op+8pfYnHk5QUFFEYKUBrJ/jqq/Wccvwp1NbVU9a2Dau//Iry8nJWLV3ByDNHsHffbkwh2bJ3Jx27dGbnd7to16oNZixFp4r2LF+yjH6nnkoah0QiQbf2R1C1bz9b2c5RPbrj2pK68igffrGSpGXSv+9J1O/ahxI3PZWW55/l9DOGYFiegO6W73bQpk0bFi74kMsm/AcffLaCtV99SbvCVow44zfsO1BFRXlbPv90JZFIhI5HHoHjunyyZAntWrWhS0UnnJRXNSgrKaWlJYbey8+Cjz5iyIDT0TLVmM8/W80xxx3Lsy++wIgRI7Bb4pQWFLFg0YeMHXcBiViMRCzO0Ucdzcavv2Hnd7s47vgTSCXTVHVs4Y1lC8FnIPGQfQfxTtn1+DdkkL5P5v0JB6fs+GkWIX/EkT0tK8pB5QWApqYmmpqaaNeuXQ6+3bp1azRNo7i4mPbt2zNu3DhGjRrFHXfcwfjx46mrq+Odd97h1ltv5c9//jOVlZXcdNNNFBUVcdlll5FOp5k2bRqFhYXcdNNNlJeXU1ZWBkAkEqG+vp4LLrgA8EpUkydPpqysjP379/PQQw8xbNgwHn30Ua655ho0TWPmzJncfvvttG3bNich1Lp1a5566ileffVV4vE4zc3NvPrqq7nyFhyE3f+j++v/Zlln+UpZAdjKykoqKyspLCzMcbwuvPBCbNtm48aNdOnSBSEEgUCAFStWsGbNGsrKyvD7/Rx55JHMmzcPIQRNTU2cc845rFmzBtu2ee6557jxxhspKChAURTatWvHunXrkFJy6aWX0q5dO3r37k0ymWTu3Ll89NFHJJNJSktLmThxIl26dAHgqaee4rrrriMajZJIJEilUkgpMQyDIUOG8Pjjj+P3e6CBrLL7PztygjaHNLmzuD9BxlpeVXGEg4VF0k2yaddmtuzeQkrY7Ni1kxOOPAE1DU119bQqLiGshgk5AdoXVNA2Uk5ifwvt8sro2KoDLQ0tfPXlehxT0q28kiIln5N69KZDcSfCIkzrYBn9jj6FQcf2pYg88m0/YRmgVbiYnt16kE6bxKwk2/bt5Jsd24i7Fo7rUlxcQv9TfsWAU/pTFC5AMSW6LWhbUEq/E07hiHadCNgqsf2NxPfUUREpozxSitucZvXiFdTvrKZIz8NICY4/oicVkdboKUGREsaXVijxFRLBT74SplgNo0ZtftHpKHqUH0GyPsrqJSuwoimWLFjEsV2Pxm8KmncfoFfnbpREClBtSdBRae3Pp98vT8aOJgkpPoKKj08/WordkiIfH2FLZchJ/WmlFaHbAh86iunixk3ee/sdtq7fRNe2nTiiVQVznnuJr1d9zsATTmHr2vXs/mYrbSKFhC1BPjp2fQsRV6X/L04gUVXHczMfR4mn+eWRPWgTKeSMwadxZEUHwqhoKYtTjjmWY9t1o2F/NfPnziPe2Mz7897lhKN7QTRF474qju3enYgv4Km8SIUfMi/7YYeDHxaU/amHgZ9NJvW3/KTg8DdUVb1sY/jw4axbt47Ro0fTqlUrpk+fzrXXXku7du1oaWlh7Nix/Pa3v+XWW2/N2WNMmjSJW2+9lTfffJOKigrefPNNvv76ayKRCPfffz8A1157LUcddRSKojBx4kRKSko48cQTuf7661m9enVOvXvfvn0MHDiQO++8k3379hGLxbjwwgvZv38/r7zyCuXl5dx4443MmjWLF154gcbGRo499lgeeeQRGhsbueaaa5gwYQLLly9n/Pjx9O/fn7Zt2+ayqR8iov5jflLfm2d5+JLPzm1JSQn3338/U6ZMobS0lOnTpxOPx/H5fGzdupUZM2bwwAMPsGrVKnw+H9OmTSMSibBo0SLefPNNpJTs2bOH0aNHM2PGDObNm0d1dTW/+c1vmD17NjU1NVxxxRU5AeCRI0eSSCS48cYbef3113OOuvfee2+OAmDbNtu3b2fYsGEce+yxTJs2jWAwyIQJE9B1HU3TePbZZzlw4ACTJ0/m3nvv5f7776epqYnbbrstE4CVf8L/zdPml2Q3mwxnBYkKKBkreVe6OZNF25W42Fh+iWNJFEVnV91+TuriUhOr59v6HYQ7FXDyKScRVoNEo1HMZJpYIsG3O7ejB/zoQT+NiSjJhEV+IICm6KiagerzI11BOp5m/45dtG9XQWn7Spqbm3Ftl+OOOp6lG1YQaF2IHVBIWQ5oAtNNI1WFWDrG1zu/RRMqpu0BSzz3Wx3N8AMK+YEIFZ3a8t2Wb0maFrZ0sYRE8akIFWwrTUGkDe1atWHV2lVoqu55W8VNjISLGrfR0pJ02qGwXQHlZa1ZtnoZbn4AK6CQ1BzcgIpUXMxEivqWBj5f+zmpVBKfquLGU/Q7pQ+frlpJuDAfzadhuxaWrpCQNm4qRZf2FWw/sJ9PvlyGYWi4jicK66rg+gSuITzpctfrk1qWJ1aLIojGYzTFohSUFhNLJ9lfW01Jm1aEA0Fq6usQtusZN+IdPCL+EGFfkHQsSfdOlbRv34H5H72PGghgGzoJVaAEQqDpxJob2Vt1gLplyxG2i4bEVUBKBflXmn0Z+bfvBbCsdNlBBQpxkDT+E9Xv+9kEqb9nZFUnNE3hvvvu47/+y+s/NTQ0cN1115GXl8e0adMYOHAgjzzyCDU1NTli6ZQpUzj33HNJp9MUFBTQrVs3Vq5cyW233cbrr79OXl4eVVVV/Nd//ReTJk3yuCK7dyOl5Ouvv2bo0KE5GZ8jjjiCYDCIoigcddRR7Ny5kw4dOqCqKiUlJaTTafLy8njttdeYP38+r7/+OqeccgqzZ89m9uzZzJgxI6OcrVBUVETv3r1z6MQsSc9xHBT1B5jm/yaeVCQS4ZprrmHDhg0UFxczdOhQamtrKSgoIBwOEwwG+eijj2hqaqKiooJf/epXnHDCCfTo0YP169fn5kVRFK677joqKyvZt28fZ511FqeddhpTpkzh22+/ZciQIYwePZr6+nrWrVvHsmXLctJVXbt25aKLLiI/P5+CgoJcFn3qqady7bXXsnDhQpqamtiwYQNnn302HTp0oL6+nl27dnHjjTeyefNm3nrrLT755BNuvfXWTJnxfzcf3+9jeaoTMgPlV3CFgytAzbyu1zs0MKWFZdsomo5QFEzbQSguiqZS2fMIaqjn27ptpP0Wn238HMNV6XVkT2rqaxFhg4KKEvyRAJu2baFLm0r6DxuIrhps/WYTR4S7smL9CrrLo/GpOkpA0KZjOUbAYN+BalAEql+w26xm0/7t9Ox0PCY2FpZnS6Er2C60JOIkmuMIKUCoaIaGrcD+lno+Xr2CPidCQNcwVYlWFEHJDxDXPVHbFmGSUB3SmotREmHN2nWkUilalbbGCBv0GzyQQCDACYX5+Hw+vvj8c4zCCJ9/+QV1LU20btWZuHCIa5KUT2Hl12vpffzJtNW6kBIuqV0OSdfG0QXNVorlX39Jv0EDOKJXD6KOye7mOo7xq8Tx4PlLPn+btl074xgqaelga4KY9IKZ7VP5rmY/RXn5/Hbc+RgBP0tXrODYPidTmF9E1LbANiktbUV5184Q9rN62XL6DziVce3+A80wWL5yJcflh3n9L2979iS6RlGHCua88Qb+vDwKClqR1DTSukoUh0+//JzeJ55EJ7+OqUJ605dITf8f19/BwPPXASendv4TCUZ/a/zseVI+VaKoYBgqigK25QAuU6dO4ZtvvuH++3/PiBEjeP/99ykoKGDcuHHMnTuXF198kfLycn7729/mnGAdx+Gpp55i2LBhub7P8uXLufnmm1m6dCmXXnpprv902WWXEYlE2L59O/369cO2bdauXUt5eTmqqjJlyhS2bdvGlClTOO+883j33Xc588wzmTBhAhdddBH33nsvX3/9Nb/73e/o06cPBQUFLFiwgOOOO45zzz2XUCjE7NmzSafTmKZJJBI5rH+S5fXEEv97nhSA9XfypOQhBOJ0Ok0gEGDu3LmMGDECn8+XM2NUVZUtW7bw/vvvc/XVV6NpGn/5y18YNmzYITp5HvnaMAyOHdA7AAAgAElEQVQqKysZPnw499xzD5FIhDfeeINRo0bR3NxMv379WL9+PX379uXjjz9GCMGTTz7J1VdfDcDcuXM566yzcByHzp07c9VVV3HzzTfn7OPfffddSkpKWL9+Pa1atcqV/Hw+32HX4QV85eDp9O/gSSmHBClPt8+lhnqe3vFHNlnbcX0OtrA9WwwE0gEUz9XV2088IIXn8aQiHZ3CSD5mPImVNMHJyl/ZnuJCLIVfC1JeXEZdTS31jbXkFxUSiOQRjUYzfDAdO21j6DqqJdE0g3AwQmNTjFgqRSASxhYS07JIxGOE80KkrBS2kB6oAYmDQLgSHQ0hBSbg2pKgVMkP5dEcj2MIHcUCv6ZTXFxKU3MzTfFmgpEwsVgsM7cKPp+PloYWAoEAqvDQqHl5Bd5nKmO/3tTUgt/wOEuG30dahUQ6RSQYJhmNI0ybwvwiigsL2VW1nybXxjRNKsKFSNOlxUph+P0Yqk4smSCRNinKL0CNex5WjYkEweICUrZDOp1GdQShcJja5iby8/JQ4ya2ZdG2Yyeaoi3UVlVj6Dod2nUglUhSc6CKtm3a4fP5qK6upr6hkbzCAlq1ac2O3btwbEl+YQFNTU2EgyGE6ZkZNrU04wuFSUibpGURDgRxkhYyZVFSVERRSRmbdm6nxUmj6AbSFgh5KBH3cD6UzLF9D/Y4c59/QLgCXYDd1MI5fXoz7exhOZ7U4eP/H0/qZ59JWZZFyOfP9aTAkw4yTZNkMkmnTp349NNPCYfD9OvXjxUrVjB79mwOHDjAW2+9xZYtW4jH47kgMHbs2Fwjf9SoUZx++um899575OXlMXv2bKqqqpgyZQoPPvggI0eO5PHHH+err75CCEFpaSkXX3wxL7/8MpMnT2b27Nmoqsrzzz/Pr371K+bMmZPTBLztttv405/+RO/evXN26OPHj89ZXTQ0NKAoCt9++y2XXHIJH374IQUF3gf9UJ+rf2T8b081UkqqqqoYPXo0W7duZdy4cSxatIhhw4YxdepUunXrxujRoxk6dChVVVXk5eXx9ttv895773HVVVfl3ImLiorYvn0748aNY9euXQghchnptGnTuPrqq+nVqxePPvoojuNQVlaWA4w0NDQAsGHDBl544QXGjh1Lx44dc0aG5513Hn/605/YuXMnJ554Is899xyFhYVYloXf7wdgzJgx9O/fn/Hjx+M4Ts465J8dkiyg5VCDLxcpFQ9ybDsIVUGoCq4FuCqKIpCuZ8O+v7EaVRPoPgW/8GOmTdygoCZVD36dmJ2mbm8jAd1ALfbTaLVQ29CMUBSkLkmJFEKRtKQsfKqBtAT7GxpBUXD9Go2pOqyMKaERgpgdx3bMDFpURRGZspIicL3apecWq3ncrP3NtSBUkoqFhiBmJ9m/txFUBaEpNEVrUFVvLm3bRnGSCB+knITH5ZKCutqoB0F3XRSh4ff5qGluxufzEXfTOI7EFZK6aDOqqqIGNHZHa9ndWIPqMzAVgRbyU51o8azXVRXScYQLluugGgb7GuvI8wVIp1KIoI+aeDMIFYS3J1Q1N6D5fDQmYqiuxMWhfue32I5DMBQgYTt8tX0LgUAAW5Fsrd4LgGU7GBE/9XaaA9u/RfcZSE2hpakhA9JpRjpgqBr4NJqSMaSmoOoGTckkrmXj1zV21NXwbfUBtFAIqemkbAcf2vdIun9bWeLvQ/n99MbPPkh5CC7vzRMCdN3zHsrybxoaGhg2bBhFRUXce++9hEIh3n77baZPn87w4cMpKyvjwIEDnHfeecyePZvHHnssx4VatmwZxcXFRCIR+vTpQyQSYceOHUSjUWKxGC+88AKrV6+mffv2zJ49OxdUhg0bxi233MLatWuZOHEi1dXVbN++nbKyMrZt28agQYN4//33+fTTT5k1axYTJkzgP//zP1m3bh0nnXQSzz77LHv27GHSpEmMGTOGrVu3kkqlDpPwURTlR/E1y6L76uvrWbZsGccddxy9e/emd+/egKd8LoQntnnssccSDAbp2rUrAwYMYObMmezevZuqqiqampqoqanhgQceYPXq1Z5aQSbDWbVqFRUVFZSXl/PRRx/xxBNPcMQRR9DY2MjMmTO57LLLOOOMM9i3bx/r1q3DMAyGDh1KaWkpvXv35tVXX2XOnDkMGjSIM888k1/84hd0794d8DLM2tpaXnrpJV5//XXKy8sPWzv/ijqE1wD3+nmuzLjFHgJJV1UVG9dTQxFeuU/Ynp+Vogp8WsDj0bgu8XTcm3MhEFlTQF1HqIK0dHFtB0UV3uOKAraDbblomopuBDAdF9sFqQsUoSIdNwNwkbiO5fVTFAVXcbzfdxwUV8tpwLmugy1dEAqKEAhNRUdD0TQc08EVGQv0oKdDabs2uk9HOjKXSbmuV8Z0bIlQvOtwXRfNZ3hutC5Yjok/4iNlef0dTVGQjncfaApxM40v4sdN20gBOgLHMhG6htQ8i3WBiu06GD4fjgTF0EgrEkI+0pZ3f6qqEY/HUf0aht+HaXm8LkfaGP4A0nLQhB8pIe1YBCJ5XqldVUFVsW0bI+tCIEH1+bGRnmaj4nlhCd1ADWikTBNdV73HhCCdtvBpOorm9SI1fwCfppGwLFwJuqp5hpH8QFDKZVd/o8z3g+OnCaD4vyCVgRm7rlfuc13v1LRmzRoeeeQRevU6lqFDh3LffffhOA7PP/88F198MR06dMBxHM4//3yKiooYMWIEoVCI4uJiLr/8cgoKCsjPz+ett97i+uuv56abbuLKK69kwoQJrFq1ilgsxtSpU5kzZw6zZ8+mpaWFvLw8VFXlxBNPRNd1tmzZwmeffcakSZNyagtbtmzhoYceorGxEdu2+eqrr0ilUixZsgQhBFdccQXr16+nqamJyy67jFgsRl5e3mF25wcJtlk/qH/fyPKzdF1HURSmTp3K6aefzrZt28jPz+ePf/wjQggMw+D666/n5JNPxrZtmpubaW5uRgiBz+ejqKiIJ554gueff56ioiKampro1KkTtbW1jB49mjfffJO+ffty2mmn5cAha9asYdKkSfTo0YPTTjuNe+65h86dO/PKK68wbdo0mpubqa+vJxaLoWkaV155JYsXL2bAgAFYlkVDQwNSStavX88dd9xBOBymqKiIVCqF3+/PNMz/uWwqS+AVWXFZ6e07WUi647oIVUO4CsIFVWhgScjwkeyUp5Qhhedo69N8ONLFFSq2ZWMoOq4FjmOjoBBQDcx0GkV4JW7TlPg0w/MHM21Axa/rJKJxpPAa7KoucVIWuDZG0Idpm14Ak4A8yCcTiuIpWkjPydfjW5neurNtNEXxrNxUcKSN7dioqid4bNomqqrh2g6a7stYowukIrBsTyZKcckBSKQAyzZB13EsF1VKL8gjsUwTIxggGosR1P3gSlzLzgBPHCzX8aoJtptTYbEsx7OcNz1F/VAgjJXyCN154QjJpAcEURXvEIuqEE+nUNHRFHKlbMuyEaqCpurewVDRcaTEVVSvVCNUHMtC07wACR4FJm1ZCE0l7bgIASoKuuqpyeiKiu1IFMXFytwHloWScQf+qzX1A1DzH1x70pM3/r7orDf+Fszsxx//F6SEQNMOBqis+ET79u1Jp9N88MEHfPHFF7Rp04bNmzfz8MMPE41Guemmm9izZw9XXXUV3bp14/7778fv92PbNv3798cwDP7whz/w7LPPMn78eHbu3JkTkn333Xdpbm7GNE1mzpzJySefzHPPPYdt2+zcuZOFCxfiOE6OQ5Q99V9//fVcfPHF9OzZkzlz5tDY2MiYMWMYMWIEU6ZMYdSoUTz00EN8/PHHOI7DL3/5Sz777LOcg232frOlPsNQMO1/bz6VVbhwHAfXdUmlUjiOQyQSQdf1XD8qGAzSt29fbr/9dq655ho6depEPB7PoY6qq6u5/fbbOeaYYzj77LNZsGABp512Gnv37s0cMrzXNk2T8vJy7rvvPubPn08qlaJfv37Mnz+fmTNn0tLSwsUXX8xZZ52FrusUFhZSX19P27Ztcyr0s2fP5uWXX2bQoEFs376d3/zmN8TjcYQQTJ8+ncrKSrZt25ZRnfjH5yaneJ75rkhwXIlQsgALz5TOtVwUVUNFIExJRA/iVzWs5gTFkVY01jVTUtqGUF6I3TW7aEm14Pg1dDWIT/qwLZv8SIhYQxP5Roi2FUfy3b4DxFoSlBWW0ZKIEzdTFITy8EmNZH2Uo8u7o6o6W3fvJqyFKSnIx/DrbDqwA00zEJpKyjZxVIEUXpBypcTJBhQUVEXxDvpS4lM1LMtCSi9LUIVEzWTZluNi+AMeaEnXsFyJrupev8uVCEXDZxgkEkkvu9F1UinPcsZGIKWDkBJFKN78CUE6beL3B7AtG8WR+FSvhK8HAgg0XNM6xOZCQdM8pQeEgqYZnlagUNAVFce2PRUJw8CyvN6dZdvoGSUKIbysxrUdXNvrVabttLe+HU/Fxs1kitKVGJrh8R21TMDTPH1G07IwdD+ObeM6DgIwFCPXD/W0/zwxYlUqnrBjDrecZfV6fYu/BTPPlQbdLPpP+W/PqT/cevpxrTt+9kHK02vzEH2K4gnMappCeXk5Xbt25dVX/8Sf//xnrrzySlRVZdq0aaxbt47FixezYcMGAoEA/fv358MPP2Tw4MHk5eXlylB5eXmUlpaiKArLli1j1KhRPPDAA6xbt46ioiIWLFhAKpUiGo0yffp0kskkhmFQU1PD8uXL6dGjB4MHD0ZRFI455hhuvPFG2rZtyxVXXEE0GmXWrFn06tWLXbt2MX78+JxcU0VFBeFwmKamJt56660cTDYboOAfV+3+R+ZXVVU0TfMgt5mS57hx46iqqmL8+PF06dKFO+64g2nTpnHRRRdRUlLCG2+8QUtLC7Ztk5+fT8eOHZFSUlRUhOu6PPzwwzz11FOUlJTwpz/9if79+6NpGosXL+buu+/mtddeI5VKceaZZ7JixQqOO+44AEaPHs3AgQM599xzqaurY+LEiZxzzjlceeWVXH/99YwZM4YBAwbkSMepVIpFixZxzjnnYJomAwcOzInhZiHo/8qR5WXKDBhD0TSslIVPM3AsF5F2aVfWirAw2LzzG446ogsHrDrKitvSkojTu9uJLP9yJfXRBF2PrMQwfWz/ejMn9PwF29Jb6dn9KKr2VzPo2L6sWr2WoT2H8On6lWxv2M3Ivmezt2oHTmGKfJ9nphfunE9JSRkhXae6tob+vyhn857vKD+iPR+tXIob8ERQFVd6dhTCk/wRGTCOg0TVVFLJFJpmeH0r2/ZU3ZEIoaBpCqmU1+OyMrui5XjrUyiaJxSbTKIb3qaftjzwjGnb2K7Eb/hw0pngmHldR3oCswjQFA0cia4aJCwTV0oMRQVX4DouipLZBqX0bC0UgYuDIgR2prynaRrpdBpN0z3gSgbGnVWvdxwHR7ooWlZYWWJnskEhVDRdz3membaF4TNIpTyLedv13HX9hg/T9PiMmqbhZGxnvEuzM+RxNUciz17Df6/X9/d/xn+qGLqfZhHyRx6q6ilOHPoezZs3jyVLlnDyySfz2muvIaXkm2++4brrrmPevHlEo1HeffddrrvuOm6//XbOPfdctm7dSk1NDYlEAsuy+OKLLzhw4AA7d+7kzTffZMGCBaxfv55gMMjMmTMZOnQoZ511Fk8++SR9+vRhyJAhhEIhj6nfrh3BYJCHHnqIN998k379+tG/f39WrlzJvHnzOOWUU3Ach1NPPZXZs2dz7rnn8tVXXwEwZcoU/uM//oNFixbx8ssvAwd7Q4dmUj+Gn1T29RzHyenvxeNxEokEffr0YejQoTntvrKyMrZs2cLcuXMxDIM2bdrkvrKv06pVK4YOHconn3zC4sWLSaVSjBgxgsLCQvx+fw5huW/fPkzTzKnMZwVk9+zZQygUok2bNpSXl+O6LsXFxdTU1PDII4/Q0NBANBrl7bffJhaLcdRRR3HyySfnemO2bVNeXp7r6/2j85H7f2YTsZHel5A4CjhCwREKViajdm1PJVxzQUnbdC5qS//jT6E0rxXJljRm0iESCFOg5xFw/ASkgZYW9CjvwuBjf0WhE6ZTaQf2VtWw7LNVRKua6VpQgRq1+EVpN7pHOtGafEIpH11bd0VzA+jCR+tIKcKGzzd+w0erlhNQddxYnNWrVqLqmTWlyFzZ3HadnMeRd4MqjguKZuBI4fG8FC8YyewG64ChGijSkwbKcu2ElAhXogkVXdGRtkRIiSo85XVFKuiqgW27IFRcFK+05kpPNV4qSFfgHMxVUYQGquZlEhkPJke6GbYa4Hg8Jk14ztVC0XAdb29QVQ+k4PkHeFJPKCITnFTv366L47oZoWBwFYGNg+WYSOGhOYXqBapslUFBeKVKy0YTnqBwFj2KqiAV4YkPKyKnR/mDPSj3oKKM12NXMq69h2RRmecd9qvfy7x+Kvyo7PjZZ1LeKeigdp+meQvk4osv5oILLmD79h2Ew2HWrVtH3759ee+99/jggw8IhULs27cP13VZtGgRxx9/PK1ateLcc8/ltNNOI51O89hjj1FRUcHAgQN59913efnll4nFYpx11lkZXcBnGTlyJA8//DDJZJK8vDymTJnCK6+8wu9+9ztuuOEGvvnmG3r27EleXh5Dhw7lnXfeYfjw4QBcc801vPTSSzz99NOce+65NDU1sWjRIjp06JALbIsWLaJv376HBCbvFGZZFtr30Gn/Dp5UdmiahmEYqKrKMcccw6pVq/D7/fzud7/j8ccfJxQKccUVV3iCqpqW++66LpFIhI0bN1JeXk6nTp2YP38+xx9/PKeccgqPPfZYTlD2gw8+4IwzzsDv96OqKpWVlaxevZrjjjsu0+OQrFixgrFjx3LhhRfi9/sxDIOnn36aJ554glAoxOTJk7njjjtyCM9rr72WK6+8knQ6jd/vZ/LkyfTt25fa2tpMv+0f/wh5HKlD9PvkoWp+2eGJjqqKhrQlSImqayScJDt27yLYtZh2HSsIRAJ8t2snJSUFGcsIj0oRS7Rw4MBeAp0DWNLBF/ARCAUJRkI0NMWpb6hF13ycdMIJbN2zGUWBpngzVY01Xq/INDmie1dC+RHyigvRfAZp2yISiZBOtwAOisxeqcDN9DkOz9q90pIiBZ65sEQ9DAotMsjG71EkILMpe9JQh222QnpgDcfNiKySE0MUQoALWiY4CSFw5SGSYBk0JVIerO9nhgAPUehmXjTLh3UzKuPZDDeTQbvu93QXD8lc3EPezhztQB56zwffa+WQt90jdHs+YuJQOPkhv+f9TSXXuzwc4Xfoz75P8v3vsq7c1fzgc/5/jZ99kNI0DV1XsG3QtOyJScVxLObOnct553muto7jkEwmaW5u5v77789Bmj/99FNuuukmPv74Y4qLiykoKOCOO+4A4JJLLuHqq6/mxBNPZPDgwWzYsIG3334bgLvuuostW7Zw77330rlzZ/x+P+l0mjlz5vDEE0/kiLdZK5HsiEajADz44IPcfPPN6LrOoEGDWLlyJQUFBfh8Pvbv38+YMWO46667WL58ecaK5PAPo67rPxq6D7we3+bNm6moqDgsUN5yyy1ccMEFaJpGfn4+pmmyY8cOhg0bxsyZMxk5ciS1tbWUlpZ6TeTMXHz44Yce1Ne2c4rngwcPZsuWLQwZMoTdu3fn+l+LFy/mpZde4rTTTmP+/Pk888wzTJ8+nZaWFoYNG0ZLSwtHHnkkr732GoWFhaiqysaNGxk7diwTJ05k48aNPPLIIwDceuutjB8/HuAfIvN+f2S3kexGJ6SnPqG4WZCLguU63glcEQhD0JBOYNXtY3e0irxkNfXRBtqH29K6QzFV6Wqa1TgEVWKk2NLwHTvqdhLqUsrmvRvpcWRXBg/qR31LA1sbv8PKd2luiNIqWM7uRi/LjDXGqOzSFdeWbNu2jYSbpFPHdrRuW8bmfTtww0Equ3Vh1/IlaH4VISRCCiSgZnyjsqrcSmbdKVLxAggeUVmRiqfaAEicQ9R2D+2CeCrhSCUjuJvJ0DJz5WVbXlcvu7FnOUO570IhG4+yX0Iq3ubvZh7P/kUpUTJZhit+GDbgZSteOc+7Bg9274EQDn2e9PRfpacJKHKB8eB95n6GclgwEoAjBQhxSID0Aln2PnN/J5MdwcEglvv59647E4J/8PHDnpsFVHh39zef92ONn32QsiwLv9TIyrCZpoXPp/Poo4+ycuVKmpqa2LRpE2eddRaJRIL27dvzwAMPcNdddxEOhxkwYADPP/88gwYNYu/evbzxxhu4rkthYSFnnHEGt9xyCzt37sS2bcrKyhBCMG3aNKZOnUpeXh6LFy/OBSRVVbn00kv5wx/+wOjRowEvYBYVFTFv3jzGjh3L2LFjqaioIBgMkuU87dq1i+OPPz7nSzVp0iQuu+wygByoIEs2VhTlkCzl3z+/WUt3v99PfX0948aN49tvvz1MTiYLohgyZAgPP/wwHTt25NFHHyUajbJx40YGDRqUywSrqqpy9ibxeJySkhKuueYa/H4/VVVVzJo1i+bmZk499VRGjBjBvffey6RJkzBNk08++YRkMsnKlStZsGABbdu25bbbbuPJJ58klUrRq1cvXnnlFVq3bk3fvn1RVZVYLMZ7772H3+/PNa+7d+/OmDFj/mXafeABJLInWOHaGUi6t3N7W0Vmc9IUquIN1DoSN6Swfu8WrGSK+kQtqipoSsewhMRVBbvrdqNKHTdfsHLTahzb4rOvPyc/GKauuRHdZ7B299dYjs03zdu9Pk+zjbRs9karCBgB6usa6NyrK5u3bGBfdRVxbGwd9q2uJhDyYznW4TeSiQS5jCG7GWZoHkoWGi2lV247dBMUbi7YCQlSuF7Wo2SDh8y9nLdZH5T3ym65h9pXZKOGcA+9ngzCUHhyQFkfL+EevG6R3fc5qD2ZLctme4a263qBlmxv1ws0Bzd/4WU58uCcZC/0sGAmvp8NHfw7bua9zybYDodkUoAUB7PCv6ef9EMZXHYeDz7+0xs/+yClqiqWddAG3DC8k/rZZ5/N4MGDcwiwqVOnEovFCAaD/PrXv+bEE09k4cKFPPHEE+zbt48NGzYwY8YMBgwYwMMPP0xJSQmBQICPPvqIyy+/nLfffhvD8HgeGzdu5KSTTmLWrFnE43Fqamq48MILefbZZ7nrrrvYunUriqKwcOFCxowZQyAQ4KijjuLTTz+ld+/e7Ny5k2AwiBCCrl278tBDDxEIBHAch1GjRqHrOkuWLGHZsmWMHTs2A7E9WAP/V26u/9NQFMVzUI3FGD16NI7j5DKnbA/JcRxqamr4wx/+gGEYzJgxg1GjRjFs2DBef/11XnvtNaLRKEVFRXz88cfcc889uZr9cccdx1VXXUUikeDTTz/l+eefp6mpidGjR9O/f3+6devG0UcfTTwez5Vo582bx9NPP02nTp1YsmQJq1evZuHChQgheOWVV2jfvj19+vRBURTC4TCNjY0899xzOSBH27Ztc+rr/+w4eLY9yJWSCNSMw6rrOuiqjqsKUtLBVSSWMAEXPagSN6MYYZV6M4ZjWughDYkknbZQhe4RVVUFR9igQlwqNFvN6BGBKU0cKVBUHVfaNKeaCAZDCFelMRknZprYEZU129cRjUZJqikPzaeBmU6jCwNXePD3bGBwsxsueJkA2YDz/9h77zDLijr//1VV55ybOofJOWcYgsPMkIMgyAAGVJAgGFC/Aor76KKrfH2UFXDhtxJEYdBRUZIBgRkyAwgMacgDE3ty7Onc994Tqur3R517uwfYNay7y+/hV8/Tz0x3376hTp361OfzeQeXqbjsyVZTx6r6e6XEVAkulTIZAq0Hf5+Ois6hAC0sQg/ahFPQWqXcZlxSUg2HVXCKdLHTpOmNJDWexGJtajyZfgbn92Vd2RAnSO3i2oCiw+AtvpLJVThephqvbfVNWOH4Uu510oCXvq57LVxJE5sGX+EeV1k0b+sjvVvJ7u39p/98vLd6UZXxvg9S4PgixriFLHBN/uHDh3Pqqafy+ONPEgQBNTU1KKW47LLLGDZsGA899BDz58/nBz/4AS+88AJKKY455hiSJOFb3/oWI0aM4LnnnmPEiBF861vfqiLc/v3f/5077riDCy64ACEES5Ys4corrySbzTJ37lzuu+8+Lr/8cm688UYuuOACLr30Ui655BLOP/98WltbaWtrI5fL0dvbi7WWhoYGFi5cyAUXXMAVV1zB6NGjCYKATZs2ceWVV7J06VJyudwgNNCAnfv/hDNvxYZ9x44drF+/nttuu41PfOITlEolent78X2ffD6P7/ts2LCBl156iY6ODmbOnElnZyeZTIYDDzzQkSKDAHA6gF1dXVxyySVcccUVSCn5yEc+Qk9PDzt37qSpqYlSqQRAJpPhrLPOqkorzZkzh2XLlnHjjTfS2dnJ0Ucfzcsvv8yBBx6ItZb7778fa51Chu/79PX1ceyxx/LQQw8xd+5cXnvtNerq6gZtCn//jT0Ygj74NG1lunEKB012KDVHk9A23aeEIIwjhCdIhMDPKEwUU0xCp7UXpCgwP0CnPCHf9yknMTYQGByJXQhJYiMSHZGtzdJfLqOEh5f3iBJ3lm/bvR0PiZ/xSXSCTcm4URSBcIe6yvt9ew9GDEqUKv2cSk/JGjEIBj5QkrLGfUj32Mr8WvbtlbgNXQs7qIzm3oNJg0tlE5d23+/toExPpD5OtrLpv22zr1znAcBCCjAChFAYbaoIv8rfibdxjirCzYNHNbMTDLz/dFFUfq6EQx++fZ2J9LMIlOudvW2827p8t57VwJCD5vm9N973QcpxKhIyGc+dtlI+w69//WtWr17NG2+8QWNjY1WwtVAocPrpp/Pd736XU045hZqaGr70pS8xZMgQpkyZwr333svMmTPp6urihhtuwPd9nnrqKZ544gkymQw/+clPqrDsuro6pk6dWrWg17Sf3Z4AACAASURBVFpXJYKeeeYZrrzySpqbm7nwwgu5/vrr0VrziU98gmOPPZbFixcDVCV7pk2bhud55HI5fv7zn3PCCSfwrW99ixdeeIH169cPNI1TmaAoivD84L99fjOZTLXkWHm/bW1tzJkzp2rbftxxx/Hggw8ydOhQNm7cSFNTEzfffDP5fJ6HH364KgVVKQ/29fVxzTXX0NDQwLHHHkuhUOCBBx6o+k9VGv7u2oaEYciiRYs4/fTTOeuss/jiF7/IRRddxFe+8hW6u7sBWLNmDfPmzav29UqlEps3b+aSSy7hQx/6EKeddhpXX3011157LQ899NA+BpL/lSGgqvLnsgL3lSjAWDzpUJhWx0jPJ7ASk2iUcSUqodz3cazxvQDjGacmHkZIFHGcoKxP4OWJwjJ+KlKQIEH6SKNBG7K5gpsz6aXZi0YIRZQkZPN5oighNhbPKgyKMNRIL5MqeouBTTYFKIgUBl4JLEZU+kkyzVRcQBBm0DymgYnUMba6cabZw9vRawyC/0ubZkLprq3T1xDGOCCHK4whMVjjBH3FoFKcMCLtTw2APpQdAFjItAzppeAQC5iUjFvJsga6RWkWg01L6mmQGgwmEennT1O6ijSWqPa2Kr01XDxOe1SuX1l52wZjxT5B8D8u2e3rM1UZFRX09/J4/wYp4U55LnVPT6naYtMAsn79embNmsWECRO44IIL2LRpE57ncfPNN3PyySfzs5/9jAsvvJCLL76Y733vezzyyCMsWbKEf/7nf+Y73/kOhxxyCDt27GDv3r384Q9/4Pnnn2fAYNHw9NNPc9hhhzFlyhRuueUWdu/ezW9/+1uGDx9OY2Mjb731FnfeeSezZ8/mpZdeIp/P89Of/rTaj1qwYAELFy5k9erV/OIXv2D8+PE8+uij7N69m56eHr7whS/wyU+ezu7d7fzkJ9fT2NiYfkbXlwqC4O8ETph9Tr/v9vuBbde9nlLKiXQqRaFQYPPmzfT391dBFatWraqSlys32Yc//GGCIKCzsxNrLSeddBJ1dXVs376dJ598kuOOO47HH3+8aog4Z84cjjrqKBYvXkx/f381eAPMmzePz3zmM5x66qk899xz3Hjjjdx+++1cdNFFKKWqgbu+vp5XXnmF9vZ2rLUcf/zxHHzwwTz66KPcc889/PCHP+RrX/sao0ePxvO8d8+mBqcOg1ML/nrMVLWvIiSRTshlnRBvEsUoBVIDVhN4PrE2SCtSqR5DrA0YgTDG2bF7HkJL4jAhqwJE4rKCWDiSqG8E1ioSA1kREOsI6XkYnHis5/vEYUjG+qgYKGuk7yEDRVkn1c8uLUgjUbEEA9YYjLUQeCTCVLMoDCijkEa7kpjx3KcVFi0gFhaNHVDcsAJPKLc5Wwuxg4gLITBKEKeam9I6QIbAPc4zplrvE0issCTpezVp30kCopy462IlRgkS6WDsIr18+yDwhEAZi9AGYktsNNIPMNK9z8qVF9YQaMA4KSYrBHgypRWI6vUVVdh4mnVikIAyIK3BWhdWExxFASvwjXGHk1RBRkuwUmGkk1OyOGSiES7TGgBUvD0THRgDaMF9f/ZegaK/b4LUgJ/UAJS1AslWwt1YSgqscBtsRfpm9+7dLF68uAphXr58Ofl8nvb2dubOncvcuXP5+c9/zvnnn89+++3HrFmzmDJlCgceeCBf/vKXWbt2LVdccQXnnHMO3d3dWGurUkFf//rX2bRpEwDHHHMMjz32WJUIvHfvXpRS9Pb2cs8993Dcccfxm9/8hh/96EfMmTOHT3/60xx55JFceeWV3HjjjWgds2HDBorFErfcspjTTjuF+5beg+9lOOPMT5LLZTC2Apm2A3V3O9CM/q9NcKWxnZ4G071bqVR3zfP2sWy3SNcLSbOsSjnUkasrBEZbBXlce+21jB8/nhUrVrBgwYJqkKiMG264Ac/zWLBgAdY6InVnZydAVdVjx44dXH311bS3t9PT05PKLlmsNcyePZMHHljGOeecw623/pZx48Zw//1LueSSS7jmmv+H5uYmoqjMwoXzmT9/nltJJuVKpadZS6W0o7E2FYGtlpwG3/Cm2sC31gmjug3c8XsGl460EIRJXI2DxhiU9NApeccTDvmW2ATreY4/5HkoT6CtRglIdJnAD5Ah5KMsQeITRobA85HCUg5DMrk8fbpMOSMJSVC+IoojrLHk8cn1JDSpOprrWtnb18nOrg6CWknJSxBKgbHk8JC9lgavhubGRjp6umnv6cZmBDYr0BYC7SFLmnrrISKLsQqrPMo6JMlYtG+xgcQmGik9p6spBDKy0B8zIt9EXSFLb38/Ozv3Ehc8bKAcqVobpAEVGeplQGNtI/3lEu29PcSBREkF0vVJk1hDpGmxOYY2NtNT6qe9t5teXyAChRUSY1JOlJSYxKISgywnFKxgdP0QIp2ws6+H7riMl8+C7xPpCC+xeD0hTdkCjfUt9JVLbOvZiw48bC5HoiFrJVaDFgqpJFqHCJ3gSxDliBqd6gZag/KClCOV4BuJ7uultZCnpbGRnnKRLR3tJH4WGWQRKVfMkwGJcWcmgUDLJF176UFQDHDZPN5ZnhQAVvPuhP//XKXiHz3eN0Fq8EY8GC7qspv0WgjQegBpF0XRu5JgYWDz/f3vf8/nPvc5ampquO6661i4cCEAl19+OU8//TS//e1v6ejo4Pbbb69mFb29vVVDv49//ONYa7n66quZOXMmfX191NbW8v3vf5/vfve7dHR0cN555yGlpKWlBYB8Ps/tt9/OD37wA4444giWL19OkiR89KOn8ac/3Yvv+9x2222cd/5nEUBdXS1r1qxhyJAh1X5Uog1C/eOaUpU6+tsJwRXYeCVAxXHM2LFj0/fgdN1Gjx4NQLFYrM595fGOIuBXy6GHHHIIu3fvpqGhgXvuuafKYRs3bhzFYpHXXnuNcePG8ZOf/IQjjzySTCbDggULGDp0KNlsll27dvHLX/6SmpoaZs+ezZYtW/je9y7jzDPPorGxkdtvv5Mf//jHWOtKXt/73vc599xzyWRyTJo0gRtuuJFf/OIWnn32+UE9Pc2gol11XQ0AvfbNLgcPF9wG3fHWVvcFi0RaB3EW0jqlcC0w1vWKXBC31QOASTQZ5TuwQKKxxqJFjPIkSRIjY8mh+x/F7LqZOHaRRpAQkEEj2Esvdz7zR3aZTqIkIfAyyKKgSdTw0aM/yLjsGHLk6aXM2u71PLhyOdvjbrQRBKEiF3ucetiHmNw6kVoK9FNibdd6Hn7+CTaX9qKkRx05Pr5oERNVC5oQyGNw5blNyU6WPPg7+uIITypMrPE9H1HSDJG1nHT8MUwZOo5m6ihT4s1d67jr6UfYVe7FCovSigYRcOyhC5k3cQ711NJPyBt71rH0ieVs6WpHZjxEbMlHghPmH80Rs+ZRRw6BYE3XJn732EOs2rEZVchRxq1Bqw2+leQSOHruPI4+8BCG51oRCHbHHdz75HIeeeUljIWsMTR7OU4/9RQ+MH0/MnhoYG1HG7cvW8bKHVvJ5GqwiSunKqWIdYIxUPB8ZE8PC2bM5jOLPoJAsatc4urFt7Clr5d8ENBoBJ86/QwOmD2dOulRxNDWvptf3f0n3ty8FTIZrFTEWiOEn65Hl1VaUeFdiQpCJEW0vH1V/s/KHv2l8b4JUv8R70EIRaydvI1U75TxaWlp4eyzz65qtS1YsIC7776blpYm/vznJzjjjDOqyLoPfvCD3HbbbZx00klceuml3HPPPbS2tjJ27Fj+/Oc/U19fj5SSiy++mEwmw/XXX8/vfvc7Fi1axKGHHsqGDRs499xzOemkkxg1ahTWWsaOHcu9996L53nU1NRw8skns3fvXj7/+c+zd+9ebr75FlfukB533fV7DjjgoKqumackhUJtyj9KGOzG6SnPEUkHMw7/jiHEACDj3UYlO8pmXXmpo6PDGR7u3kl/fz8ALS1NaB3T19eD87Qy1a9SqZ9SqcTXv/41CoVCFWwRBAErVqzA9xWXX/59vv71rzN58mSmTZvCNddcwzXXXENdXQ1f+cpXaG1t5d5772Xp0qVcccUVnHzySTz00ENs27aNfD7P0qX3k83WcNVV/8arr77O0qVLsVbQ19fDRRd9lblz9yOONVIqdu7czbp1G4iihCDw3CnbmkGcUCeDI6TA6L/9wGlJSZzsCxmWgzg91lqkSjMumcKfI4vSBulH2JQZqqUkFE7x3JcuIygEeWrIY7BkUGQR5MkiyVCgi0BmneOvL1FlGBbW85kPnskohgCa9riTBr+BI+sPZtwRI7nuwV8RS022Gz51wkeZXTsDC3TSSQNZjm7Yn9GHNfKTR+6ivbebOt9jihrJEBrQJEQkFIlQ+HR7tXihxRdghHZrNDQ06oDPHXMy+zVNI8TQRy/DyDFy6FyGfaiF6+/4Fd2+wYQxZ3/wROaPmgMY+k2JJpnhyNa5TPzoOK755c/Yo8voYsi5R57M8dMXEmMp2T5qRY5DGiYz4bRRXPHrn7Ku2AmBIwvn8LA9RU5acBTnzzsBH9ic9BIoyXS/hSlHf4w4MTzx8vPU4XPhZ87goNZxKGBL2EVtpsDCpvFMO+M8Lrnhx2wp9yOCgAhLQkKiNRmVI4g0tYnP+ScsYqrngnehJkM+0uSlxPT18fVzPs/8CWNJgL3FMkNzWca3DGPy2Z/nsutuYFXXHkxGonyPJE77XkiUceAMC+i0f6ffsfrem+N9E6TePionf6MNAgeawLoMSQjB2LHjufXWW1m3bh3XXnutUyoOQzzP4+GHH2bEiBEsXLiQa665hiuvvJLbb7+dz372s1XVhEsvvZSLLrqIq6++mssvvxyAc845h+XLl/ONb3yDiy++mKVLl/LTn/6UVatWEYYhtbW13HbbbXzta19j2LBhLFmyhPPOO48TTjiB3t5eMpkM//Zv/8ZJJ52UIvucInclxnzqU2fygx/8gPvvvx8poa1tEx0dHTQ3NzNy5Ei0tlUJKCFA/52r9B0hqWpBDSBJjHG2BOkOLaVMg/VorrrqKrZt20ZDQ0O1R1cs9rF7dzvLlj3AF77whbRv5rF161YymRxz5szizjt/R21tgdbWocRxiOcF7N27h97efm66aTHz5y9kypQpFItlHnroIYIgy4knnsill36bJImIYwfDP/nkU1i/fj1hGDN37lzWr2/j2WefZ9euPVVfqVdeeaVakm1tHcqIESNSLy5VRZxVMtK3j8S4XoJbTqbKr4F3QwLKlCf0zufZt9clMUYjpSujCueE4eDeUmAiS4toormxnj2lPXQWOyAjQTowQGI0WJAYnlj5FC+JV0jCmEISUOiRnHT4CYxqGUdnfyc9vX2ogoOk0x9zwLhZTGAUESUeePJBXt+6mpFDh3HO0Z9gohzFBybM5fEVT3DA5APZr3Y6IHn01eU8+fIzzJ46jdPnHc/07HgOmrgfT65cQUuhhiwSieGuu+9i694dxAHorKSYGahUGJz8kQgT5kyawoFNU/Gx3P3CQzz17AqOmnUgJx1xPNOzozh86v784YUnOGDWHBaOmk0Nkvteeoqljz7EtClTOf3kjzGSOj588GHccM/tzJg0hQ9OP4Q88PDqF/jdn/7IpOFjOe/T5zCcHIsWHsUVd/8GmS2gEOgwobGmlnnz5mGAFatf4+d/vIOckHzt42cyafwUFs49gKeef54pMyYzoXUcFrh16T08+uzjTB41mn8++/OMyOSYt//+bFj+KEJJYiFIrCUTZMhoiLq6+fQpH2Fivg5BQhaPQGtyCJJSyKxpM5idBqif3fkHnn3qz8wYPoKv/p+LGVNQzJ08lZeWb0Lk807s11qUUFQx+Qx0pty9+h8jAN8b3Sg33rdB6u3D4NoqlZtk0aJF/OpXv+KQQw5xbrCeX+2VFAoFbvzpDSil+OxnP8vkyVP5p3/6Bpdf/kNqa2tpaWlhyZIlfOlL/4cbb7yBww8/kny+hhdffIn29g6uuOIqbrppMZ2dnbS3t3P00ccyZMgQfvvb3zJ27GguuuirtLS08Pzzz2MM7N7dzuLFi/niF7/IWWedw+9+9zuOPvpojj/+eCecmmbsL774Ip/97Hl897v/ws6dOxk1ahRdXT2cffa53HHHHTQ1NTKYTCgGwV3/3lE5zYtBkcv1maiWw+I4pqGhgWuuuYaLL76Yb3/70jRAeVXEYZIYjjvuOL797e9UDfDOOOPT1NU18Morr9HY2My//Mu/cPHFF6ecL5/rr7+WCy+8GIDa2nqsFQRBlvvvf3Cf9zhz5myOO+547rtvGa2tQ+nq6mDRolN54YUXmD7dITHb2tqYNGkS4A4qFWL0j370I1599VWWLVvm1K7TLC6TyaC1RUpRzXC0JrWtkH9Tn69SdanyboSswqkrMGlBGhjT/pcxDuSDFHhlwUGj9ufQUYfwVHEFy9/4M0XK2LRUpfCdz1JBsrW/Hd92YX2JX4L5Q2bR3DKMEMvza1+hz5SwypFEfS0YUmhEYFjbvp4Xt75GucHS3bGBjTu3Mn3YDKYPn8QL4TPMHjMdBawzW3lg1Z/pyRfpXvciB4yZwfTh0zhw0n4898yzEGvyBCSE9Pf20djYiKjL8OauLWzv6cI0ByRSOTuPssbXgtmTZiKBjV3b+OMLy9G1Afe8/hzjZ89gTtNkDho3nXuXP8qMERPI4bOztJc7nn2cnjrFzrY3mbh5NcePOYAPjJrKXSLPjDGTyKLoMv3c+eQjdNR6bN22mpGvP8dHZx3GrHGTGNLUzNawByU8fOXToxOuu+NW6rwMe7fvojsp4/eX2dXdzXgAPCIBa9t38927foZvFRveegtpIsS2rfRGJcjkoJCjTxhqvQzCgmcFyhiivg4OmDSWEw4+EG3hiaee4rBDj3CWJHGMEIoNe3Zx0S9uRiUJm9q2QhKjtm9lb38XmUIzWsdYKZBCEEcxgZfDJCl0vhL8B/U797mH/yGN6f+e8b4NUpUek/Q9yuWQuiBDHEOQzsjIkSN5/PHH2bJlixMp1aZK7pw4cSK5gpPUD4KA+fPnc+aZZ7JgwQJaWpqwFk477TR27tyJMTBrljPQu/LKK9m2bRtJklAul6mrq6vKLWWzWerr6wGYPHkyvu807n784x/T3NzMokUfxvM8XnnlFcaPH4+U0NjYSEtLU/XUf/311zJ79mxaW5tpbW1NlS/q+eQnP0kul6OK3E3L0XFs9pmPv7XsN/jRLthUoLBykJGkSEt+lkWLFnHKKadULTXccNYInueRyQTVfowxcN11N1QPDcuWLWPMmDEAKOUjBJx++ieZMmUaQgjmzZuHECI1rdT4vqJcjshkAu666/dkMhmEUNx77710dXUxYcIErIXf/ObXbN++PfUCiqvoy4pNfRiGTJgwASmdN9aXv/xlTjzxhDQ4weCER2uXFVU5QpWJ/k9HCukZxK0ZOMk6UIYDTCucUZ9Ie6cJgQ0IQg/VDnX1WZqoo9Cdxe5ICBoUSV6grUV7kiQ2RCYhk1NoLEkck81k2G/OHDwyvBmv5+XNryKaBKWoSEZ5+MojJCEmYVjLUBoKdazp3MKwuiGOK4YhQDK8oZXWmnoshvb+DnpVGdPoUeqMaO/tRAwXFLwMdZk8hdoCFkmM5qNnfJycrKFEQhHDnc/dyzObXoOsQ4UG0iMnFXW5AiBp27kNW5eD2ix7etpZu3sHs5omUuNlGFKop7WuAYthe/tuOmxIVMhiojIbd22HMXOpwaMxV8PIplYk0NHbTUdSor/gEWqP7T0dCKBB5Gmpa2Dzjk6ymQzlOEJ6irbuPZR7+pg6ciwnHn4YY7O1zJ0yh+6kxJNPPokfZGkvF9mxrRcdag4/ZB5TW4ey//DRtNY28frOLSz/81NkCjXoxMHxdZJQkJZsojnrwx8mAB5a/gRr1qzhsEOPIDEGP/CwiWRvqcSu3i4ol1k4ey4HjRvHgcNHMHZIM69s2caqNavIZrP0xzFKeOgkQqEAga6U+kVquZgqnNi3gSP2Wa7/P7rvvTGS2C2CYmjJZoVTbE4zE8/zmDBhAhMmTBj4g5RbYY1GeR4gqK0tcMEFrsxXQaMtWHBIdbOq8HtOPXXRu0I7K0Gmgjb0fZUqoY/gS1+6oCpldOKJJ3D88ccNqCdLUuScKwedcMIHU8ddXU2ORo4czjnnnJXq97kySqUcFccxMKAL+I9wmq2c8p3iuYenBrJTKX2s1eTzebLZbNWJtfL5KyWxKIrwfZ85c2ZVn/eggw4YBFF32cXQoa0ce+zRVc5SBV5fcVfOZh0PbPbsmdXS3IIFh7jLmAIU5s7dj/32m11FIA4eg0t6DgCiaG5upLn5AIRIrc6VlxLAIUziNOvxBpB+f8WEVnlD72I0566JqXJsXA/QwZYbg3rm1E6iIDJMqh1NgYBp2bGUxywgLGje3NvGJjog47QolRVu0yrHeMWE6cOmMqtuEpaQZ1avYG+mm0RI8rkscVkTSs3rO9dyyOiDGUornz7i46zbtZmJ4ycwyh9KTIlszkcnUQqfNkRhCSEsBkOkQ7rLvUQkZAjAl5SVpoM+GmhgR98udu19i0njJzCaIXzqAx9k4442toSdeDkPkUAcJuRzBSKgJy7T299DthAgswH9sfOEKuRyZD2fQHkYPIpGY5VEegoZ+CmxW5CtyTsr9iBDgrPNEL6kFJcQStLZ040CB6OINL4VVeuOUEGQCZAljzHDRvDJOUdQAArAK+tWsX7dBodyVIpMJosolzh85oEcMWI8eUBjeOmVl+ns7MSrrUEhsAZ8X6I7OvnYIfPZv2UUuy389qGHOWDSFNczMpowCYkFaC8gl8sTl3Zy2H6zOGX6bOpxBO/nX3qBdVvakM1D8IWs8rPMAHoHkypXpIj/1GBTUpXfeIfx4XtjvO+DlEotnq3VZDIBSkIcawJfVdFoFXSatRYl0pNy9YKadJP1UyV1dzpxfYsEIRS+r9LMwp20w7CUOpK6x3leBXas0xJYRabJESXjOMT3MyRJxMBGJlKQgdvY3WZq0Cau/t9YgzUCpVxGo7VGKIkQUC5H7nv5TmfZvzb1H5x7VTZZgcJaZ0kOifPySUknFT+cJImqgAowKbrSzRcogsAF/ySJcFYDxrm2Ggf+qJQRK7+v/CtE5QBg0ucfeLxDC1q0tunvA4xxXBOLRnmKKC5X+2TgQCUVlKHvD0DoXUATqFT/UAjncZTE2mVYDNZ8++vHu827EBJrTEoetdWyDUBNroYPjjueRgoUyGIxTGgcx7DG4fQT0+89QNuWXZABgUMBRlFEDQE1Ns8HJh2AQvBm13pe3fompt4DD4rlEkoE5PM51m9Zz73eMk6eexyj6kfTWj+Sbd1beGP3q8yYPINiuURJV0oQgqzy8QyE2uJ5AUEQIFEUKZMIy8ZtW/jJ72+m1q+lq6uHjp5Opo2awFcXncVwUcfcabPZ+PyjWF+hhMDPBBSjMgSQz2TJegEmTlDCc/ciUCyX6S0VsUqi0dXrp+MEW44oZHPEWGJriDGUwjIBzv7EhjGZrMLEEU01dQggqVwLKYi1O0AlcUJUDPETy9YNG/l1+AeGelmO/sA8Dpw2hwtamrjql4uJwwhdLJGN4aknHmdT3UqmDhnBsQfN4xPHn8zexlp+89ij4HsgLHF/P7NGjuD0Y46nEfj5XXexd/duamfOIgvkseSsIYvztkp6+shoWPHMM+xetYrZrSM44rDD+PSiU7DNzVz3p/swtV7qnOz2CSNk9Uat6BS+h6t77xjvmyA1eLOoZjJWoHGmZ8Jq+voicrkAz1dVlZUBBXLn3mmtO/kKKaubXCWTqTxtZbOsVIKMTVJjtVSLLVDIlKWOlWmwqQzjTqImSTdvifIqG2/lhGRcy8Lp42CBRCd4qhIQUmVnIZBKDXDhhUozKEuY7GuNAAOb5N9a+nONfBdoTdpjMkCUGKR071up9P1Cyn9J/7YSXG2CkDYFErh3LD2nFWCsJTExnnJIOpcNGpQn0zl2gUNIZ0suRVqDT4O4thqh3E0rPSdEpG2CkunPhI+xFt/PYuyAoKhOweFKKkfATG05XA9qYO6KZUuSpOZ5Qjl03l8qlQz6tRxkXOeC8sDcV7M5m6quJzbtvQV09nezUq+moT/LKK+FUfnhbGcXm3u30xMk7Ci1g6fxhMVIQRSVyGYLhO0JcxsmMiM7jR4Snli/kqISxCKtBSvHI0rimFGNzXR07OXeZ+6nHMb0yDJd2/ZwxryTAI+ucki3jtnR10FTbghD6hrJGY++YoJKPIY2jsAiKRpDb3+Z4S1DyGQCevr66aaEHFLL5u7ddPX10lqbI+P7GAEy4xGGGqVjuru7CVotY1uHEFhBFCZkI8vkYaNQQDkq0RX3s7VjJ4c0TmZUSyvZ1PU20DB66HAUgvaeDvpsyN5iNxpoqWugOVMgLHYj+kJG1tQjgB7dT1fYi1YpQzhOGObnGNHSQsZK2traWLp7B0lXD/3FLs46+VPMbBnFhNom2ou9tI4aRlgq89Kbr7DSM9DVw9D6GvafPJuDJ0/jvseW00WElR46TDh41lya/TzSRHzqqCP48CHzaC7kyQNSCb5/8Ve58g9/5I1NW5k2YQphqczzb7zJSqFZ1t9Dbkgj86fN4og5B7Pk4eXsFRY/dRkQIt3LUii6xDiak3UuwcJJtQ+sP/jLa/d/eLw387v/hvH2/sng4TYlp98XxwnlMKmekLGQJMYRfasYg0rPQaGUn4IEPCr9hSS1dTY69Zsxovo7KT2k8NDaMcIrpmQu8yLdvAfMyrS2SOGlrHRZfR0pPQwCayXGSDwVVP/OknJrUO7ElBJJjYEosvT19YNVVYDCP36yK6UDSRxpJ6kTu9c3llQ3UDpDOUsqCTNwDSxuLhxj3hnVeSpIrcEHfqZNql9mBUr6CJQztUvnWqCqvx/8XFJ4KOmjjZvbyt+ZFJ3o3ocjf7pA5uZQIMCKqpdQKdKU0lf+ogAAIABJREFUowFDxUoDuvL1l4L9u/1mH4XqVBzUGlElPVeQhVpriibkD3++j9se+wOrtqymTMQr297k1gfv5E9PL2NT9za8rCt3CeEyqSTSZMly8NSD8MmwtryJNXs2obOpyWIcI1BOET0KGTVqFGcccyZHzz8GKSXbt25j1qxZTJwwhQjDG5vX0K57eX1nG2UMQ9UQDps2j9qi4oCxM5g4dCwawyvrVtFrykycOoWzjz2bs079JOOHjiDu6WfSuPE01DaRAFt37kAoWXWxDTGs37aJGMP4xtEcPn1/Ct0Rh0/fnxktE4mAV7esp+jD6m2bCDG05Fo4cd5hFHoiPjB+GnPGTqWM5fXtG+k0IS+89ToRUOvVcNL8I6jr0xw4ZjIL9juQMvDyprVs69iDCDxQkjiKqM8VuOi0z/HPH/kcZ56wiLogx8ihw5g4fgIeEANRFHLgnDn808fP45tnf4mjDp5PVnrMnDaduroGNOBJRblUwgqBynrOsdfz6AKKMqC+pZVxo0fT3NSMwSCVT3OullwQMHf6VL577pl84wvnc/zCI6jzs4wfN5HWIcORQBSl69A4wvxg9KmwJrWBYR+Q09vXnBvvrbDwvsmk/qMhcOUvpxatCMOIIPAoW43FUMj6CClJUrSaToOXFGCscPwY4RFGtmpBL1XgeluVIGAlxoLWMm22u8wi0elz6oEMo/Ia7vAskAri1OtKG6cI7fsV9FgF481AZiJcQ9+VKtO/0xDG7kTe1+dKjV7V0fS/xpPaBy5IBUU0IGuTWNCJIUkzQyklnhwg/ForUL5ESCjHhsB3Ej3W4CR+bOW0B8rziRMQ0glrKs8nSnAW4zrNymzlurhArSRo4xEnFj/wKEfu+TwFFvdacWzSkqu7fnHi5j8MKz+HSstMa0gSWy39aa0HgpuoHEZs9Tq4afjbPFEccOLdT7MVsrTWllAkBC2KstUkGUGIxdb6qCF5+jIRkXQbkxcUiK1BIaFomDRsHFPqJmAxPP/mSnpMEen5oEOUUAgr0DohE/isWr+agycewHQ5mbMO/wRFXaRWFZAYnu94lRe3vI43qoYV619l1vRZ7OdNYtH+x7FgxsHUBTXU4NEWbeGl9StJCoaX1r3OQZPmMoYhfP7Yj9HV30lLbQsKyWu9G3hr2yaE76G0IySLXIZn33qNhRNmMqNuJJ+ffxonz5xPS90QFJJV5c08uGYltrmGVzet49ndb/CBITM4bebhHDV2JkNrmhFk2Egn97y2gri+wLrOPSx962lOnLaAE2cs4ICRE6kt1JEVOfYQs2zlCvADdGIx1pDJ5tnT0cmrba9xwvj9+NjMQzhs/Gw8LCPyNYTA0+tfY2NvB11vvc5RRx3FVAp87cOnc8aC42hurKVeePQBj7z4AmXlSsrlYojxBXc/9xQrVr2KjDSeVci+fg6dOoVzTlpEP/DDm27kxT27yGbz7OwvMrmQ59sfOZlt8xfQ3NhEbVYQAfcsX05/GOFlcySRTg+0gB1kMskA127Az+q9PdRll1122f/2m/ifGA7NptNT8YDEhJQQhRrPdzV1KSonVcfJL5dCXF8oIYoSrIUwrPBuNKVighAeRgviyFAuJWAVxWJEFBriGHQiiCNLEjvdu3IpxmiJTqBUjJFCpRufoL8vRGtBFFnKZU0YGoRQhKEhCjXGQFjWlMsJxkjKkSEME+LQkCQGoxXF/jJGC4y2RKEmji1RkqC1IRNkU2XtalR72yy5TVYpFwwH2BX78n2MgThJxUXfsaFWtthU5Vq4forLBiyJ1sSJJooT4sQShoZSKSFJLFFk0AmEYQLWZZJGO13FODLEsftKEkMYarQGnbhTZOXvjBHEscEYQZJYwtCVW8NQE4YuU4giQ6kUE4ZOM7BYjLAWosgQxzFxbFHKIwwTksRQLieU0utmjCGODJ7yXcYqJFKq9HCQnkJT2SO34FzwVUowSOEt7elZ+inzXPvL7En2IjzhpLuqhxCnSCHSayOrmw1YYYmJHMgn8dkV72Ft50Z2lvcQKgO+IE7Sfp7VTrDW+Mzffx7DVAurOlfz5JrniGslITFGmCooJ0kSsn4WozWbN22lvrWBukwjgQzooY9nt7zCvS88wp6gnziAMIrZuGEzDXW11NbUU6NqCCnz1t42fvf4vWzo34HJ+xTjmO27t9NQm2NYfij1mVrKaJ7b9gZ3PraMXbZI4iuUdDD8WECiNZvaNlBorKGxtoamTBNlYOXO1fzykXvYUuxEZzyiOGbjhjaCugzDGltoCZqISFi9dzOLH/g9b+zZis1nEJ5i/Zq1iIykeWgzLdkmjPRY17uDm+67gxfa1uLVF4jT81egPMIwpG3tOgpBjqaWFhqzebJ+wO5yiQdefoElD91HMRD0FvtZt3otTXUttDY10ZzLkQjJ2s52fvnIUu55bgWmthYtBUJ6SM+nP4zY1dfHrv4i7cUS29vbqamvY+ac/dnY18tdjzxCp5B09fbQ9tZqmpqbaaxvZHh9AeEJ3trdy8/uvo8HVz5PUsgTAb6XAW2cwSOVpZhag7idrqrXpwAThswaO5pjZ0wiYyvb4+AA9r9XAhT2/wuh9L8wKh9OA8X+KC2/qTRVqZzmAWHwfZfai1RLzRiTlj2iaurs1BOyVc6UFL7b+NKGe+V0nc2mNfVUPgmoSixVvgaj0gZ/XzmFVySaBvMYBv+N5zkUoPJSdQNpiSNNJuun9ehUYiix+L4rWyUm7ZeZChTdDpolJ99jrSHwLbmcl4r5DCacOkmeJIH+UjJAEqyu4Xcu5moL0Op90Y3W9eSkdJ/D9xWlUuia7VKQJHqfORtcvqh8XymzOXDKgKBtBfBS1cDTGmMMhUJAuawHzbXrGVoj9pnHwaAJz/MGBIjTG9ikduJCScygm1lVTqfWEXVdyI8p5Dx8Xw0KUrI6m3vo4ro3b2FVuBZyksjGOMdXV2I2KfkVJFI7hXAjnDCb1jGBDfDCLFE5xvgWP+8y+TCO8P0AKw3aFLFW4Ns8eVMgH0qEsXRRIvENUQpFtsJghHSoMCPwrYctJXjaZ0htE3V+Lb29vezt7yIMNHHWqbbLWOBHHn6fZEh9MzX5HH1hP7u7OoiUQWahbBIS4UFkqSkrRja0oHyPrr5e9hb7EIUsRRujPUFUKpLNZkmMgNgSJBa/nDCitoVskKMURWzr7CDMQFDIEpYjTJLgIbHFkNENQ6jJ5tHa0rZjK2HgYTMeCQJPKkQxwosNddk8w1uHUCyW2LZrJ7HvkWQUobVIL8AmTm5KaAe3l6Gm1gsYM2wkYanMrs5OOsMyuqGGUhKRtSDDBFnSjGgZQn1tHf2lIts72+mOQ7z6JvrjGOs59XpPO7nm6ppVQSowm1AIsiih6OrrpyhdqdAr9kOxxPjhw8lnc5TLEbs7u+hKYkRNLX1xgvADsM5mXCRpR0qkqjt2YO05nU1JBoi7O/nkYQv44cdOoFY7qt6+Ysn/eyXA9225rwK3FoLUwEwQhjG+8kE48EKh4NHTE5LNZlFKUi67jS8MwzSwCIyOyGZzeJ5Mm+cCITzKZQdFj2Pn9Ku1rUKkHczcI0kGmy161cdUSjoViabK+x1sbOZQiQ6soZNK4BEpt6dc3aC11pTLEWHoApZM5Z4Q+9pQ/33jL2t8VWDT7jMMgAIqzqiVPTubVfT3RzQ1ZQhDKJXiKiR88HxU5q9yGPA8F3zj2B0aPM/ZUwSB72wqBh0ScjkXoAZDy13WYMhkApLE/c4THiYt/wohiaK4Cm1PEpMCaqTzW0prepaBA0XFsvyvHQ4mMiCqO/Dvvnwray3aUm2ESxziLQxj4myEyDvEWjkpI1FkMz6JNugoxipHOtZS0Z30E/qCsNSPyucpRSHZIEeU6DRnc1lbAqAsssanP0lYF+7E791JoALCfIKXCZz+orFYz8egMY0+68u7kZEmNhqvLo+24NmISCTYjI9WUFSwuncn0lMYKbC1itCEeL6HThL8bIZIG5TnERtNIgRBkKEt7EbF/YRaIxszDq1XLuJLj2whTzEK8ZtrWN/bgV/uJtGuBOrn8lhjiIuhWyc1GcpxQikps23bBrcG6wsYJVxWbgVWaywWL5uBWJMAcSApWcu2LWvIZHIQBMTZAv1RmSCboVguEWQUIhuwrtSJ6e1wB9BcBpML6A0jF/yMk9lCp2Rb4xDDcWKIFWgp6I5LiEighEL5PonW6EyeIFfgzd4e6OlGJAY8H5Gvo5RYVJBx4rhxqk7iVhBG2BSOrvZZZ5X/v5dzlfdWh+x/YVQAEpWNDynQxiG1/u//vZLzz/8c5533Wd58az01tT6lckR9Q472vZ185cIL+dWtv8QKDRK0jUlMjLYx+RoPKzS19X6KLrOOSGljCrUeBo2fUWRyEMYltNVoGxNkPZQv8AJJNu+BNBgSMjkJ0pCYCC8QIA0OQ+GQb9Jzp+A4CSkUsikfyUPrmCuv+iGXfe+7WGEIAoXWSQpP/ceNdzRkrQMZGCTaulikB5ewbKqT6Au6ejp4c/Ua6hoCnnpmJTt376amzifICrSN8TMCoSzZvMKQUFOnCLKSXEE5lJ4PXiAp1CqCLOQKHtID6YHyBYVaRV2DhxWQzSsamnwMCUHWzVltfQASlC9RvkR6giDrka+ReAHkCj4GQ2IMQrlynGHfm3sAEVUJLH8fSmrwPA7OOu2AOODAz4ygXI5I0rTY4SwcKEQoTRj3o42T8rImQOsMYSRIEMQixqsJiESMDTwS6aFFSizWzg7DFxITJg6ynPLICrU1aGnwsh5hEiKNxUMgEoPyJSEhtiCwtRIKikiHCGmJlHSuvtaJnEpfIjIK4TvYuBHaHdSiEF8KfOljE42NE3wh8KXj+cQSIgUEHuUodKjLwEcrQV/kgnMSG4QfYHwfm82AH9BbLLmg5/tIzyd0zU3wPFQuh6wp0Gc13aUSwg/Sw6EgNi6zjIwlMhYrFREg62pIsh6RggTj9DuTGKUE0heUkggbeMhCFpkNsNpgI0PGDwikIINAJhrPd0Ejji1C+IjAI5EQmRihXHDyvQwmtIhEYrQgNGBzeZJMFpPPY4MMYSKRIkAnAh05QVlPeK4HVUEdV+9N6cqAb+NFvSNQvUd4U+/Lcp+xCpk2362tACI0mYyiVIqorQ144P5HuOqqq7j77rtZsmQJ4BrzL61cyfEnnMDOHTuYOHkCd999N0IItm/fXrXfOPTQD/Cb39zFbbfdxtSpU/nOd75DuVzm+uuvZ/PmzXzkIx9h5cqVHH/88dxyyy00NDSwcuVKxo0bR29vL9/85jdZuXIlmzZtQgjBzp07ufDCC3nmmWe49dZbmTNnDkOHDmX+/PkcefgCHnzwcdavX8+CBYfw2GOPMWbMKG666SZOPPFExowZQ0dHFxs2tpHP1XDppV+luzup9h7Yh+0ELoC4cl8h56ULe9+038I7yn3V+R4E74fU0mfQ1Rj8aGsN+bzi8Sf+zO23387JJ5/Mddddxx133MHKlSvJZDLMnj2b9evXM2rESHbs2smEceN57PHljBoxEukpRo8cRWd3F+ViiY6uTjr3djBpymQkgslTx9O2fgtvrn4LYWH4yBFgLLvb97DgkPls2NjG2NFj2Lx1C7WFOgyahrpGdu7aVVUcqa+vZ//9DyAIgtQd2COKkmp5V6dT5ygHptozqihDYExa7gvw/XfCIazV7BGd/PjNW3gz3AAZQWwrLrCOF1WZQ2EE6EoBNuXVpc+ojePDKOOBTjAydkAV6xPGGiWzLqsQPp4EYUoYk2Ckh1AZSsWYIMhg4xAJCOWTJBpPSJJIo7IO/p5EGt/3SXClWw9XR0q0u5G0dQe92MT4UiG1y+gjo0Gln8EIROLKtVpbgiCgHDlTUbT7PEliqnNOSkOQ0ktfP0OcJJCq5VvhMJlUvLQsSM8nThKsFWnJOKUpkEpOmUpJH5QXuDKx79yI0YaA1Pbd8wjjGD+taCSV0r2n0LFBWunmyfMQ1qKTKN0rnICzSH3sRYokjdKqhyTt0QoHEvJlDm2hnJRQgQIpSKIY3wSgSXl97rUTmxCLtPytjVMjMV61QmCtxcertilcabjiYOyna8lW78/AWpLuTj512AL+9eMfcuU+Nfi+r/RZq1vE4P/+t4/3Tbmv2vYXA219hJPyMYnG9xRx6JrLvgdtbeuZO3c/muozXPR/Ps/evT38bPHNmDjiN7f+ijEjR7Fhwxp+sfhm/nTPPdx3333MmDGDww/9AJs27eQn19/AjTfeyJo1a+jv7cP3fXzl0bm3nTtvv40oivjFLYv5xje+wRe+8FmOPPIYPnf+eaxcuZLFN/2MUqnEggUL2LNnD2+teoOHHrifnTt3ctKHTqCtrY0333idp558grWrTiEIAu66/TbeWvUqGzZsACw3XHct//qv/8prr7+KMYbHHl3Oqad+xJEV4xDPKzBghjYwSxV+sPwrT1FuT36XpZqmA0q8G4Ko0pfTYBX5bIYVTz/F66++wtKlS7ntN7eyfPlylFJMmzaNtrY2PnPOOdx8yy3MmDaNlS+/zPAhw1m/sY0vf/ELLH/iCWoLBZ559llMkjB85EiyQcDXvv51dOzmeduWLXzz0kt58403ePKpp1j53LOsWbeOb/zTP/GjK6/gyMOOZE/HHjrbO3lt1RvMnDmTUqnEW2+9xU03LWbY8OEoJdJe3yDOV2X+LFWIupsX63oCwuw7xfsMg1MHEQP9LQDpvIZIOWPSOkQoWqDS53LVIYXVaRs8PWtYq52wLB7WODMOpXynkCJl2n9LdQJRCOthYkPgSTAaKySatF+ppIP5K0hCZz8vA0mMRQlnax9rR4zGarfRCy/d25zBImnfQ6VAJZu4sqZQqSqHskRJnGZY4EvlgqrnKAJWWzzPvX+TWDK+g8ajHG1BIRDGZQsGkFIRJwkq7cF4OCVzicIkJi17OtsKJX234WrwtOvRKSXROO1Cm7iyvxIu+3RBOQ1eSUqHqFAqEOhE4+GjSctqOu1RakBIEou7xsa5LmhrEJ6PNgaTqtIEMkjNEjW+CNxy8iC2CYML9L4VkAgMHhVfuEpJXFjQxCjPHTglNq0quvq62Pfk6Pq7VuLZVERJQJSEKE+hKiHibVtF5Snku9/9/9DxvglS+1SirK3aqAwGLACplxEccMBBLFmyhBdeeI077ryNrq4udu3axfDhw+nobGdvxx5ee+01zvz0p0mShFwuRz6fxx3w3ELetWsX3d3d5HI5XnzxRR5++GEmThxPV1cXtbW1DB06lPXr1yMlVf+qc889l5kzZ3LMMccQxzHPP/889fX17Nq1iy1btjB37lzWrl2LMYYpU6awbNkyfM9jSGsztYWaFLwBO3bsoFjsY+iIkSxZsoTPnHseQjhwQeWEuq+K919aan+fx8y7BajqKwqBSu1RGhoa8H2ftrY2nn32Wb75zW+yfft2LvvOd2hububaa6/FWstLL73Ej666iiGtw/jjH//Ij3/8Y8aNG8dxxxxDf38/Y8aMYcWKFfSGIdf++78zfPhwzj37bFasWMH8efN45qmnGNraysaNG8llMjQ2NhJ4Hi2tTfz61l8SRRH7778/TU1NPP3002QyGRzBekC+yvk3/S11/AoK8u0/AykkJu1nmcSCp9A6QoqKc/IA/6pyuEplEatoLYEr/bk4VcnCBsqPA5YfmgFXZQfpcMGhcjQ2VRmgxFp0kpDBcdSMgDhK0EI65F05IWsFRvouo5AeSoInPKJySCCdVYT0Umh+pNHa4mczqcL5/9vem0fbUd13vp+9d1Wdc+6ge3U16wrEIAmQGASSEGBjZIONMcFJDzF2ErftkE5nPWR3VufFidNv2V5ZWc5KPLTdxs/O69V2iMHGE50OGAxBDLJoBiEkIYGEQLPQPFzpDufUsPd+f+xddc4992rGSMD5rXVVV+dW1anatWv/pu/v+5PEaUKGq98KhIAMTKopIUmNxlhBOSoTVxOnnK1BKF8FF5So1WpIK5whpB1IRZsMaQzoxNU2YgrwUBQEvrOvU6gGjVaKMCyB/8xKiVKKWjWmFEbOiypFZFjiJKMUlVzX4UxjhEXhFVSa+ZyzUzoSB34yqUXhIOJCCbLEKXudGpQKSZLUAUQSjdWaQClqSeoiHf59cY/H933R7jnLXDHhQta5cdQYKm5g5iRH7kqf08zbSRljKCtFnCYEysN6BISBqh9/hmNt7z4IOjhEmZC5W+XCVx4NBpCkGb29vYwd2809P7qXru6xfG7x5zhw4CDGaBYtWsTUqVP52Mc+xoUzZjBlyhQ6OsYwY8ZMJkyYRFdXB1On9nLvvfcWrd4rlQoHDhwgCEKuv/599PZO5c///M9Zv349F100G6UUM2fO5JxzJvPII//KDTfcwI033siWLVvo7e1lypQpTJ06lVtvvZU0TZk5cyb79u3j8ssu5+abb+aKuVfy4Vtupru7m/e97wb+5w/+kQ/e/CEWXn0NV115Fb/zO//Wkd1eNps4sYRh0JTcr3uXYAikbAhP5WaUKPY7NgT9+JIXugZKsWXLNvbt289f/uUX+NKXvsyFF85gyZLHWblyFde9570YC3/0h3/Eq+s3cMnFs/npT37Ggw8+yOLFi/nO977HNddex+Ej/UgVUK60sX3HGwipQEjSTNM9toc9e/fROaaLe3/0YzrHdFFpa2f3nr2sX/cKzz77LNOmTWPp0qUs/tyfsmv3HiqVdubMuZSBgUEWLryGnp6xrtTAWA/fFyjV2EtreE6qvskh6KFj3Rg23m5ch4hZfuBl9maHsApSj7CzQvi26wJpXDmAEaJAEwrvvTX2nYLhoAtbLFr1721Urspzt0mLq5GCwhoPRYhMLNIIlHCeWRCEiNgyJpFM7pyASC1ZLcWiwAjMkKZiAyZ3jENXE4wVmCSjt9LNGFnh8OCAC7VnHrOoJKnW6ETTFpSxQzGdKmJy13iSwZg4zQisorfcxRhZZjCOkSpgsFolikqUVISJU7pKbahEUwlKjC23M67cicogMZqayUgFhAjGJJLeti46VES5VEZLQWJSCARGuoSgttYBOIRFSenYG5KYchghjEYp6UKXDR5UGIQOmIQkCF0OU+vMhTwDiVAK48O4xrgwrcRSjgLSuJbDGZwhFAQuwmM9s4zJX8vhhooFlw/HuG7YuOeYe5XWL3HW+zuOidCzLEqB8YCkwBqoDvK+uZex8MJzCI1FSN/ivtEwFfWfhl9/4/Kuy0lp6yDowispYz1CzMO9oQ5jbmvPi2ehNugg0uDyrcZYgkCQ6vr+WlvSNCXLMjo724p8V7Xq4OClkqMDygtsk8Q1J8xb1Ych/Pzn/5sf//jHfPe732Xs2LGFG+88DqjVYiqVkmPBUJJAuM+r1aQgqQ1D11I8bx0RRZL+/pjOjhKD1RwZlyPcmhdZF4YrB4pKW57xGJmTilOo1bLiBTj5J5J/q2FoaIADBw4wY8aFvPLKOnp6etiyZQthGHLJJZewd+9eJo2fwM6dO7ngggt47LHHmDRpEt3d3Xzmj+7gq1/9Kt3d3fT09DA0NESWZezatYtqtcrChQsZGhpiYGCA3t5eXnrpJY4cOcLFF1/Mvn37iKuD/PznP2fChAnccccdVNo72bp1K2mqufjii9m6dStTp051OQYfpgFQHgWmiu7Gw3NxedxUYLA2pb1SIQxHjpS2GYfFEP/w+o9ZcWgtWZtGh5CkOdOIX3x8yYP1TSZdX6kcE0jBTgG5kpLDt1YU/6/v4xc1KxA28J6ZhyobS6AlUU1gtaWWaYJyhAkVkZbcNv8GJnT2YAPJo089wb7aIKVKGdMfc9vNt9AetnGg7yD3P/wgc+bM4T2XL0Ah+fXLy3lu7WpK7RWqaYJVEiskgVQkA1XOGTOOj970EahpqnGNn/3yQa6cdxXXXnolRht++cRjbNu7i0pPFwf7DlE9OMBHbvwgCy+ax7f+4ZvMnHkRN3/gJvbv3kff0AA/eeoRkkgiwojqvkP8h0W3csWMi+kb6GfPQB/3PPDPxEA5jBz9VpaR6oyo3Ea1f4CScAq1o2sM1WoVXUvIjCbs6KCWJoRhiVBF1IaqDs1bSxxCtFxyofUBB1yJtSGqlElSTblcJoljQqlIhgYxGghDgnIZVSozGCcu4ChE8epJW3+u2gqsyDk8DViN9M8PG5DRkMu0LoyZ10tZI3JMk+s3hSTMYioDh/jSH32K2y+/iJLOCFWupMK6fXqG5N2npIxLouZKyvpQjlKSNM2KokyT6Tpk3GY+xFOHoCvlqEcUuWKok9BGUeSKUD2VTRAEZFnS8Hs98Q6OH9D1SFIMDg7S2dlZQNHBKZqcXT0/JldwcRx7BVhycGprfLFuVniG1ghPNZPDtHNoN574dviIvaVKyuJboyuq1SqdnRXi2IFYrIWhoSrt7RXi2EH5BwaGGDu2DWnhV796gtRoPvKRm0gSinF1Y6pQCvr7a/55uOfZ1lb2nIhQq2k62hTbt+/GaOjtnUxf/yDt7e3F8wsDRRxrR2OjJNa4pH4Y+lqiZiV/kkoqMyn9MuFnux9hycanSLtStDJkmUWqEplx4R7pyXhzgtDA5FyJLkhXp2JSR1VOw2HHLj9hM+1an9iAJM2wgW+tUk1RNcPsiTO4dOZsBo3m2ZUr2HFoD7POvZDfmX8jP/qf/8g1C66h0tPF9v6DBKWIKLacM3EKP/35z/j0pz/NS6tWM/eqK/nXpU+RZAkf/tDN/PD+n3JQZVRtBrWUSIUYKdBZxhUzZjOhNIa1S5/lM7d/kl8/9yyLbr2Zf/r5T5gypZerLprDi6tXMfuaedx9993MnnI+n/g3/x4L/L/f+Q4f+dAtdHeO4fHHH2dn/yH2hoYBZdxj6a/xH3/rdxnad4hfPfavBO1lps+YyaRJk3ht5RrOP/98NmzbzIJrFrL0iaVcf+17mNTdw8rVa3jhpVW8f9EiZk8+F2MMv3j0YS664lLyz53GAAAgAElEQVSWr1xFd3c3vVOm8tq69XzwxpsoBSFPPf1/iMKQD1z7Xmq1GivWrEELaO/o5Jnnn+Omm27i2WVPc/3Ca5k54yJe2bSRh596kiQMsWFI6qnarHY5SWHrRofxFXguzKeR1gCBD/EFaF/QII2s55atO869zXVGGGOhzSSMrfbx7S/831wzsYc2QOEQwFJEx36N3wLl9a7JSckchUVuGOTJU1lwr7lckvtrGAZFbilUleI81lo6OjrQOmXMmHbQnnYojqlUKpRKsG7dJpYseYLFi++gWoVyGYwJfb6KwivS2v0+OBjT0dGGMdDeXgIgTZ3L72LWJVf3mlu/0tVDKSXo7CyhNdx113dZv349f/b5v6C3dypJnCGjwKOjwBqnCJQSRdFrXn90AqNHrqiKufkmTc687imzGR0dFZLEweTzOqlKpcLAwBBCCPbv38/YsWPZsWMfNtPcdNP72blnH+vXb2L69OmAu69SKSKOU4wxtLWVqdUS38gwpFZLsNZy6NAhyuUyJisxfvx4yqWAoaGsqHWKIkF/f4rRftyFYx0Jg6De3VjmrU1O3c5zSC/J9O5e2nWFgcyQ2oRQKNAuhZ9ZWySqDc76zb0pGhQUjJYDPI4oSWYzlFUeCQZZkqKAcZ1j+cC863lh+XK6Jk1i2sTJ7Os/yODgIBaYPfMSzp3YS3lMB79a+hRDtSp/cOu/Zd+2ndjU8MbmbVzUex70xwwe6ae/NkS7CBlbbueNI7sZ1zuZSeUusiRhx97diFLEq+tf45WD/dy24AaCzFA2glDD/v0HEULRfeVCtm/YyNr1r9AmFDfOv5YnH3iYqxbMp10EDBzoY2JXD//m1tt4dec27nvyUdo7SsQmcwo9Tpl3xVymnTedTVs2s3TpMhbNXcD8CdMJpGLexZfy4prVfGjuNcyadgEvr1nLv/vQh9m9bQc3XXUNq554mve+972MD8pceeFFVPf3MW7cOCb0jOPSSdPoLLdz+PBhfv/Wj/L6qxuYEJbZ19fPjVddzZadO+g9dzr9O/dw9azZlAZirr98Hj/9xS/4rdt/l74jAzy1agVCBQih0CJHw7pnXH8L/dyxEtFggBi84SQE0ggXwjX1eeNSWh7QlE8TCyZJmNBRYfrEHr9v5nJtwhWkDwv5FV9+ctPsdOQdr6RypTTsswb3NWc6yDJTMD1IKajGrp2EChxayFn8UC5HPPzwI3R1dbJt2zb6+o4wZswYfvu3f5sf/I//jxtvvJG//uu/5plnnqGjq4MPfOADfO1rX0MIwWc+8xnuv/9+tmzZwo033khPTw/Lly/ni1/8Al/72reYNGkSYRiybNkyPvaxj7F69WpuueUWHnroIa644gq2bNnCvHnz+NnPfsbtt9/O3XffzYQJ47j66qsptVW4cv48fvjDH/JXf/UXVNorBVS6FCnS1EFdTWHwC8cirk99gT0ZMEVjIXKzpGlKFEVs2ridam2Qjo4Oent72bp1K1EUMHXqVMplyeLFi1m8eDEPPvgga9eu5Rvf+AZ33nkn5XKZz33uc8yePZvOzk5ee+112tvbaW9v58477+Tzn/88vb29vPzyRi688ELa29v58Ic/zEc+8hG+/vWvsH37bvbs2ePbxLtQY5JkXHDBBZ6DUXkGDDcHBDjlZcwJKvlji0JwbrmXaR1T2JBuREiP1jMpyoYIIciERUsLtu4RmWEz+9g1L/X/5/v53kJKFoXQSgYIo9HaoIygvVyiqmNWvbSWcvdWbFuADBSHDx9mzdo1TJw4GZEZDu8/yKRx4wmiiKwaE6mApFajvb2dId99N40TlJAkaYoxlpIKGNfZxZzpszh8+DBv7NtHkiRUjODKy+dy2ZxL+ckPf0Slq4tQlQgyS0ko4jhl0qQpTGkv09PVzYXnzODAtt1cOHk6s86fycpX1rDk6aVEBPzJ5xYz9pll7DrUR9BWIcssZRRrXljJEy88Q7mtjbh/kHUvrOI/3fZ7DCRD7BnoY/ljv+ZPP/s5qCagYfuW7XSX2hg80MdTTz7J3CuuQCcpKtEsmr+QtkqFndt3ML5nHHG1ytDBPnbEKSGWCBBpymDfIdLDR5jZO43KDe9HDAwxa+o0dm3Zxq+XPMHlC6/m/HOn8/jzzxFWXO5IeOSsLciNIQ/C5Ug/Yd0SrguAhX/K1iki5XNUeZoy96DybSQlVGtcO38uE4AAV5djMB7U4xF8jdNJnBqI6lTlXQGcyBVVljrEEFb4FhEA1rfZcP/P6Y4q5QCduSOthTAIMNpSrkgefvhRlix5nH/4h+/R1dXNCy+8QF9fH0888QQrV64kTVNmzZrFa6+9xr333svcuXOLlvIbN25k8eLFfPe732XHjh18//vf59Zbb+OOO+5g4sSJTJw4kZdffpmlS5eyZcsWFi1axLe//W2mTJnC8uXL+ed//meWLVvGhg0bCMOQLVs2s2LFCo4c6eexxx5j06bNfPrTn6Rac0g0JaUvFBQEIUXIT0jp8lIjuPsc3U6gXG5LDPtbfWJq68bzREGoR1vMjfd8qtUad9xxB69vfI377rsPrTV33303jzzyK7q7u5kx4wLWrHmF7du3s2HDBg4cOECapgXycdWqVTz00ENMmTKFH/3oR9x///3UajUeeOABOjo6uOuuu1i/fj09PT3s2bOHjRs3MjQ0xDXXXMtnP/tZVqxY4UJEO3fx93//96xbt55XX32VG298L0lifNG3KOiQpBSO+HZE3ONEgRP5sBqssJQosWtgD1sPb8dUwFqDNtp5TUWtlF+gfDLdGc3StwRvHuecnql4AsM/x4X8jEceSusRZ9LNdZ1m2NQw+8JL6Ro3jlmXzSGTlu17dzB+bA/zL53H/l17mDh5Ii9ueJnS+C7GjOtm68bNXHfdewjGtHH+zJk8+vgSxk6eyPRZF3LO9HNJdMZzL63ClAP2HtjPq6+sY9sbOzBhgNaGcyf38skP/B6bdm6k1FZhV99BJp3Ty6TeKVx++eVs3raNg4NHuGTu5bz8yiv09R+h3NHO1EnTWLt5PeddejFXXLOACZMmYQLJkVqVy+ddyaZt2yDTXDHzYiZPnkyModTRQUdnJzcs+gBrX1lLf3WQ3YcOMOeKy9m0dQs9Eyexcec2ZKAY09bO5XMuRVu4Yv48Xt+2hcnTevnp/b9goFqls7uH3fv20NbZxd4DB6hmKQjJ+PET2LZjF+fPmkVsYffefdxz331cf8MNLHvmORa+5zpEpcKC913Pg0seZ3dfH7JU9rlz4WqsyMHjdYCMkQASkYd7pQPV5MXgylhXs+ctciMEudMvcJEQZV2NVFTt585/91FmjOtGmZRIehJanFdmc18qN+6FJe8d/VY4VO94JZUDDzIPIrC4l9NCkd8pSEH9Zw5YUGcTd4WajhG5UlE8/8KLfOu//3c+dvvtVMoRO3ZsR0rBnj27KZdLjB8/jo6Odqw1bN68iZtv/hBjx3bz/PPP0dHRzsc/fjuPPPIryuUSbW3t/OAHP+Ciiy4iTVM2bNjAxIkTi+LguXPnsnTpUhYtWsRdd91Fb28vs2bNYvfu3VxwwQUsWDCfnp4evvGN/8b111/P2J5x3HLLrZicow88D1e+qHl2buGQQm7C5guX9fcMgWxSUr6NeR7nc0oqZTSMT47cc2NfnCD/6/Af4RTmwGA/jz+xhL//6ldZ9vTTLH/+Wb785S/R29vLQw89xEc/egtjx47jv/7Xv+Kyyy7lsssu5Z/+6W7++I7/yMoVL/Kdb9/FmtUvUR0c4rxzp7N65SrOP+88KqUyn/7Up9i6eQsd7e3MmT2b+3/+C2pDVXa9sZOp06by+sbX+NY3v8XGjRtZsuQxPvrR2/jCF77A3/7tV/j3v/sJcnaOxjziSGlUAg2qW1iEcChGRzBbZzlxe7umhpEMCDsiXt7zOgOiSiYzbGCRwhes6nzsHRNC/iwcwa1qUE6OkskWdTFy2LZQUMY3zbQgUWACt7W+JYiwJNqwY9dues+bzv6+g6x9fR02sCRJQt++Q8yafQlrtm1g9dZX2XJkLzsO7mZ3336OmJiecybz1Irn2HFkP6+9sZXxkydS0ymPPPtrBkghVFghEG0RNWkgVGht6OwcQ1JKMUIQjGnj9X1vsOq1VzjvggvYfWAfT614ll2Dh1jx6loOpTXWbdvMqzu3ccAM8fz6Nby+aycd48ehOir8y+OPEocSUS6xdcd2kBIjFVFnB2MmjieVlpqSvLx1Cy9ufJUBZXno108yacb5LF29gmogOPfiWSxftZJrFyzkYF8fsRQMyYyJ08/lmZdWsm2gnz6d0ZelLHnmGXqm9tJzzjSeXrWS3YcPM2bCRMLubn72yMPsOHyYA2nM1r4DDIWKZ19ew7aD+7n46vn88qmnWL7uFcKODjKkM6Y9Gs/m70/uWcm60SJQIBRaON9YWpe/zItqEmMwyrXlcTl0d84USyhBDg6ycMb5/Kdb308noLBI4UojpMhpjUX+1SBy//2tU1LveOBELtpArZaSaoeAqXc4HREM9B+7rbWgHFcjtVqV8eMr3HPPL9i0aRMfuvkmnnriSUqlkE984hPcc889LFy4kC9+8Yu8/vrr3Hnnndxyyy18/etfx1rLH/zBH/DlL3+ZadOmcdVVVzFjxgz27t3P9u3bmTFjBocOHeKNN94o6n2GhoaoVqs8/fTTzJ8/H6UUn/rUp1i2bBkzZszggQceoKurk2uvvZYnn1zKHXfcwf3/63/zZ3/2Z77D72g5Ch8q8rcpjSxqa4QnLcVoSmFApRIymo6xQJxZatUYY/OeWCcqzQrNhVcPH+7jj//4j/m7v/s7vvSlLzGtdwoA/f39LFiwgD/8w09jjGHOnDn8yZ/8CXPnzuXjH/84G9Zt4Pd///f53ve+x/e//32ef/75wou97bbbWLZsGVdffTVtbW2ufqq/H2stn/3sZ1m5ciUrX1rJwGA/c2Zfyvr165k+fTrr1q1j7tyr2L17N3d95zuOXd7Urz83fBqV8bB5Ixz1jwuLuJ9KKSKKPMLK65s8r2SMAWk5Imvcs/lfeHrn81Q7EmIZY7XrlaVUiNaGJNWgAkLpCotlExdbXh9VZ71qQvnl++bEwPnfTOCS7MJ1qbbWghGoOCCpOVBPVA7RUjtnuyoYGqgStVUQZUUmneILjCCLMw/0iVClCBNrRJwRpwmyvYwohWS1GFWKiK3j+AvDCFtNELFBZqBrGSoMUJUywkLSXwMg6KigA18IKwQSR59UHRyivVJBGOlyZtYSlUtYKRkcGqKzsxMpBIN9A+g0IxTSEVREEUhXJC0RlIOQ/iMDhG1lx4YfJ7SJiA9f+z5WPPs8b+zbx3kzL2TGxRfx6JNPEnR0klqD0BAqSTIUY0xGGJUJlCI5MkiWGcpdnWQI4jShUqm47sBBSJakJFmGkAFhpQ2DItPWv782Z4RFFHVPDgBhPXIPI8FKMqFBGKQ2KO9NWQtEEdWa6+hdCiOUcfNGRSGqOkjbkSN89U//L37r4l4q1uWp0yx2LOr5RPVlCnhFmM+rtyot9a5RUsZCHGtqSYYg9JQspiGCNfqQS+ng2vnvDmAhKJUktTilFIYIAUNDNay1dHdXWL78JX75y1/y5S9/gSRxrT3a2iJ27drHV77yFf7mb/6Grq520tR6VnXXiiOKJENDrq17pVIprO1nnnmWF154gf/yXxZTrebM3JJaLcFgKZVKhCEMDaWUSyFpiodHK0Y+3eEfCCTaaN+I0GJNBhjKUUip5Opmhh3ilVSijW9BrwpLvnkqjZ6Hah5nhyY0xvDqq69yySWXsH79embMvIAlS5ZQLpf54Ac/SFKLCcOQtWvXMmnSJNrb29m0aRNXXHoZL774IrNnz2bHjh20tbWxatUqlFIsWLCA3bt3s3//fsIwZN++fcyePZs4jpk//zIOH66xeu1qvvnNb3Lddddx0003sX79Bu677z4++an/wLx58xg/bqJnUK/fU31uNIIWmpSvdbUmxmQoJShH4QhaJGstJtOowDVwrKmMrbzBPz53L5uynWTdgkGbYaSCRCO1IApKaK1JdeJIhHVd0eTnHA1yXkf7DVdW7ncFNvD7pCBMwYIe2ZKj5cExr1e1n3OyzbWjz1KSLAUlCYTEJD5foXzTzth1h1UIUK4RqLZuIU2yDBEqMizGuALfSEtEhrtnwGpvEFgHq46tJTOaQCoHeLKKMAwxmUYKga5lRCpARRG1OEYEijiOHZVSmrrF13fflIEitWC0dWFvbVCepSPDMYCEQkJqGeo7QlfnGIRQxDpjoDpER1cXibf2TOzqlQIRYKWlmroaKaUd/DuTIIOgQOM64wRU4Gi2ZBBhjGOGCIKo6KpbiMkJiEVdQVFH59r8RTXeODIurWEQqCDyfdMyAilQ2hIagezv4+PvuZr/5/dupRuIPBO+g7XndaT18LULXLsXQb2FOal3jZKyuF5B1TgDXIdWY6yjrwGOpqQarWZXJ+Pg6tXqEFEUuVoID/fWOnXnlhRQdWtt8buriUool8tYaz2Lt4O2O44xfKdf1/+oWh2kXG4rGCmq1SogC4Sea7AYkqQ1BI4JoVareUYJx302GsS8Lnl7dsfeDgZrMlQAlSgkCOSILp75MGXaUkszkmR4uKkOhRYnpKSsdY0FwRkBeR1Ymmo6OhzgY6haI1QRWqeUSiWfN5S+MWFKW1uEScFKizCCUhuYFOLMEEqJDCGLISyDTiCzlqSaYKWlUinzwAP/wgc/eDNtbSVWr17LkSNHWPT+6xgY0A0LuRxxT8PbqIhhaMnck3JWtaQShbiytKbW8saCdGGVQVulJlJWV9fwk+ce4EC5SrVTEYsMqS1oQ6DdQqQFIFVhaY9A+TV4Um6ccw+r/pzqnwssgSsWdXxMaLSvsQkcrZExaCxGWqySrldXahDSOo8gyzy9UgkrYCh2oJ2yjLDWEvs6RGNAGEuogqIsIIhCUm1cPY9nA7ehO2eIIk2cQk6zzC26YQh5GxcCBmtVKpWK41a0gS8FcfeY6oxKqUySuBIOYwWpzlwRrvE5PYHrvWQsykjHuCFdHZHQoIQsyjoc2S4Y5Y631jGFtJUrBUo4M5qgXCKp1ajIElniuo8mWUoQOLaXUui21grfTVqQZYYsNchAEXg+wZyvTxR8jq6Fiwu/Oconx0ngm+54Dz2nJbFaFuFAxy4hiUyGPDzERePG8q3Pf5YLKtBmXKjP4MbV1To0zFMBugGqEzR4V79peQcrqTpY03qLwBhHilpv3S4a9mqW+kKUK5OcFicncmysd3K5ChcWyjJXw5TXPrm2GllRQ9XY98iYPCQkvUcBQSBJkoxKpeQLhGOUChv6LQW+i3AMuBYSaepJLr0yjSJJrdZIfTT6bBLWJ/8lGJu4UF85ohIFLj/lknjFhLV4jjAsSQZDQ07pj6aUTtSTAooxBhpacaSEYYksc+EK6ZPFWZYQqqjo+4S06NRR5igRoG3m2A/QWA0yEC4sJi0Sz5wuApC+r5fvI5Uv8m1tAX19Q4RhaZhCcb83K+P6fTUq6lxJCaMpV0KiSBZ3X8DH8/yesW7RQ5NRIyHl1/uW8+CqJzjYqRkqa1JSpLCUrUFnGakWiCBsUDbDlVOdFml0DwqkL+j0e1mnpALjFutM+GYgKkBnPoSkJKnVjnXdqgL15eawp9xJLdoaTFRy834wJgpc3Y+29R5gZJpQutpCYQUqBy4ZSKxFC1/MmhpKQVjQULkIiO/xJAQIx5WXajfXAxFitcZoT3dmBEZrbGaLotowiki0VyiZi1ok1YRKWELHrkSBKCLTGol7d/G5agdMyCHfFiMFQiiSas31qfLvn5HKsb2nLjCWuURP3ViwFqshNK5YWGOJQgeYiNMUFQYFiAs/zvlztVYgrXApC2MwwtVSaec8Oe5FLZBWooy77qqOXePNtEapWqNXhXzzr/6COT0RoYE2PzmNcFySIldShQ1k0NBSUm+uNCopi6f1pZZY4jj1sE7VkJtqluHWcr4I53VHLuTmwml5c8IizyDqYcG8KDQIAk9QqskXtLw2K8tSlHJ1Ue5p2GKbv5Q5t1/e90gIWQA73HlkEZYEinPXH+9R7tMn0K2wWFKUgFI5oBQoZ/XXERdgPeehT6hmFoYGtbcohzclbBy74TJauM8WfaBcr62waGboQp+lotdW3odLIsmM6xuVJCl5c0KtNUmS0N5eQWtbjHl+LY29pOqekG64znqBda4sh9/D6Eo2B9+48xmkp5cKlaBUcsi+/OhGJWWNm5ouiOZYxYeoEZPxr9uW8ei6/0N/R0pc0aTE2LSGFAKhSq45oWlgTB8lzFcoq6Moqcx7YtJKpLFIlx5DS8hw7OahCjHeyBJh4Bb41FApuYiASV2RcSACVGZJjXWt7K2lJJxHRBC6sJ43csg0VhsC5RSDq+eREISup5MH/oQ44EgSZwUTubCuID1JMl9sL9A4pZTEueGosJmjW6pEJQIZUktirArQgqJQXxj8nAjIkpRIesNRBk4Jaf9dmePmy8OtEueRaf/cQ6mK0GsQBAwlMZGKCK3AZMaFFaV7DrnRKi0uhKscU32SuUiBEbg6x6DRU875+rznm3vEnnPEmbrOsLDWIk3g6qoyg7UGFVhCMjh0gBnd3fztf/7PXD6xgwhLZBICUXLRQum6m8kG2Lv7cldC7BgSZb3OqqWkTkeG+0i2eGkhiaGWujYTI5XU8OHI8yVhWCJJXKdTISgUgjWCMHRemiXvuOu+y5G4uhfL5bMcbVKlHBU5jjydkXeELVgwkD77KRxppggcgMPT5enMumiPhqgkyFJA1Bfy0UETjTeWL144lBcWIV1PnzASLh3frKSoe1IWZ7GlCaRZA7T9uHVDzcAJUSijMAzqYwKFQsmbG+Yt6Ituw5EzAqyodzLOQ4eNlneSJFQqEdqH3LPM1cZp7zUAnlLK5QkaDY3G+2kM8+WtOOrIP1koKAAlXTi2HCmChmrE4mzGj6lP4WhhcD2PHbFojRoJmhcOvsSjrzzJhuQN5PgIbWqkWYYM2kniFKmGe3Yno6TcQDUS5cp8yqGFo9+R3pMOrFOIqcV7LEER3rI5y4V2Ck4KhfUs5SZ1BfMW3KIu3S0L7cLRcc3lbgIRYDNNagHpPVvtrjMngM6MRuQs5N7w00kKQBiWiJPEhcmsIdUGhetLpWsJQih3X1JRTWLaShV0Wjc4i07OXvELLTBpRmqsI4BN8/ntlGZu9ErpGk3aTCNlQBC48KPMuTFjQ6AUxis/gevAW/JNSY0x3sNUaGuKueejrgUJgQMv1JWU9s9VGhfm0xIXBrQSjEUZd30qDIhrg7QrS3JgF9fPnMFf3vFpLuquUMJSJsHoDCXaAFEoKYvz1uope08K4JXUcbIkb6q845VUseAUgOucA88h/fJBbz4ul0YPyoXwfNv4Bmu8DqzI8yQu3FdPqFtXIOlftiLO7BdoR1RKQX0E9XBgLlJSeATDch+iriCiSJGmeX5JNNR/1a9jtAQ/wiCtQUWKtrL/zjx3cpRwX/6xFZAkkCQaY+2wb7ENi97RxNo6AKH+mW24PzFiLIwxBMqRxyJlAW5pVih5SLZcDorQZ3M7emGNp8TSRei2Oec0mqKqX2c+jv4+/eqilEApUR9PP3YFJipXUtYrZVWfeVa7/yfEpKRsZge/Wv9rVmxbg65oRCkkzgSyFJLqBCvqTOlQzzsZ4XjbXERUusUQl2txdDnCo8CEVzY4JSDwreudRy+NRXlIdGYb7tdaxyHnFZi1vjWGdX2aXJ8nvzgbi5WC1Pc1Uj4HY4VE4TvU2rxBn0TizimtKyjVWrsuvga0V1BJkhAp12rEDbpEZxakACEL2jJlnHJJdYbNQ6TWFqAMa134X1tDQfSlhfOOpKJWqzkiW2PQHt0pVYjOMmekyrAYf60dtECFnpqMwLX1UK6Tc+BZ1tPYsaAkRvt96+uKC4HmCkp6b8orKOGjN/6lUq5gqhhXAYQGAu3qoLI0RtcGGBcF3P7hm/jkh97DeCC0hrLQCFKwAoFj1XHhwjqRrTNWoY5UbVgvW+G+35z4OYoFBoZiDPUEeLMSOO7w2GYlB/WH2bx9q+Ro328Ky9p5AwZMQhgGlKIAFZw8rDQfnSyDOM0wWUZm8GiuoFgkj378qY5Lrg7PrEjhEHz5fQbShYccrZZbL+vSNA8sxYueM1cDRdtvaw2JrWGU4DBV1vdvYsXmVazfvZVD2RC6LEmiDC2z4ouEqIeCDAI89x8mL+b0XAWFJ+9RdA2AisboQtEC5Gh5LePDT7l31gTkoOnYIrGPV86eMaG+ENv6+Wyj8VL3DE2DQhZAI5y+8MLzueHpgay1hfJt/D7scK7D/PryrrWNDazd+RvXBVm8/0fLDea5Ok3Dd1hbKCBjjHtOxXd4D8nmRlD9+dQNkXqeWWoFVpIqB9LBpJAklOKYcpLS29nOTVdfw23Xv4eZkzqIiqMzFNZV3Vnp6638NdRvuWk9eKvXMX8N704l5ScSgsx6I04btO8GZzyU03jLNy/cHn0rj/P3M7s91vULYSlHyoem5LDxOVG6nyI8Ad4bdNak1jpHzQLOqm/2UotzeP+i2d87G7b5oj7a3/HFk0LmTPWy4EdUPgxXH8V6fUnTzZPvaP1euZLCGM+MoolFSoyhnyrb7T427NrM5v3b2Xl4L7GpkWSmIDgergyGP9d6ONBdy9FQf/lx9ZwXTX+nYERwnwvqAKDGfUZ6n/V95Chow3zP4d9fV0TDW5LUASKjKQia7nW4gs3voXEFbN7fNllYzePTGPYfMT52tGMbxsdz7+XPpXm/5ntsVoRYSWADV8cnLVFJEYSSce1tXHb+dC4/7zxuuGwuE0qCMQICC1maIaWBQPnYkgeDnOD7fibkXamkIH/QwuWDcAuDB4q9K7Z5EKp5ap6MgnL752zt/qUiz+vUf4o/NHgL7svrU+9MjxloEBoAAAY8SURBVMepbKH+cufM6o33Zq1FjRjK0bzu+hC5Pqq2QM7lnokVBi0NGkOKJsOSojlEP7GJSVJdIEiHhScbFjt/YUd5jkd55k0dmocv0jmt1khPfbTjm68hD7mOtgQ15tKGy/D9Rw/F1u+5iIiMsI8cmtadZDQl0XQdI77P3a/zdEa5b/CsHs3KazTFZUd8nt+nlJKRbVjyPYQnmHUGZxAEdHa209PRRru/whIu7BcY72w76wewZNox4A+/r7NP3rVKKpd3+s07XWyP6m411kGd2kSt12/4k5zA3nV564MHb62MLHIYLf/px9D/PQ8N+RQ1DX/E2AyEQQvfwJOgiBrmPp8YxX8bfaSPXoAx+vU2f24Q6GP8nWHXMvJ8pmk72n5n9ww53vrxm176RcPWUjc+AWxmUEGed6y/6wLw9RwURLUtJfX2kkbAw4k9vKPngM7u7fHG4EQmb2NClWLb6KkeS/Kw2dkxHic/fs210oJmPX2MMJ8wFAmi4pj6OBpcuKkR2S8aj4U64KHpOZkRHlTDOYZ5WkdTMicmYtiyeOw9R5djK7njybGWLweKaPT08s+Lo93xoq4k3f3U92/2HJu3o78fovj3+Ivr6ak5i8VojQRCFVDE3QGkKzhuHEqZn/Eo0/JslHd8q47jyWjhrRFM0sc/y9vm50QNptO1rOr1RWevhfZmiBTDlxkBTeGoYxxs5Sjx1sZzC0fPBgUYUOXntBK0RqpgxHH5dR3/AsAtASfiUY0mctRn3PiVI16fuv3nbBiRK4VmqYfJjjkXj3d/zm04+h8bQtV1aVC8w87f7N2NDFU2X2vjn0e/1FyJHk2OfX/aWgLlmtG7hlkGpCrGWMo8uFf/UcAxUsRnnbQ8qeYn1Twcx3oJRsTL34YybEE5Fde/DvV3Io9x/PD8SxHMervOQJFPl9EW0uMAJfzxeRW/4zZnxFj4UqGmj13R74jzwTAreqScPNr0eMvDyHDeSYq1J6BIj3H4cSfPsXp+nan3981DyRVh3tzjzofDegCY9NRngBj+1r1tpKWkClLFUzn2baykhueYT0NGz7mMVHjD96vb3yNW4LeXNOMEGhLZTo6hpIAsT+XRUJPSdH5L3RoGV2OUe2yjKolRp/PRzOY3aQ43eUhv2fa4cix3oeHeT/q8pyLHyr2dmowyXeqo5Kbvbryt+jw9mQ4GZ0ZaSqolb7G8U6ETx7mvo7xleX1UkSsY9XzNi6lpON/IkOGxX+ijnPe0xJyGnpGnpafeGjlWbvJUzwfOpznRZ3D077INe4zmJ4+mc23xt7P//WspqZa8xfKbWCTPBjk1JTVMitVklAVpmNfe8PemnMvxv+Y3o6ROXc7WOXCi93Sy1z/8vCenJI6uJI/23EW+X3PU520U8XvXK6k35+bPNMrs1NFpZ3quuvE/0+Nw6tuR43cSi06eyQYPC8wXnZwvIc8eNIVEj6XMTlpO5HqPPn/e/nKGFezpLkBHe4FHA6wc7fgzvQgcR1pK6rTP8DaByBxFzrS7b9/249csJ6mkAEeFnp/MNMzJhnBQozIb8d8TN0pGysl4DO9EJQWnY+SdtDTnvN5sJWWbtqLp/6Md31JS73R5ey+yZ36xebePn0dHNvyen9eh/UYP0wxbg0Z7g48BbW/JWSTiBOe/lT4X2bA9ofNDDqXI59fwqXGm3//jy9l/hWe9jKydePtsz4bHfzaMw6luT3/8LLKhnFUWP0WY71TkLLeM31EizIn9HFPMUbane23uXM0GUGPN1NtBWp5US35D8k5F8b35clKo58KFGm18h4ejRk1jjSqnC40+Hsz7NxkefDPm2elc3+kDLPL+cSO3J4q+z5/3KJ74qN9Xl7eDPdNaOVrSkjMswxaKUzZxh1vhbsE6kQX0dK32k/ESzubQ7pm5vhwgM/p2ZIqpcds4TUbL7drm//gP3g6KqVFanlRLWtKSlrTkrJWWJ9WSlrSkJS05a6WlpFrSkpa0pCVnrbSUVEta0pKWtOSslZaSaklLWtKSlpy10lJSLWlJS1rSkrNWWkqqJS1pSUtactZKS0m1pCUtaUlLzlppKamWtKQlLWnJWSstJdWSlrSkJS05a6WlpFrSkpa0pCVnrbSUVEta0pKWtOSslf8fengfIF8dEOQAAAAASUVORK5CYII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102" name="TextBox 19">
            <a:extLst>
              <a:ext uri="{FF2B5EF4-FFF2-40B4-BE49-F238E27FC236}">
                <a16:creationId xmlns="" xmlns:a16="http://schemas.microsoft.com/office/drawing/2014/main" id="{25BAE9B0-29C1-4180-8164-99FD2F0E1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2284" y="1984077"/>
            <a:ext cx="118903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3200" b="1" dirty="0">
                <a:solidFill>
                  <a:schemeClr val="bg1"/>
                </a:solidFill>
              </a:rPr>
              <a:t>8 ФО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6024135-A846-4E61-A980-8B558CCA93BA}"/>
              </a:ext>
            </a:extLst>
          </p:cNvPr>
          <p:cNvSpPr txBox="1"/>
          <p:nvPr/>
        </p:nvSpPr>
        <p:spPr>
          <a:xfrm>
            <a:off x="1615256" y="131332"/>
            <a:ext cx="4176143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Партнеры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38035" y="485205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138035" y="1965"/>
            <a:ext cx="526598" cy="5386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64"/>
          <a:stretch/>
        </p:blipFill>
        <p:spPr>
          <a:xfrm rot="20493043">
            <a:off x="1026285" y="1825196"/>
            <a:ext cx="2772868" cy="17513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507280">
            <a:off x="1149594" y="2540914"/>
            <a:ext cx="275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Дисконтная карта </a:t>
            </a:r>
            <a:r>
              <a:rPr lang="ru-RU" b="1" dirty="0" err="1">
                <a:solidFill>
                  <a:schemeClr val="bg1"/>
                </a:solidFill>
              </a:rPr>
              <a:t>Проф</a:t>
            </a:r>
            <a:r>
              <a:rPr lang="ru-RU" b="1" dirty="0">
                <a:solidFill>
                  <a:schemeClr val="bg1"/>
                </a:solidFill>
              </a:rPr>
              <a:t>+</a:t>
            </a:r>
          </a:p>
        </p:txBody>
      </p:sp>
      <p:pic>
        <p:nvPicPr>
          <p:cNvPr id="1026" name="Picture 2" descr="https://uust.ru/unit/media/uploads/subdivuploads/Profkom%20rabotnikov/2023-8/Tarif_page-0001%20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3417">
            <a:off x="1866386" y="2799790"/>
            <a:ext cx="2881026" cy="203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data:image/png;base64,iVBORw0KGgoAAAANSUhEUgAAAakAAAJcCAYAAABDm1tsAAAgAElEQVR4nOy9d5gUdbrH+6nQYXJgyIwERSRIUkAkiKAgSDCBgigIiAiCAQmLiCAIuIAILCxJZVFQFwREgmSUMOSsM+Q0MJnJ06HS/aOnipqR3bPn3CNw7u3v8/Qz3TVVv/qlevP7lmAYhkEQQQQRRBBB3IUQ73QHgggiiCCCCOJfIcikgggiiCCCuGsRZFJBBBFEEEHctQgyqSCCCCKIIO5aBJlUEEEEEUQQdy2CTCqIIIIIIoi7FkEmFUQQQQQRxF2LIJMKIoggggjirkWQSQURRBBBBHHXIsikgggiiCCCuGsRZFJBBBFEEEHctQgyqSCCCCKIIO5aBJlUEEEEEUQQdy2CTCqIIIIIIoi7FvKd7sB/itLvExHsB4X/bmt68d8gjw4iiCCCuJtx11Bp41/80AwdA9DRUVFRMdABXS8+zwBd1QAdAx2/X7WaKD4T24Hi3/ZPEEEEEUQQdyvuGiYFf9SWAERBxMBAR0dERChWm8Ri7ckwdAxZIB8/BfgRnSIGoGrqbet3EEEEEUQQfw7uuLnPuJXpTSj11QAREVEQ0Q0dQ9NBlDEMHUVS8aDzza8rkGWZno8+hxsJhyQiBC5FQLe1LxZ/glpUEEEEEcTdjjvOpP4TCIKAhAC6EfgrBbptiAY+DPanHGP+xmUIgsAD99fm4bjaaJpGiOQInIeN7xlgCCDcXUpkEEEEEUQQt8Adp9RCqc8foBuBjwEYBgiBs1RFwYdKAV7+sel7MtwFZIUW8eXGb8jDiyiJaJpW3MjNYRqCTYe6lX0xiCCCCCKIuwZ3nEn9lxAEizEhBLQpQ/WjizoKOpvO7GT3+cP4YwQ8kTq/nN7PzosJqKgg6BgYAeZX3ESQQQURRBBB/N/B3cOkjJJfzeg8w/yHzk1mJYkgi+Th4acDW8h3+/DKPvxOhbwwlTUJG8nHB2JgeIYRaMMQbEF+9hsFEUQQQQRxV+LuYVJwS4ZhFNsBVdN0J4Au6HhROJGayOGLp1AiQBUNvIKGGi5w8OJJfks/jYJ+y/CI/3ZaVRBBBBFEEHcEfzqT0vWbbMLUaAB8Pp/1vSA/H92vgQGqqqPpAYakG4FcJgOQHZLlk/ILBioC+347TLZRiOYWQQLdMPA7NLKNQvb9fhAPflQEVM0ozqLSEVARKQ5PN0BTVatvmqbh9XrRNA1VvRnCbhiG1Xf7eIIIIogggvhz8adH94miaBF5+3eXywVAUWEhy5YtIy6qLHXr1eOBB2sXW+E0BEFAw0AmEDshImCgAQJ5FHHi4mnEMBmvrmAYBrIs49d0JEnn+MXfUdsIGAgIglDcpoqAjmEAuoggiEiyjK7rJCYmcvz4cbKzsxkwYAAulwtFUXA4HAhmsIaqIsvyH74HEUQQQQTx5+BP16QMwwgwiWJNxP5d13XyCwooX7487dq140zSWb766h/8nvh74FwMRET8mhpwL4mBChQ6Bqm+G1xOv4IhAYIOsoSqgWBASHgIF65f5oo/BQPDdE0hGAaCEUgQFiTQNJWk00l88803nD9/nnbt2lG5cmX8fj+GYeBwOCwNC0CWZYvJBhlUEEEEEcSfj9tGaSVJQtd1DMNAkiR2797NhQvn0DQNWZKIjoul6zNdSc/O5JddOzl4cD+PPNKUmvfXRpZkFEVDFEUkSUJBIceTh0fzIUgEIvgEGUPUEXQB3TDIV71kFeViOHUURUeUivOtBAFUncSzZzh48DCRkZG0b9+e8uXLA3Djxg1WrVqFw+GgSpUqtGrVCkmS8Pv9OJ3OQH+LGZSmaUiSdLumMIggggji/3e4LUzK1KZEUcTr9eLz+Th37hxt2rTm4uVLZGfdAEDXDcqVjeOF51/g2vXL7Nmzhz379vNIk0eo+0AdDB0Uvw/RKXEjL5sCnwddIFAqSdPBMJCLTYoe1Utm/g3UaA2XLCOJEoauc/r33zl06BDu8DCe6tSBuNiylnYniiKhoaHcc889lC1blhMnTqBpGoZh4HQ6AxMWZFBBBBFEELcNfzqTMv05JrFfs2YNPp+P5ORkomNjaFE1nm2btwAgygKqDmBQpVJlXuzenfTMG/zyyy6OJByhWbNm1KhVFdBANMAhout6QEvTAsxQ1Q1E2YGKhqIpAXumbnDqt5McOXKE6LAonuzwNOUqlEEpru9ntaHrREVF0axZM/Ly8khMTCQvL4+QkBC6d++OKIrWeETx7gqMDCKIIIL4/yJuiyZlBhnk5OQQGhpKjx492LBhAx6PB3d4GKLjZjdEMRDhhwQer4dycWV57plnyU7NJiEhgYSDu6jb7iGK/F4UI+CLMnQDUddwSk68mg+fphLmdOLzeDl7KZETOw4TFRlDl6e7Ehsbg6IaaMWakyjcDOawM1Sv10vTpk1p3749K1euRFEUK9hD13Xr3CCCCCKIIP483BYmZWodohgoVSSKIrIsIwgSuqYVh3UHKuyJAkgOiSI8SG4XhfiRJAexFePo8mwX0jJT2HZqLz+f2kKEKwSvXggU51FJCoggO0REBfbs+JWY+w2eeqo9FSpWxqspeEQDwSngw4eEiKRryIKEKAQ0MV3XcTgc6LpebOLT0XXV0qJ0XbfGY/8eRBBB3AHYCnPa0yxvipAlC1iXfAWdPZ3EVjqNUrmU/+P31gXxv4HbQmFNrcP0+1jHDZAFEVHXQPeDqGIYGgp+LudcZdaPi0j0pnADP15RR0ElrnxFurTryog3hlFODkP06Yi6gRQioQp+EFR0r5+q0RV4t/9bdHmiE+UrlsWj5aNLfjwU8VvBaRZv+JZL+enoooRSvFcFBHRNQTACU2MYBhg6siRYtS9Eq4qF/ft/VrbCfp5VBaPUtfbfN2sPBmDmbpkBKP/V9aVzu+ztlW7bfl3pXLDS7dzqXHsu2b/rgykImOMp/f9/l4d2q7n5V+O3t3urtm+V9/av2rLPVenx/rv5N8+/1byUXpN/15/S9zd/28f27/pa+nvp/v4nfVYU5Q9jKH3Ov9oDfxpulqZB1TV0QEMrTuHXwdDA0KE471LTQdED711QdSVwDlrgvOL6oIpafNTQb76PTgvkcKLbi9QUt88f1+y2zgH/+lkuvTf+3V6/m3HH1QARCUOXQJZAMFAVHwIGqgN+2r2ZwVNGMG/XN1wilXzJTz5FqPip7o6nXtU66IUqDsmB5vPikB04JCe6R6f+PXW4x1UZPxqFKHgkgXOkMnPrfAZ98jYrt69BDJcBHYliwlmcv6VpGggCuvGfiU5209+/IrqlQ/FNAmNqZ6U3tqqqSJJU4rcZtGH3jZlt3qo9u+ZnRlWW7vOtiLq9n5qm/UGDvJXQYb/O/L95zNSe7QE0Zhi/fRzmeeZ97YTc3g/AGsut5tM+L6IoWhp86TGac2lfI1MQMO9n3sswDBRFKTEH5kdRlD+YjM17mWtlX3/7OM22zfHa+2PCPidmhKs5htJrYs6Lqqol2irdL/sY7f8z71F6T5vpGOZxRVFKrIf9HqW//2kQCDAhQBID4zaT9q1RahoYBn6vD1EESQxwG7k4kEpVlJvl1giQIU0LpKlgGAHOJknFZdkC/1PVm6/+KS0omPNp3z//KeyCz62Eh38Fcw/Z19r+bNqfif+LuMNMSgyk6gqO4pRdAYdDxkClfFhl4h+4j4vqdRb8upTen73BD+c3omIgIuBC5pFaTXDgRNAFJMPA8ClIipsQPYKHajTEjRODEHIQ+e7Cdl75/D3mJnxHengB1ereR4QQgo4HWdQwDA1EgSKPB10kEDUoS4AMRvEHrLf7CgSkK3Nz2PPAoKTEaz7Q5nGTAdnNn3Yires6sixbG92MJDSvtRNbVVUtYmHe067hmcTVrr2Y59ivFQTBatvc5H6/H1EUSxBnTdNQFMXKJbPfx2Qm5nnm3EiShKZp+P1+62PXIPx+fyA9oJjAmtfaCa8kSSiKUqJ9OyE2Cfat5sdcF7Mf9rWwn2syNLvGap9jh8Nhjds8bpqH7cKBqXWoqmq1ZT9uZ0xmf2RZRhRFPB6P9T87EzDn0ZwDkxj6/X5rzPbxyMVJ6uZcmUzQbFNRFGu+/X6/9USa+8y+BiYjNufDFDDM+f9XzOnPl9Z1DEkDQUXTtYClAxkBEb+mowsiyC4QnThdEgJeRHwI+NFUP4IoI8uhgAyiEHhDggAOEXSteP+JcoBZyaDpGqKg45BFNM0AQbLmuvRY/yduALvgYxce/h3sWpT9uTfXzP6smSgqKvqDgHE3445npCqKisMRCO9WdQNZFFB1HUSJmDKxkCWiROhcKEzhw39MIenhMwztOpBowmhcryHlt5Xhqicdt0sGHOA1qBxRmab1H0ZBJ4V8Fm9Zzpc7l6PEGkjlneRmeClbJg43TpzIKKqGLrlQATk0HCQ5sGF1HQQwBBHLIC3oxdKbUPxduOWGNImESdzsUqpJHOyEx+FwlPhujzg0/5rtAn9oy37czhzMT+nr4aYWYWeMdmnM6XSiqmoJKdpkrnZCX7pd897md1OqMwNPSsMM7zcJqTl+uwanaZrVD7Pv9ofYvKed4du1LXOMpbVJOzEwrylNIMz72/tqEmrzu11TNYmW/f92n6bJUM2/JvEXRZGQkJBbaq2l58Aco70/5jUmAzI1VrsWW3ruDCOQXmGX3s172dfYrvWaWr19LkvP939KZP+3IIsSBuDTfDgkB7Iko2sGOXn5nD1zipys69SvV5XIaI2wiEiQo4EwdMWB6AxBI2DxM9+YIJq6mKCjGxTnScoIRkAT8/s0CgoKSEtP4caNTFq2bHlL68R/NQd25vY/mS9T4Clt7TC1X8ASpsy1DQ0NBf7vRCjfYSal43RKaJo/IJkYAoYgIIlOZODeKlXxHyvCiHSihYHglvji8EquFWUy7qXhxEoxdHqkNYs2L8VZKQy/X0XOU3ji8UeIlWPJIIdRy6ew7cxenOXdSC7QBD+GX6PuPTVx4aBINXA4XPiA5Ix8Tl9JoR0BiUrXi80Ghhj4mN9NWzVSCfOH+SB7vV7WrFlDVlYWfr+fxx57jEaNGiGKIj/99BMNGjSgWrVqpKSkcOHCBVq1asWlS5dIS0ujWbNmnDp1CqfTaUm8Dz74IFu3buXee+8lMzOT+Ph4KlWqxKlTpygsLKRGjRqsX7+e7OxsatasSfv27XE4HGzfvp1NmzZRrVo1XnnlFURRZNeuXXTo0IGrV69y7NgxunTpgmEYrF69mqZNm1K5cmUMw+Dw4cPs378fURRp0KABzZs3B+DQoUMcOnQIv99Ps2bNaNKkCZs3b+bcuXMoikL9+vVp164dP/74I3v37qV27dr07t0bn8/H6tWryc/PR1EU4uPjqVu3LsnJyTz++ON4vV727dvHfffdx88//4ymaRQVFdGrVy8qVKjAmjVrSEtLA6BOnTo8+OCDnDlzhubNm6OqKrt27aJJkyYcO3aMBg0aEBYWxooVK+jQoQMRERFs376diIgIHn74YbKzszl+/DitWrVClmUSEhKoXLkyVapUYdOmTezYsYPq1avTv39/8vPzSUxM5NFHH+Xs2bMkJSXRuXNnBEFgxYoVtGzZkooVK6JpGnv37uXIkSO4XC6aNWtGgwYNLMLw/fffc/z4cerXr0/37t3Jz89n7dq15OTkEBYWRq9evUhNTWXjxo0oioLT6eSll14iNDSUH374gVatWlG+fHmSkpLIzs6mefPm+Hw+9u7dS8OGDTl+/DitW7dGlmV27dpF7dq1KV++PEuWLLH6/OijjyLLMmfPnuXUqVM8++yzCILAzz//TOPGjSlXrhwXLlzg+vXrNG7cmISEBNq1a4emaWzevJlHH30UURRZvXo1Ho+HqKgonn76aaKiom6/qQ8IFEoDTdGRBNANFZdDBDR+/+003333HSd/O0FRYQ6F+SnUvjeEv45/AX9aIa6oB3BH1EIMqYVPEUCWkAQp4I82BARRtyIoNEPH4XSxZ99uvl/2NYcPHiYvTyE9PYPsnEzi4ytz8eJFy1oQEhLyH4/gf2OuSpt+zXb37dvH4cOH6datG1WqVAFg7dq1ZGVl0b17d0JDQ/9PMKo730NDQVO9yFLA5IEgoevgQKRRrXqUDY0CTccr6HhCwKjkYmPSDj78YjIe/Dz76NPUjLwHI9tPmOLkvpAKvNiqGwV4+MsXE9l5YQ9UlPHIPnyaD9WnUyasDPUfaIyGjCY7SFXhq/UH6DN0NIdPn0fBlBbFYsnqj2qxQUnfiV3Kv3r1KpMmTcLlcpUwA505c4Znn32WuXPnAnD48GGmT58OwM6dO/nb3/4GwMqVK1m3bh1btmzhl19+YePGjYwdO5YaNWqwaNEifv89UDbqySefZNmyZRw7doyJEyficrn45JNPWLp0KTt37uTtt9+mZs2a7Nu3j5dffpmMjAymTZtGTk4OvXv3JiMjw+rXCy+8wIwZMxBFkcOHDzNw4ECKiorYunUrs2fPtsb92Wef8eOPP6IoCoMGDeK3335jxowZpKSkYBT79BYvXszUqVOpVasWq1evZuDAgaSkpDBp0iRyc3PJy8tj1KhRFBQU8MEHH3D+/Hn27dvHtGnTSExMZP78+YSGhiJJEh6PB4/Hw6RJk8jLy2Pfvn3MmjWLpKQkJk+eDMDy5ct54okn8Hg8zJ49mxs3bvDGG2+wZ88eIiMj8fl8vPXWWwwbNgxBEMjKymL8+PGWpvPZZ5+RmprKP//5T0aNGkXt2rXZunUr/fv35/r168yePZu8vDx69uxpmW4PHDhAz549Wb58Obqus23bNt566y10Xeenn35i8eLFFuH49NNPWbBgAffffz+LFy/m448/Ji0tjQkTJqDrOhs2bGDs2LFs3bqV+fPnoygK6enphIaGcvjwYXr06MGKFSsQBIF169bx97//HV3XKSgo4MMPP7T2m8Ph4OjRo7Rr147r168zffp0Vq5cyUMPPcTQoUP57bffAPjrX/9K9+7duXr1KgAffvghZ86cwTAMtm/fzqxZs7hw4QLjx48HYMWKFXTu3JnMzEyGDx/Ohg0bKCoqYvLkyVy7du0PErz1jPzJ5j7DMNBVAal4HSVZQEDgm2++4f333mXr5i2kp6ZQWJhF/o1zUHSOUO0sku8UnpyjbFz3BadO7MfpkBEFIfCsGwqCoJk3CIRLSSLvDX+P1i1aMX/+Qg4ePMzvib+TlZWFpmm4XC6ysrKQJMliUKVNbGZ//ztz8t/xSdl9w6Yp+uLFiwwbNowXX3yRJUuWMG7cOJ577jlmzZpFeHj4HxjUf7d/twt3XJPCUHHIxWYEzcAQBVyiCwGV2hFVubdMVVLST+KKC8XjLwLDR3g5J1uv7UNYPYVJz/6FwV0H8NGXnyIJ8G6/NylDJB/8OInN1/cglQvBiw8NDScORI9MjQoPEO2uwQ1g9daTfP/jZs5dSydECqOGIwoDkEQHhuLH0pqEYmdp8V+j+F3CpsXDLJtkEmrTtBUbG0uNGjUsyXvQoEEkJiYC4HK5cLvdQGCjhYeHW6q72+3G7XazfPlyKlSowMqVK637REZGMm3aNEJCQqhUqRJFRUW0aNGCwYMH43a72bNnDwkJCXz88cc888wz9O7dmy1bAgnTqqry6quv0qdPH1577TUEQWD16tWMGDGCy5cvo2kaZ86coX79+owYMYItW7awZMkSAMu89NJLL9GnTx8OHTrEb7/9RkxMDA0aNKBWrVrUq1ePCRMmMHnyZB5//HG6devGvn378Hq91KtXj1GjRiEIAnv37qVMmTIMGjSIzz77jNzcXN555x1iY2MtU1F8fDzVq1cnJSWFunXrMnr0aPbs2cO8efMwDIOyZcuSnZ3NnDlzaNy4MR6Ph7CwMEaNGsW9997LlClTANiyZQstWrSgoKCA48ePU758eTweDzt37iQqKors7GwKCgpYtWoVs2bN4rHHHuPpp59m9+7deDweAAYOHMiIESPo1q0bEJBIhw4dSkJCAsOHD+fAgQM0a9aMt99+m6pVq7JlyxbLt7NhwwbmzZtH3bp1ad++Pf3796dx48Y89thjvPXWW7Ru3Zrx48dTqVIlWrVqxdtvv43X68UwDH744QeGDBlCQkICQ4cOJTIykoyMDJKSkjh9+rTlF3K73eTl5TF16lSqVavGjRs3ePXVV+nRowcZGRlERUXhcrnIyMggLS2NN954g++//57hw4cDN01TYWFhuFwuZFkmOjqarKwsZs+eTZ06dUhPT+fcuXMsWLCAe++9l8OHD+P1eq3r7SbH28GgQECUQNfBkHREQWDBFwtZ+tUSBF1A8XnIKypEKbpCxXCNIX1bIHmTEbVCwsPjMPw3mDTxQyZ9WoMaNe7D0IrNwboGhoQhCOiGzrTp05k9cw6S5OShh+ryUKPGVK1Wi7r16lOtajzh4aHExsZa/TJLp/075m03DZaeK/tvu0n1VnNqmvZlWbZcBRB4znv06MHGjRtZtmwZBw8eRFVVYmNj+fzzzy3BuXQA0q36Z+JOBV7ceU2Km36NAHEK+Cl1VSEMJy3qNiVEcYJqIMoyugCF+BEquNh84lfWn9hM6/seo9PD7ejSrD3N723K9tM7+PnoNoxyMgWaD0GQQBKRxBAkNYpHmnZm7+Wr9B09i4nzv+FMtooeXYUCKRJFDEUjwAxkyb4opTaIIaAT6CtgbQ5zPKa5avfu3fTu3RuAHTt20KdPH8LCwti/fz+RkZGW09q8xtTKfD4fISEhbNu2jQoVKnDPPfcgCAKxsbGsWbOGI0eOMHXqVG7cuEFkZCQbNmzgmWeeYfbs2fTt25f8/HyLOTocDjp16kRYWBiXL18mMTGRNm3aWJvu559/5umnn8bv97NlyxZ69OjB9evXad68Oe+8845lTjD9W5MnT6Z9+/ZkZGTQsWNHMjMzWblyJUuWLOH8+fMUFBRQsWJFDMMgIiKCp59+2kqQNn0pqqqSl5dnMbvr16/Tvn17UlNTUVUVRVFYunQpw4cPp0yZMhQVFZUIWDB9KcOGDWPIkCE0bNgQRVHw+XysWrWKNm3aWPtq5cqVNGzYkAcffJBVq1YRERFBdnY2ixcvZt68eZw5cyawpIZBfHw8uq4TGxvLM888Q3R0NIcOHeL06dO0a9cOSZLwer3s3LmTPn36oKoqBw4cYNiwYZw+fZo2bdowcuRIy5RSVFREZGQk99xzD36/n4oVK+J2uyksLGT37t1069aNnj178uKLLxIbG4vX67WITmFhIbt27WLw4MGkpqaSmJhIdHQ0J06cYO7cuXzzzTcUFhZa8zx+/Hjq16/PCy+8QEZGBhUqVCA9PZ1Zs2aRn59PTEwMhw4dokyZMrzwwgvs2LEDwPLDwc20AL/fj8PhYNiwYQwcOJDatWsTEhJC37596datG127dmXv3r2EhISU8NnZn4HbQdQ0A5AMRHzs2b2Zlf9chtOp4y9MISfzd9IvnyfGqTBtQivuj1fwF10Cfz6aXyPx9/OcTjrDwvkLQFORKI7mEyQQZQxksnJymfn5bDAE5s9fyP59B/jbvLmMGjWCDh2epF69OtazaQbY2KNwzX1VGvZAKzNgx/zYfcm3ivQr7T+0MygzQtX0GS5dupTVq1czfvx45syZw8GDB2nduvUf/JL/qn9mH+9kZOAdj+4DCQLbA1EMVDsS0RFkJyDxeIMWlJciEf0agiCC4ERDRpV1tDCdf2xYRgZZdH20A+2bPk4BHhas+wdClIRq6MiCA80vIOoOdM2NIJbnn+sOM+ijOey7moc/ujKFIdEUOSLxiSFoogsDcEpycX5FQJPSBfsLFO223z+GX/v9fsqWLcuwYcMYPnw4BQUFrF27lnPnzvH5559z/PhxNmzYUCLiy+Px4PP5kCSJvLw8S+qdPn06RUVFvPfee2iaZknLkyZNIiwsDFVVyc/P5+GHH2bmzJn8+OOPtGrVijJlyrB8+XIAkpKS6NmzJ2lpaTRs2JDJkyfzzDPPkJubS2JiImfOnOHvf/87586d46effkKWZapUqULr1q0ZNWqUJS0DeL1eevbsyZdffsnq1auJjIxElmWmT5/OzJkzqVmzJtWrV2fjxo0AJCQk0Lt3byuyDm5Kh36/H13XKVeuHH379rUesDp16tCvXz/69OnD2bNnycjIsBicqqp4vV7i4uJYsGABoijSr18/rl27hqZphISEsHbtWj744AN++eUXAA4cOMDatWvZsmULhw4dIiUlhfj4eL7++msWLVrEo48+itPppGzZsnz33XeIosjevXt5+eWXuXHjBk8++SQffvghHTt2RNd19u/fz9mzZ/nrX/9KUlIS69atIyoqitjYWDp27MiQIUMoKCgAICoqCoA1a9YgyzIbNmwgNzeX6tWrU7VqVaZPn87atWt56aWXyM3Nxel0WoRq7969XLlyhU8++YTz58/z66+/4vP5eOyxx/jb3/7GwoULiY2NJTQ0lN27d7N3717Gjh0bKDkWHc2nn35Keno633zzDXXq1GHZsmXs3LmTgwcPMm/ePI4dO8bZs2dxOBzk5eUBUFhYiCAIxMTEsGbNGgzDoF+/fpZp2PTjTZw4kQceeMB6L5xJbEuv8Z8FQRAwBANd0FGVAgShgP071pJx9QyZ13/n2pUruDSVob1g1aKWPFTXg7/oKKKYhugQSTpTwA8/niIktAJHjxzh3O/HQFDAr4IuoygB9/Ohw8fJTEmnR4+eDOjXh192/srIkaN48803+OLLBaSmppYIylEUhffff58uXbpw/PhxAIt5ffvtt3Tp0oVBgwZZ+8MUTkeNGsWzzz5Lr1696NmzJy+//DLdu3fn9ddfJzs72xpzZmYm7733Hg8//DANGzakdevWfP7551ZbpoAzf/582rZty9KlS+natSsjR45k8ODB5Obm0r17d1544QUuXboEBNwTvXr14pVXXuH69eslAmbmz59Pu3bt2LRpk3XsdpsF73h0H4IEQkALKQ6mQxJFNHREBB4IuZc2dZqx9CvBHFkAACAASURBVLcNOEJc+I2AjbiwMJ/omGguX0lj7eFNNK9UH6fTxcrf1nGuMBktVgi0YQhIkoyOgc/vQPBHcyE5D3dEZRSfE78gYwgyAg5kITAdxS8DhhJ5Un/0S4mAphlIklgiTNw0k7Ru3Zq8vDzGjh1LSkoKQ4YMYeTIkVy8eJGPP/4YTdNITEykffv25Obmkp+fT9euXTl16pT1/5ycHObNm0enTp3YunUrsbGxfPDBB9SoUcMytYWGhlKnTh2qV69uaWZjxozhzTffpEuXLqSmpjJ48GAqVqyIJEk8//zzFBQUMHr0aOLj43nrrbcYM2YM586dY+zYsWzbto2srCy++OILdu/eTYUKFawxlylThtq1a1OpUqUSoePdunVDFEVefvllpk2bxksvvcQvv/xCamoqY8aMISQkhAoVKlibvGzZssTFxXH16lWcTicvvviiRRz3799P69at8fl8zJ49m5kzZ9K4cWMrYql8+fLouk7dunX5+OOPAahQoQJhYWE4HA7q1avHokWLmDBhAleuXKFFixYsXrwYwzDo3bs3J06coGrVqlbkYnR0NKIoMn78eLp3787evXvJzc1l+PDhxMTEoOs6zz33HOfOnWP06NFER0czceJEBg4cyKlTp5gzZw4bNmzA4XAwYsQINm7cSEZGhiW8TJgwgWHDhvHDDz+QlZXF9OnTiYqKonr16tSoUcOKvgsPDyc0NNQyE5km2z59+nD06FGWLFlCw4YNqVChAoIg4PF4iIuLQxAEKlasyCeffAJATEwMbrebFi1aMHz4cObMmYMoinTp0oUPPviAHTt2ULZsWT766CMSEhKoUaMGf/nLX5gxYwb5+flcunSJjh070qBBA2t+4+LikCSJadOmMXbsWB566CHi4+OtCNDSeVqlUzL+t2EYBgg6smAgOBQouMCjjaK5kVaZgsI0qlaKo+2j91LvHgFf0UW8+RlIsoQhlSPfX57xU1ZxORkqVvXidNzA47kGWiUQogLWfSlgO9m/fz8IAs9068LrAwbx1VeL0NER5QC9+nj8RObNm8czzzxjjXfdunWcPn2aIUOGUL9+fURR5OrVqwwfPpzU1FTKli3LlClTSgi369ev57fffiuRUmEYBjExMUyZMgVBEMjJyaFbt24kJCRYWhfArl27OHHiBF9++aWV8nDs2DF27NhBgwYNePXVVy1T+HvvvWdp0B9++KEl9K1evRq/38+ECROAwEtp3W43R44cYfv27Tz33HO0b9++ROTmfxK9+L8BwbgNLNEcTG5uLjt37qRbt278/PPPNGrUiJjYOLZt20b7p9pjBnrrOmiGH03UMASBYwVn6T37HTIiPBQ5AlnlTpeE7lVweCQeiKpO35Y9CA8PZeEvyzmeego5TMKnqyDIiIITnwJu/R68lypCXhw4whFEdyBp3BBAcOHOT6d99XCWTnqD3KspXDr7O63bPs7KVT/QqXNXXE4HkjUm0QpXtYecmnlFfr+fwsJCQkJCiIiIwOfzIYqiZRb0+XwIgkBRUZGVN2WakpxOJ1FRUSXyakRRJCsryyKo9twoM7/GDC2FgKnB5/Nx4cIFypUrR2RkJA6Hg6KiIuu83NxcBEEgIiLCus7j8aCqquVX83q9iKJo+dvspjYT5ljN68xghbNnz1KlShUiIiKQJKnEvT0ej2XWNOfFtOMXFBTg9/sJDw/H5XKRnJxMpUqVkCQJVVXx+XyEhYUFaj+63SVyzxRFsZzXBQUFltZlmkDMPC8zxN7MJzHNNOacxcXFUbZsWUvbNSM3MzIyCA0NLeE/NLXZyMhIJEnC5/NhGIblb4SAhnLx4kXi4+OJjIy0IjfdbrfVNzMfzRR2PB6P5R8yTXDm2prHTLOwz+ez1sRudsrOziYtLY3q1atbRM0ci6IolpkoNzcXCGh+AwYM4NVXX6Vt27aWhuD1epFl2SJ25roLgoDL5bqtvoub99IRdAWkTLxX1uIvOInb7UVX0jHUDHRPJkphNmHhLvy6iuGIJ9vzAO/85Tt+/hWiykpER4VQo1pZpk8dxQMPNgHpPtAjKdI1RKdE/z6vsvybb6hbqy5JSUk0b96cKvdUJjv3BkeOHCEjLZPQ0FASEhJ48MEHKSoqonnz5pw6dYrt27fTpk0bAF5++WWWL19u+VpPnjxJZGSk5cNq0qQJJ0+eZPjw4TgcDq5du8bXX39NXFwchw8fpkKFCkydOpWxY8dStWpVxo0bR3x8PD/99BPz589HVVUOHz5Mo0aNMAyDN998kwULFjBq1CgmT56MKIp88cUXDBgwALfbjd/v5+DBgzRu3JizZ8/SqFEjvF4vSUlJ3HfffXi9XtxuN4MGDWLBggUsXLiQ119/vUSRgdsVGXhHNSlDAEMUMMRi2ygGgi4EmJUkIyKiqRp1wu+nV8tnmLtlKRHxEeTjwe9REAURLQTOZV8mKfM8Eb4wzqSfRw8RKVJVBFlCEMDnByfl8OaEgBqJ7I5F9WmBREAARCRDA0NFMvQAo0RAJ/CmRb04YKI4fgYQA6Gqtnp/pl3flPYdDkeJh9m0F5vqvSRJyLJcgtjrum4RMLsPCAJBCzExMVayqUloTBNLeHh4CcepSeBq1apVwgwTGhpqnRcaGmoRbsCKTjIZoKqq1oY2+1e6goI5lpiYmBLEVpIk6tWrF1jXYkJvMihd13G73SXs9/ZEZJNpmkwxPj7e6oOZ9AoQEhJi9cOsFGIeU1WVkJAQwsPD8fv9JcxPbre7RCKtOddmW7Vr17aIh7mupoRbrly5Ev01GXZ0dLTlAzOJtklMTcZZr169EgnUJoMy19fhcFhJs+b62EsgORyOEpK2IAiEhIRYxY/t+8bsX2RkJDExMSWkXrPfkiThcDjQNI24uDjrPvPnz7cYuDkvZiBQeHi4tf5m9Kr1PJciXH+WpG3tv8AP0P243aDkZuPNu4ygpeH3ZuCQZBzuCBQ9GsMZw74TOYz75DtOnQcf4FM0sjMLaPNqc8qWl1G9mcihVdCFEBwOCQFQVB+CYZCXf4O9e3fT9JFmgbEB5y+cp1uXriQmJjJjxgyWLFlSIgnfDLpZs2YN3333HdWqVSM5OZmCgoISuWuyLHPjxg3KlSvHRx99hNvtJikpiSVLlljpCKIoEhUVxXPPPceQIUNo27YtiqLQqFEjNmzYwPnz50lJSaF+/frW+tuLBVy5coXRo0cTHh5uCVLms2ffc6X9aaaAZk9wt0cT3g7c8cAJHQVBKmYAqg6KeVzHr2nIoosQXAxq3Zsn4h9GyvLg1MAhu5BlJ4ag4zUK+C3jFL9nJlKk54NoYMhOEF1gSDiNSPS8cpAVC3o4qqLjEJ1ImoigG6CrSEbgI1BcCUEQAx8AREQDBJvJzxACmX/2BFG7ZG3PzjcrEpgEz9wM9ix+wNq49t9wMznTfr09MdP+MkbzWrfbbZkE7BUv7BUpzHZkWS4hXZvtmu2ZjNSePGwSCnuysCnd27Ui81wzQddeYcNO6M2+2p20poZlRk6asFeFMM83JTxzHezJpnZmbyfy5jn2vppzaW/vVpFaZt/sicjmnNj3gqmxmQTDJALmX/P+JjMwBRz7OMx+m/vDvJ8Jk9HY587evjlPZkCKOR/mPJr+QnMO7MEQdoZofuz3MueqdJ7O7TAFGUDgbaYurqX6EV0VcYeVAzkKd+Q9uCJro4c8RGJKPB989hsvvXGCI2fAp4PogLxcaFAPnn+mCXl5aRiiAZKAKBqomhdQMFQFA+jZsydNmzWjqMiLroOqaNxbvQaDBg3CMAwOHjxoWQfMNTIZ+1/+8hdCQ0N59913LcHPtKQYhmFZDsyEftMKYsJcg4EDB/LDDz/w+OOP8+uvv9KrVy+qVKnC5cuXrfPsQq15DGDs2LFkZ2czZswY4uPjSwRfmEKb1+vltddeo0OHDnTu3JnOnTvz66+/Ws8a/NfRhn8G7jCTChRpNHQVARBFCSQDdAUNUzsBQdWJI4IJA8ZQJ+IepAwvoaqE7vchiyKCW+TktUSOXTmFJmtoCICM5nUi+mOQ/eVRM8NBiQO/hCCIqKofyT56QUe0Qs1BE0Q0pIDeZFBcdPaPsNdKs2+6999/nyFDhjBo0CDefvttCgoKWLx4Mf369aNfv36sXr0ah8PB+fPneeWVV2jXrh1z5syxpHdN01i4cCGLFi2yHvYffviB3r17M2DAAEaOHIkoiqxYsYKnnnqK559/nu3btyOKIqmpqYwcOZK2bdvy/vvvI4oix44d4+uvv0aSJNLT0xkzZgx+v59r167Rr18/2rdvz6RJk3A6nezbt48VK1YAkJ+fz8KFC8nJyQFg9uzZLFy40CJUp0+fpn///rz11lu89tprJCQksGfPHjZt2oQgCFa02pIlSzhw4ACCIHDs2DFrXL/++ivPPPMMnTp1su65fPlyBgwYQP/+/ZkyZQpOp5NFixbRqVMnevfuzdGjR0tId9u3b+fll1+mY8eOLF++3Iqq+/DDD3niiScYOnQoWVlZXL9+nblz5yKKIqdOneKll16iffv2zJ0718rJGjt2LI8//jjjxo2zSiAlJiYydOhQbtwIvJxTEAR8Ph/jxo1jwIABDBgwgB07dlhE+qOPPmL9+vXouk5ycjKvv/46gwYNol+/flYwx8qVK3nqqafo0qULe/fuJTk5mUGDBjF48GD69OnDzJkzOXr0KF9++SWGYeDxeJg5cyZpaWl88cUXFBUVoWka06ZN4+TJk2zatIkDBw6gaRrjx4/nzJkzpKSk0KdPH9q1a8dnn32GLMucPHmSV199lf79+zN79myL8dmlY7tmbR6zl3eyCwMmkzV/m9f+2Qwq0L6IZoBhuPh13yW+/ucRTp2VOJscyf4TEl/98wxvvLuG51/ZwMJlWeQroAFOJ4gK1KoKEz/sRUyoRm5WAR6PBJqBqmu4ZAeCYRBXJhBa7vF6QQCX62Y1GEEQqFq1KoIQyL0zhU5TWIuIiGDOnDmcPn2aUaNG0bJlyxJajgmPx0NOTg5xcXGWRcAUfuzWEqfTyaFDh3jkkUd47LHH2L9/P5988gmNGze21suEKVhFRkZy7Ngxli9fTosWLRg4cCBZWVklzjdNxQ6Hg507d7J161a2bNnC+vXrLQYIN4sMmwLm7Yr4u6NMSjDAKUrIumgVcERSUWQdlUDVcx0VUTDQFbhHrMC0AR/SqtyDiFkFREoO0Azk0FByUbjuzUNzyRgISLqTECMWISceX0pZ8MaBEo4kB0xwyBoKvoCpUZAxis16Nwsri8XlkOyBFDf7bgjF5xVLI/YHNTMzk127dvH000/z/PPPW0Ro165dNG7cmD59+jB58mROnDhB//79adKkCYsXL2bNmjUsXLiQzMxMOnXqxJw5c5g9ezYdO3YkLy+PAwcOUKFCBYYPH07fvn3ZvHkzU6dOZeLEibz++uu8++67pKenM3LkSPLz81m6dClZWVmMHj2aK1eusG3bNnRd55133mHWrFl4PB4GDBjAfffdx4IFCzh48CCzZs0iMzOT3bt3B8YuCPz0008YhoHX62XhwoV89tlnFBUVAXDq1CmuXr3K22+/TXp6Onv37uXMmTMcOXKkRHjtunXrOH/+vGV62Lp1KykpKbz33nsMHjyYsWPH8tFHH1mVLtxuN3369KFLly4sWbKEL7/8kpkzZ9K+fXteeeUVMjMzreoJb775Jn369GHixIl8+umnHD16lKlTp3LmzBm++OILIiMjGTJkCOnp6WzZsoX8/Hz69OnD448/zty5c1m2bBlfffUVq1ev5ujRo2zatInTp08zY8YMDMNg06ZNzJs3r0SumaIobNy4kU6dOlnRU9euXSMzM5MZM2Ywffp0a6x79uyhb9++vPbaazRr1ozt27fz8ccf89FHHzFs2DAGDx7M1atXee2110hMTKRy5cr06NGDo0ePsnfvXov4b9q0iZSUFL799lurUsaYMWNITU0lISGB06dPM2bMGNLS0qhZsyYvvPACDz/8MIsWLWLNmjUsXbqUixcvUlhYyJQpU1i5cqXlJzEld7tGa1oC4KZmZg9btkeBmf+7XZK2YRgYAigG6GI0VR/owHfrrjN0zHb6vPUrLw06yahPsli7A9ILQNFAlMRAZQovNK4JX83qyv1VJAx/ESnJHiIja4MUhSyFYCgCgi5QvWp1BODkyUQMwxy3gc8XMOVdvHgRgOrVqxMVFWWZtg3DYP/+/UyYMIHy5cszevRoCgoKLOHObl5OSUnB6/VSrVo1i4HZzeAQYCgJCQm0bNmSCxcusGbNGi5cuMDw4cMJCwsrocWb1hlBECgoKGDkyJGWQBMZGVmitqT5jJr9Ns2Wixcv5vvvv7d8aqaWb8K0SNwO3OHoPhFN0XGIUqD8iG4EkvPQuZ6fyaXkyzxYuwEhkhtZkvDpRdR238vMQZ8w6+dFrDuwFR0NLVTC5Q5HFSQ0VUAyQnGoUWh5kfizYzA8EaCFgKihS3kYWj7OiDD8RRpoUTh0CNc9uJVCwrQQHJimPb0UFxdtf//oKDY3hqZpVKpUic6dO2MYBgsXLrQSLuvVq0ejRo2IiIhg7dq1VKlShXfeeQdN0xgzZgxffvklZ8+epUePHpZfyeFwMHHiRGJjYzlx4gQJCQl06NCBhQsX0qNHD5o0aYKu6zzyyCMkJydz4cIFtm7disvlYu7cuSiKwvr166lSpQrbtm3j6tWrPPvss2zcuBFRFBkzZgyGYfDhhx8yZcoUqlWrRmJiIsuXLyc1NZXs7GwrJNmMYtq0aRPPP/88fr+fJk2aULNmTRo1aoQsy0RGRjJ69Gg2b95MzZo1mT9/PtHR0fz888+Ehoayfv16ypUrx9atW2nZsiUdOnQA4L333mPVqlU4HA4eeughWrVqhWEY/PWvf2Xs2LHUqlWLOnXqsGPHDjZv3kyvXr344YcfePbZZ+nYsSOGYbBz506KiorYs2cPX331FVWrVmXixIl07tyZpKQkfD4fgwcPpmbNmrzxxhsYhsGsWbMYP34869evp23btqxatYrk5GQGDBiAKIr88ssvfPPNN2zdupUXX3zR8jtERERQr149XC6XZTb79ttvGT9+PGfPnuXkyZOUKVOGrKwsvvrqK5xOJ3Xr1mXdunW8/fbbVqmpLVu2cPToUd58800eeOABHnvsMSpXrkxYWBinTp1ixYoVXLt2zSqhVLZsWZKTk5k8eTItW7ZE13Xi4uIYN24cPXr0YP78+WzatIlKlSoxZMgQRFFk8uTJfPHFF3Ts2JG0tDTWr1+PoijUqlULwCrDZfeV2M2bpZmT3bR0KzNfaW3hfxMlmJ8oYiDS4OF2PFC/LcdPHkA28oikkMzMTASfhqGCQwD8OqEyvPBsDB+805nIMD9OZyTbd58Dd3MQI9BUAUEEQZAQRYEnnmiPMXosu3bvZuPPm3iqw5NoWsDHmJuby9KlSzEMgxYtWgCUMI1NnjyZrKwsvv/+e8u8b9IHE7qus2/fPgRBoHz58taceTwei5mZ/tglS5bg9/v55JNP6Natm8UMCwsD79QLDQ21/MLmOn7//fdcvXqVQYMG0aRJE9LT00sEcJnasN/vx+Vy0b17d+Lj4y2z/LZt2wBKMM3bHThxx31SkiSh6FrA3CYZKIaGBuTpRYxbMJUhC8awLm0XWRSiiyICApUox8dPjWDpm3N4o2F3HnbWJLYwhpD8MrgK7sHIrIb3+j340ish+MqA6gLZAGceRvhFwqrnEBKThyDn49D9RPq8VC7MpIYvi8q6j1AFQg0N2dCKmVWg9jpCcQ2/YvNfaWXXlEBFUbRygMy8KfPY4MGDad++PT169OChhx6ynKuCEKgyYRgGRUVFJeqhRUdHW5tGURQrws1uFtB1naioKOsccxM6HA4iIyNxu90kJiYybdo0ZsyYYZnL7MTH9BuJokheXh5Xr14lOTnZeqh++uknUlNTSUtLs8r0uN1uyxFs+pdM2/aOHTvQNI0JEyYQExNDWloaly9fJj093fJH2R8W055vRq3ZCaU9YMIkqPDH1024XC7CwsIss4s5B+Z4FUUhJyenhFRo1wCcTicej4dKlSpRWFjIiRMnOH36NF6vlz179pCcnGzdJzMzk5dffplevXoxcOBAKlSowNq1aykoKODKlSuW+bVMmTKMGDGC++67jzfffPMPJrOIiAiLuNmrVouiSGFhIVeuXOHq1avW/MqyzMiRI+natSvt2rWjoKDAMq2aEXdmsIhJ0M2oTDPgoVy5clSuXJnk5GRLU7M72u1Sst2sUzrUvDTs/sQ/C5Z/DAGpOMo2JFSi38BeRMdJ6FIOhnADt0ND0MBpQPlIeK4DrPhHUz6b9BQR7jQio2JJOOZjc0IBT3TqBbIDQQhoSoEQd2j8UBOe6tQR3VB5tU9v3nnnHb799nv+9rd5tGv3JEePHsXtdlt5fpIkWc9kSkoKXbp0oUePHiX2o3lOcnIyffv2tcL877///j/4o+2J1qb5ecmSJaxYsYKdO3fy7rvvcujQIQzDYOvWrZZGbO6h5ORkKlasaJW4Mu9t+ibtQTy6rluRqeY+MmH2p7SGfTtwx5mUbgiWiU03dAQhEFFXNqocFe+LZ3/yMd6dM4bR/xzPafUiRagICIRpTpqXrc9fur7F/GGf0/ep1/Bfk/GlhaNmRqHnxSGqMeiqDi4Pjqg8XOWycJTJQA5JxaWlUcabSbX8VB70pNNUvUEjConHC4aKqPvQCbwYzR4wcdP2F9C0TDXbLkHpul5ikT0ej0WUv/32W/bt28frr79Oy5YtSU5OZvny5eTm5jJlyhSaNm3KyJEjmTNnDnPnzmXevHnMnDmT4cOHk5mZyX333UfHjh2Bm7X7zp07x/79+2nWrBnR0dHce++9TJw4kfz8fN5//31GjBhBuXLlWLVqFb1796Z58+YkJSXx6KOP4vF4mDdvHrm5uUydOpXmzZujKAqtWrVi1KhRjBs3jkqVKnH69GlOnDhhSYJnz55FVVWSkpJKRDGarwJJTU0lIyMDRVEIDw8nNzeXV155xapgkJubS5s2bdi+fTsHDhzg7NmzzJw5kyeffNKKKIIAEW/atCnTp0/n2rVrbNiwgT179liS69NPP82GDRvYt28f586do23btpw9e5aHH36Y8ePHU1BQwIQJEwgJCaFOnTpERETwj3/8gxMnTrBixQoyMzMZN24cbdq0YeHChbz99tu89tpr1KlThwMHDrB582bCw8O5cOGClYyr6zo5OTnExMSwdu1a9uzZw9ChQzl+/DiXL18mJyeHyMhItm7datV0M6OndF2nbdu2LFiwgKSkJPbu3cuqVato2bIlcPO1LqqqUlBQQJMmTRgxYgQff/yxFcq/a9cuMjIyGDRoEGlpaYiiSHp6Op9//jkhISH07NmTDh06cOnSJf75z3+SkpLCrFmzaN68uZV7065dO9xuN8eOHbOYtD28+Hb5G/7fQCCgIYmGgaaoNHm4MZ/P/JR+fbvzXLcWPNulLm+93ozZUzuxalkv5kzrR+MHK6AZhYRHVeWnzb/z96+2MnDwRFwRFUAzECUpwPwcIqoaKDC9aNEiateuRVZmJgsWLKBPnz4MHTqUI0eOALBgwQJq164N3ExQB4iIiGDSpEklIu1Ms5q5h77++mvS09NxuVx07drVEhBMRmB/JU7nzp0BOHjwID169KBDhw58//33dO/eHYBPPvmE+fPnW/0wadO4ceMoV66cta/MtBKzP6Y2Zo9INQVGMy3CTOi3CyG3y9wnjTdZ7J8M0+596dIlHnjgAc6dO0eFShVxhri5cOkqNe+9DxARkVAEFRGBw5ePcCr7HEacxOnUc2zbt5O4yuW5JyaecNGB4fejCQaSEMWVnEK2bj+BJFZE16OQDTeaVgAhORCdgRSbDJHXMdw3cKlFxGbpVE0roIWngEeKsmjsu0FZbzbRceHUfbwVOZ5CMnJyuLdaNc78nkit++9HlBwgBN7Rqwk6BiIiwh9MIz6fz6qnB5CRkUHDhg3x+XzUq1eP6OhoVFUlNDSUBg0asGjRIpYtW0bTpk15//33iYuLo1u3bvh8PurUqcOMGTOIi4vj/2HvvOOsqM7//z5n5pbtu7CFspSluTRBSjD2EgVERYnEgoYYo4n+YiGRr1FfxkJMYozGJCbmq4nGEqOJMSJqKEYUDSoWIkhHlrKwwC5b7+7ee2fmnN8fc2d29rKoXw3FcD+8eN27d2bOzJw5c57ztM/T0NDAyy+/zEsvvcTatWu59tprkVLy85//nKVLl3LFFVdw7LHHMmbMGJ599lkef/xxsrOz/cm6oKCA66+/Htu22bFjB5MmTeK4447j0Ucf5YknnmDgwIHcfvvtNDQ0YBgGo0ePpr29nba2NsLhMPn5+dx1112cc8457Nmzh0Qiwauvvsqll15Kz549aWhooEePHlRUVPDCCy/wz3/+0zdDbd++nYqKCgYOHEhDQwPxeJwzzzyToqIi7rnnHhYsWMD555/P+eefz8aNGxkyZAgVFRUAjB8/nm3btnH//fezcuVKbr31VsaMGYNlWfTu3Zvu3bvz85//nJdeeonp06dz7rnnMmbMGF577TUeeughYrEYd911F0VFRezcuZNJkyZx5JFH8qtf/Ypnn32WcePGcdNNNzFw4EDefPNNfvnLX2JZFj/84Q95//33ue222zjvvPMYNWoUVVVVPhv4zp07OeGEE/zw71WrVjFq1ChuvPFGzjnnHD8/6aOPPurkgzvllFNIJBL85je/4Y033uDqq6/mlFNOQUpJTU0NQ4YMoby8nKamJkzTZOzYsSQSCRoaGhg/fjxNTU3cfPPNlJSUsGvXLgYMGEBBQQG5ubl8+9vf5u233yYvL48LL7yQX/7ylzzzzDOMGjWK//mf/6G1tZVXX32VuXPn0rNnT2688UbfXBn0OwWjQA9paIVQCsMII5RDcXEuo4eWc9SIU+gv5wAAIABJREFUYs449QhOPqY3Y0YU0aPEdBnTRQnrqwS/+v1Slq1o44dzfsvwI8ehHRBGGMfRbgCXACld7r6C/AIuvOgCcnKyaWuN4TiK8vI+TJkyhYceepDJkyd3SgtZuXIl0WiUa6+9lilTpvjCv66ujvXr1zN+/HimTp2K1pqFCxfSs2dP7r//fo4++uhOeY/r16+nsrKS8847j0gkwrBhw+jRowc1NTUIITjxxBN5+OGHmTlzJs3NzcRiMaZMmcLIkSOpqqqipaWFqVOn8oMf/MA3UUspWbduHaWlpZxzzjl0796dWCzGli1bGDx4MGeddZafTmEYBlVVVezevZupU6dyxBFH+FGIwdIs+xsHNZl39JijKOxWzOLFi5l06lfcnSW0WG3okOK3rz7C3Uv+gFXqquGyDaJ1Jlee8XWuPvbr5BLCAWJE+OsHy7nplw+TDPehXUURRhIdbsYsboCcWsjajTYbkcqmR1OEkZu7U7lDMiqu6Nkap9BOsjvZjpowlrN+djc76htZVbWZ0044kbl/+ytTzjwTM+qGlGrAQeCuuTrCeIN5RF0ROKZHxQSdot52z/QS1CQ8U056Xoq33culCO4PHVE76f6ERCLhT6zBaCRvcvLuxfvbG+BefoUXVu0Nna6uO3g+zySX7uMImjY8E2XQVOnt67XraazeZOCRq3rteu0FTStd1Tnynlfw2rzr8PLDvHD7YMi3F7YenNCDvpfgyjQYNBLcJ/2e0yPouuq/4N/e5BEM5Q/+7rURbCu9onBwXO7Ld3QgJ6HPjlRpeGGAkiAccOoh1Ehb7fvs2bmKxl2baG1pQDmSTVvrWLlmN7ubQowefxYXff07lJT1wIonCUVz0UogMH07foeFx8FICSyhob09QSSSlWKa2XsMdvU9SEANHRpJcLynv6+d7jQwbpRStLW1+WbtdO03GCHsjQnvGtPHWDDFwNuWbnLcl2a9P/2OQRzUwAmhwRAaE90pci5iRnBIMqpyFOE3osRRWDpBKMsk3DvCL194GMdKctVJM8l1sogaYIQ0tkygDRNw0LIWo7AFXVAHkQY0MaSdJKw0pe02YxoSHNUWpqC1jTwrQcS2MTU4wgQZJqQNTFv4bEgqMHDd5F/XFm47didbM3Qu9OdNel7+TVBQeYMruHrykly934N5T94EmEwmO02S6RO4Z3Lw7MyegAP35fC+B807ni/JK7oXTDgOXkvQH9TVBO5N1EEzqGfm8iZHT+h6yazeS5JIJDoV9fNMqN4L5x3vtRVkkPD+9oSDUh3VZ9O3B4Vq0Mnv3bd3j8FAglAo1CnPKHg9QSHs+dm8Z5Re5dcTSt79B31rwfvxFhHec/D6JCg4ugrY8drw2DNM0+zkawwuHIJjx2svKPAOfbOfRAuNENIljREGmAXgGGSXnEAkfyQJcx07q7ZQv6cJO89h4vlDOeqoCRR0L0MSRiuFGQ6Blu7xuCXiDQO3riluKXmBdv3QwkgljHfOR/OEjTcGgu+Vt6gLLlC9fYL7pRcF9caaN868dzQSiZCbm+vvFxyrwcVgcOEczNMLvpdBIZOeS5g+FoLRg0Ef8f7GQefu0467OhFurTKXaFa4xLOVPY6gT3E/1lrbsE2TOA6WaKOoTx4PLnqK7oXdmTl6ekpYxHFUEttpB1MR6t6OUdhI3KgFEUNoB9MRFFiS4pimd3OcHk02phMnhLsq1Si/TpTpSAzlBku44egdAirIOBHUQrzPII2ON0CD2ksw7NNjPgiyJRiGQUtLC01NTfTu3btTEmxrayuRSMQfgEHnpzdIvSTdmpoaTNOkpKTEn0i9wAsppZ+TsX37dgoLC33WimByr1dosKysDOh4IbzERW/feDzu0yIFtbEgNVAymaS6upqysjJ/gvbMZjk5OeTk5PirPY/ux+tDT3h4L0pwMkhPcvUmgmCuCbi+QW/S9la2Xr8GX2JP8wi26y06glFN3vP2Ct0FA2W8doKMHsGFhee8DmpxXrCD12fes/S+exOFN8F49xvUFL22oCOZNH117/VZujYVzI9KD0g5ZCEMLMcmZJgoBSgDaRYCCiNSRMUR/Rk4NIRGIjCwlMaQgqRtETIEaIkhQyinIxLKMFxeAcPw/OQdC8vg83fXF9pfxEDn5xFcFHh/u8d1jowMvi9BzTsYVASdg6u6aidooQgekx6NGRxXQUNacA4LjvV0zepAj4mDb3TWjptEq5XLFKFBIxBaUEAeEwaOg3pFlo4iZRhHaJplnFg3yS/mPcK79StpS0XfZYVDOLIZchqJFDViG7sIyXZMBAYhcsime1uYsnaTHMcBJ44pJFoaJAxJwpBYQoNSCK2RXmVOIdGYgOkHpQdtpN6Kw5tM9+zZw6xZs2hvb8dxHG655RbefvttbNtm3rx5HH300X5i6G233cbpp5/O1KlTmTVrFkII3njjDc4++2wuueQSpk6dSm1tLYZhMHPmTKZNm8Y555zD5MmTEUJw6623snDhQoQQLF68mO9973v+7xdccAHnnHMOt99+O4ZhMGfOHE488USmT5/O7bffTiwW41vf+hYXXXQRU6ZM8ROMvYE9Z84czj//fM4991zfAXz11Vdz+umnc9FFF3H99dejtWbatGlMnTqViRMn8utf/9pfeZ1xxhnce++9AH4hwosuuojTTjuNDz/8EHDDzmfMmMHEiRP9YpDXXXcdU6ZM4fTTT+eRRx7xBdSMGTP85OR169Zx5ZVX+ubH2bNns3r1au68806WLVuGYRj88Ic/ZM6cOdi2zaWXXsq0adN8sllvZTtr1iy/1s6NN97I7bff7mtzs2fP9qsTP//88/zoRz/CMAy2bdvmV0sGuOeee3xG9l/84hc8+eST3HHHHSxfvpzNmzdzwQUXsGvXLq688kp27dqFYRhMnz6duXPn+nx406dPZ/LkyZx88sk88MADaK39YJYzzjjDT44GfM0IOla/QeEcNKVCZ7NNUAAFt3uTWDC8+Avhk0JhGAKtHaT0zB4SlAE6jCFDOJaFROPYSQyhQUHIDIE2MYwQqWK8SOn+1yIloFSHFpU+aWvt7hvUXGDv3DDvuKApOmgeBvYSNMHtQatFUPAEozGD5w1qTsHrSncxeN/9SMm0MRNcpATNyvtqa3/ioDNOSClxg869DnAvyiRECJOJR51AmchHWiZG6nJtqYjnQEOonfv//jAttLsBDck2pLmH7IIYjqzDCLchcJCORmhNNAk9mgU9Y5BnC8KBAeRohYPLrIwUCOGgpI1OCSmvfHynDku950Hfg2G4pTY2bNhAVlYWhmGwadMmmpubMQyDP/3pT6xfv56lS5cihGDLli1cf/31LFq0iA0bNvDYY4/xox/9iKuvvprFixf7xQe11mzdupWf/exnfgkGIQSbN2/2cypaW1tpamrilVde4aWXXmL+/Pm88sorvPDCC7zxxhvs3r2b888/nz/96U/cfvvt/OQnP8G2bZYsWcJdd93Fj3/8Y3bu3Am41Vjnz5/PSy+9xMKFC3n++edZsmQJtbW1TJs2jd/+9rfccccdaK3ZvXs3DzzwAH/+85/5wx/+QH19vV8CZN68eYBbdl4Iweuvv86ZZ57J008/zbPPPsvatWtZtGgRf/vb33j44YdZtWoVtbW1/OhHP+JXv/oVv/3tbxFCsHHjRt5//33effdd39RWVVXla6c1NTU0NDSwbds2tHarDd955504jsMzzzxDfX09//jHP5g+fTpr1671n9u6devQWrNhwwbuvfde6urqAFfr2bhxox8S3tra6tedevXVV9m9ezcvvvgiAJMmTeKxxx5j165dPPXUU5x00kmsWbOG1atX853vfIeZM2fSs2dPli9fTn5+Pn/84x957rnn/PIYHuPAk08+yV/+8hcefPBB3nvvPZ/BY8+ePdx3333ccsstvjacPvkF/Wfue9S5VpA3IXljNGhm7Gr/4KR0KEMr5QcvaS2Qphv04DL7uZTVZigEaEzTDXSS0nU1SDebBCHAMARKp5L0NakACtApmrRgaL6Ucq/0k6AJOrho9eAJjHTzWroZzTvGM8V7AiJdewmaAaFjYRIUXEHtz++vwPeu/KTePsExEhRmXR2/v3FAzH3ejQWdcj7XmRRoaaCFJ63dQSMAA8WE4uGM7zeU+bveReQY6HiCUHYYxwadHWLZ1g9ZsustcrILMawm8vJsnKiNMttJ2h3EooZ2yIlr+jRo+jWEyLEU2nEwDRPHUZhKkG0aJJMWYGOJBCqkcHA1PENKl1Ml5RIQgtQI78zTprUmKyuLzZs38+1vf5ucnByWLl3KNddcw86dO4lEIjzxxBP8+c9/5swzz8QwDN566y0/aGDnzp306tWLc889F8Cn1GlqaqKoqIhevXr5FCaeHfuee+5h2bJlLF26lLFjx7JkyRLOO+883781ffp0li1bRlZWFqWlpX6No7feeoubbroJcCPoysvLWbx4MRdeeCFvvPEG3/jGN3yT25QpU1i2bBl5eXn8/ve/Z9GiRfTp04d77rkHpRQLFizwE4+7devGPffcw0033cQHH3zAyy+/zGmnncaXv/xlrr/+ep555hkeeOAB/vnPfzJjxgwAevXqxVe+8hXmzZtHTk4Os2fPxrIsBg0ahJSSv/zlL1x33XVs3LiRF154gS9/+cts2rSJ7373u4BbM+qGG24gHA4Ti8X45S9/yWWXXUY0GiUvL4/29nbefvttVq5cSf/+/f2xGYlEaGxs5N5772XmzJmdfDGmafKTn/yEsWPHsnjxYkaPHg3Aiy++yOOPP86jjz5KTU0No0aN4vjjj2fy5MmcffbZfvvf+ta3+POf/8yUKVOIxWKUlpayZMkSXnjhBS6++GKam5s7TQj/+Mc/sCyL4uJiFi1axIABA7j88su5/fbbeeihh5g6dSrNzc0+CbE3gXno6nu6qSn9MzjJ7auNQxkysIBEgJ36xJ9DUj+4RH+I1HchOqwh3qfwmkkJLTf9xMsLc81j+5qX07WWT9uPXQky6DAN72vfrv7257q0JOvgfl0Fw3SlcQV/39f2A4X9Lgo99dWz1Xs29Ugkgq00lnKwtfJ9Po6TWv9oCGOSjeS8k6YQaReYCUE0FCHe3oqjLcjSNBitLHh/Ma2JXRQVKHLz48hQM7bTimkaCEMilSYvrunRDhUxg14xyEpqTGngOBZSmpgyhONo1yGq3SrAtrJRuA54x3HcQax1Z4ok3UHeGXyA+fn5nHTSSZxyyimUlZVhGG4RuwULFvDMM8/w9ttvo5QiKyuL9957j+eff56rrrqKc889l+rqal+lj8Vifri65zD1/Bbe6mn06NGcfvrpDB8+nEQiQVFRka9pOY5DQ0ODz3gOHVFo2dnZfokGw3BLaZSUlPis3V6oq23btLe3U1RU5Ge8z507l61bt/LSSy+Rk5PDK6+8wgcffMA999wDwMKFC/nHP/7B/Pnz/WJ9dXV1XHfddVxxxRW8/vrrgGsG9F6curo6+vTpg2mazJ49m+eee46tW7dSU1PDa6+9xt///ncWL17MK6+8QigUIi8vjwkTJnDGGWdQWlpKPB6nsLCQG264gWOOOYbp06dTVVXF5MmT6devH1dccQVVVVV+CC24pSkuv/xypkyZwpQpU2hubu40sY8ePZqJEyf6zBJtbW0sWbKEZ599lkWLFvH6668TCoWYOXMmO3bs4IILLvDH/Kmnnsr8+fMB10TX0tLCddddx3XXXefX/vJ8lk1NTSxevJiVK1dy7733MnbsWNauXcu2bdswDMOta4Sbe/OFCQ/f3/AX9V2ZnbwkfMBLxA9Od10k4+99fAaHAva7JuVFbUUiEcLhsO9oTyQSSAQhaRA2TAQCy7YImSHXL6UcQlIiMDmx3zGcceSJPLdyEcligYwYgEWbYxMpzubt9cvol5NPOLuJmKlddgmlcbTGUYp8JShvM+jfoOndKCiKKaKOTjFHuIPX1gYOkkh2IYgwyaTCNEIIICc7Cii0Um4xNOUgMFGOm50uDNlJS2xtbaVbt25+Ib8nn3ySxsZG5s2bx3e+8x2OO+44tm/fztNPP004HGbWrFk+NRC45RBmzpzJZZddxi233MI555zDO++8w3vvvcfjjz9OU1MTGzZsYOvWrSjlJoeedNJJNDc3+8l9Z5xxBn/4wx+QUrJw4ULmz5/PrFmzGDFihC8UZsyYwU9/+lOys7N59dVX/baklFx22WVMmzaN8vJylFI8//zzvPzyy8ydO5f58+fT3t5OXV2dX+fp7rvv9jWIBQsWkJWVxYwZM5gwYYJPY3TLLbfwv//7v+zZs4dYLMa1117L+eefT3l5Odu2bWPFihXcf//9PP3003zwwQe+AF2+fLk/wdfX1/PYY4+xfPlyevTowcUXX4wQgocffhiAzZs3E4vF+O53v8tTTz1FKBSivb2dFStWsGjRIp577jnWrl3r98GWLVsoLS3l61//up8I6SGZTDJx4kSOP/54NmzYwOrVq3nyyScZOXIkX/va14hEIvz1r3/la1/7ms/jV1lZidaaxsZGbrrpJpYuXcrZZ5/N888/z5o1a5g8eTLHHXccTz/9NFlZWTiOQzKZpKysjPvuu4/CwkIARowYwdKlS/ne977Hzp072b59O3PmzAE6R1Ue+mHi+xHCTagH3Og8vAnNBq+aQarqN0j8NaT2jnUFVdCoubfg2sdi4NBXMv9rsN+TeT07LUBbWxsbN25k2LBhbNq0ifLyckKmwbq16xicqntk2zZmKutba+WmQkjFwMEDWPbeuzRaMYgIHJVESJetItEeJ9sQNCXraTRiJEI2QrrnDGtNaaumssZhxC4Y3CwpTkqkNgCNGQ7R6tjorGxqMWgszGP06ZNI2g676xup6D+A5e8vZ2jl0JSJzXIHuzQQUiBk55BSz9GYn5/PsGHDEEKQm5tLeXk5hYWFfP3rX6eyspIjjzySSCTCkCFDGDhwIEVFRX702cSJE6murmbJkiVMnjyZq666ihtuuIGysjK/6urOnTupqanhkksuoUePHnTv3h3DMCgrK2PcuHFMmDCBRYsWsXPnTq6//noqKysJh8OMHj3a14i87/Pnz6egoIA777zTX6kXFxfzpS99icWLF7N9+3ZuueUWhg4dSjgcpqGhgdraWi655BJOPPFEhBAceeSRvomspqaG008/ndNPP52jjz6aUCjEaaedxpAhQ/jLX/5CYWEh3//+9xk0aBDDhg3jxRdf9DW0Xr16+YUOm5ubueGGG+jevTujR4/mrLPO4qijjqJnz55069aNESNGUFFR4WuWlZWVdO/enW9961v06tWLUCjEoEGDaG5uZsSIEYwbNw7HcRg0aBDl5eUA5OTkcMUVV1BSUkI4HKaiooKKigqEcGs1HXHEEXTr1g0pJf379ycrK4tLLrmEUaNGceyxx2LbNqNGjaKhoYGzzjqLbt26+VFYRxxxBGeffTYtLS3k5uZy5JFHcsUVV5CTk+Pz+PXu3RvHceuBDRo0qFPo+amnnsqkSZMYPnw49957L/369fPfqX35Kg4vaDo0Hs8O7wkujStgDNyacL51PiWsuva37d2bh3P/Hho4IMm8wfDphQsXMm3aNObOncuQQYMZOqySfy5cCGaIo4/5MjlZ0Y76QSlbsyU0FjaLty7l2odvoy63FSfXwZbKdZZakhyRCygSoo0kNkpIosokN24zfA+cukkxvE7QrR3CcQHKnVAt4WBFw2xpbaMhv4DxM77Bly6ZydrVq9mycycTJ32Fvz83l4kTJ5KdHcV24m6CHLjpvB6Pn+icEBdEMEfFc6p6OTRBbi4PnuYZzL9ZsGABo0aN8kuwr1ixgvr6ek455ZRO/RxcWafnxkDnhNBgImHQ6epNgMGaSsHw1PRnm56M7E2i6VU8g8nD3rV4bfs+Sr13omkwWRo6Bwl4gQTBBOCu7tszcQZDy9O3pdeNSh+/HjzrQLBmVbrzOf23oPM5/To9pKcyeCHp3v16Jb0z8BDQpAj6plIRcYEypXTstQ+xE2jnU8D3Y33aS83gM2O/C6ngi1hfX8+bb77J5MmT2bFjBx8s/zchAaOOGkNTaxvrN2ygpLgb48aNwZAS29EobRAKCdrb2nCyBS9uf4NbH/4J9eE2nGyNJW1EyKQt4b7kWWFNyHEIxQXFcUnvFhhVLzl6c4Jee2wMGcIwItjCwDINahPttEVDVJ58IuPO/SrJvBL+tXo1CSUYM2E83Uu6MXfuXCZNmkRWVgQhHJcWKVVrKsTekT5ApyTVYL5NevhmV3kI3vHpzAHpVVyllJ147oJCMhii2lUeTXrCLbDXRB8MSw3mWXhteffWVaZ8UAikC2NPqASTaYN5X+n5Ot59BgsMetuUUn7QiRdZFYxaCgpI7/q9RUD6c/CuO5jwKkRHpVtvn2Afe8cGo6u87V5/py8GvAWCl4sWFEDpwiy4qAg+m3RBe3giIH4CwRP+T/s46vP3mAoIqYxvcH9jvwup4AufTCZ57rnnOOaYYygvL8cQkubGepa9+z62NiguLcWJt1FfX0fP8lJGjRqDQqI0CKVJyDiWcHi/cR13/em3rKzdQCKnjUTEgexskskEWUJT2Kro22gyuNGgojrBkFaTHq2aHFuAGSamHBq0ojEcps+xxzJ60umYxd1ZUbUZGc5j+OjRFJV2J2En2bZjG2++8S8uPP8iTMNEaTcR1qVhAZUKZQ2uttPpgYKCJphwl75iDybzBaOtgrQmwQne0zqCGsG+fBRBxofguYPCKoiuJr/09tMnyXQtKp066OMm1WDb3j12pX2k0wF5YytdEAcn+X0Jz3Shsi/6Jk+jSY+UCyL9uXZ17el9tC945r6uEkT31feHPbqaxUSapuV9frwTqus2OzHOdLQrSAvIyOA/jgNi7gtOUh999BHvvPMOQggKCgoYPqySvn0rSFiaDz/8kJbGRgxD0xxrQgvFsBGj6du3HwbgKAclLBJCsJNWnnv/RRa8u5D1uzeQMByytKLEFvRsgf71kop6yRGNkqJWV/dxDIMGBbGQQc+RIxh0/PEke5RRY1nklHSncvgIssLZ1OzYybJ336Y90YaDy8I9uP8g0LhCSpgdxF7Sva70yT8otLoylX3a1XBXK3iv/X3xrwVNcECnSTHdPJfebldIn1iD504/V7pw6EoopG8PHvdxwrur++sqvyc9c78rk6S3b7qgS8816uo5pTM4dNUv6Ui/pn31RVe8jcH7DoadZwRVwOzWpZCyg3uwl0lQy09WqzxHVqfzZYTUgcQBEVJBeC9WY2Mj1dXVfPTRR8RiMYqKujN48GDy8/NpbW1h9+7d1NXtprG5haKiIkYfOYrevXtjOUmUFDhCkMCihVZ2tmznlVdf5J25cxkVF5Q3awpaNYWWJDsuMKSkQdvUhSTZgwdRMnIUZYOGoXLzyOpRQm5xEQ0tzaxdu576+noKCgoYMGAA/fr1IyfP5cjay6iXMUpnkMEhjvQw8v+kMPm/+bAy+Ow4oCzo0PUqPB6PU11dzYYNG2hqaiI/P5/i4mKi0SjNzc3U19dTW1tLv379GD9+PAUFBW4RN6HQBkiSvPXWAp756c84vt2krNnCSChEKEobghZDoMqKKBs9koLhw5ClPTFzS2lKJNjTWEdjs5tHVFlZSf/+/TsV3+sqyTGDDDLIIIMDgwPGOBG053umDs+8Eo1GGTBgAIMGDcKyLLZt2+ZXcG1rayM3N5fu3buzadMm1q1bx8iRIxk3bhxZWRGSyThmGELtCbIsGyPhYGiwsyLUS8menBxKRo0kv38/jJ5l7NTQUF1DJDdOdm4OQ4cPo2fPsr2CBjyfQMakkkEGGWRw8HBAhFS6j6ErgkUvQCAUCjFgwAA/V6W2tpbq6mqqq6spKCigubmZF198kVdffZVJk05n3NijQFlEjQiGYeJEI7QYgjpLIXv1JKtff9SA/tRGImRJSe/yvhzZrz8FRcUYsiMkNci31VWYcgYZZJBBBgceByy6b19/e7+lhw53VWQuFouxfft2tm3bxurVq9mwYR3F3Yu48Gvn0rRzC7//6V0MDucQkSGyy/vRbcAgyoeOpHRABT36lhPOycZGITFxlINQAkEHa/C+ri+DDDLIIIODgwOSJ5Ueihv09wRzd2DvCKZgzklQkNm2TX19PcuWvUVN9Rb21GyjZfcujhk6koGDh9Br6Ajy+/YFTJ+1wtE2GGAiUY72SSOD1/ppIrUyyCCDDDI4MDhg0X37yhvpCp8UvpweMm3bNvV7dhENhcnPLQBpoKThpjJZYJighY2jbUyRCkW1FcgQSrmlDrsqB/5JodkZZJBBBhnsXxxQc19XeS2wb8qd9DaCgs6vleKANIVbD0prDAxs7RYtcxREBDhKow0FOJgat2CMMNwoUmm6SblpuS9w4OqlZJBBBhlk0DUOeJ7UfxQev6TQKKmwU6XOBAZSC59XTwuwpXtAaK/U9IwgyiCDDDI4VPHFt2WlaI0lwuc6FgSKoYmOIoog3NL0qUM1KpOLm0EGGWRwCOOLLaSEqyWlvFaYgHZLJwLaVZKU9Hbt0KG0d/inoEXJIIMMMsjgoOELbevyrH0aXK1JizQuLeULIa+yTJccXxlkkEEGGRyS+GL7pAjwP6buQgvlxkOktncoSnuzH6dxR2aQQQYZZHCI4Ytt7qPrcs8dhc2CdV9SWlWKBfkLLZkzyCCDDA4TfOGFFJ7elJJWnStDd/yernEJkRFUGWSQQQaHOr7QPinonG/l/tBpY9fmvIyNL4MMMsjgC4GDLqS8xFmvhLlt2ySTSZ+/TymFbdvYtu1Xl4UOclohOiqyOo6T8jWlVZl1d+j4I5W868kq7xrSv3vn9NpPR/q1BEutB7cHj+2qveDxHv1TcHtXx3/StuD3rtra129dXZ/3e3C/L7grM4MMMviC4JAInEinH9pXWfB0nj8P6ZVbg+XXoXOF1WD76edcC/wUAAAgAElEQVTz4JVm76pCapC53fu7qyqxn1RKPEj95P1Pr7QbLPneVb8ES8kHeQaD1WS9+7dt298neC9BnkSvHe9zX9cdbCODDDLIYH/ioAup4ISeSCT48Y9/zPbt2wEoKipCa01ra6svNO644w66deuGbduEw+FObaQLl67gCcSgYAyW7fYmaNu2+elPf8oZZ5zBmDFj9pqwuypzHvw9mUwSDof3EljePuBO9Ndccw19+/Zl9uzZXH311fTv359Zs2Z1ur9gX3nHJRIJIpFIl8Lx4wRJekl1r0/2xQS/r7L3GWSQQQYHAgd9tgmym4dCIdrb22lvb8c0TZ599ln+8Ic/YNs2bW1ttLe3k0wmkVL6AiBo1jIMw9cEPFOh1to3JQKYpolSyv8MlgQBOmk3Dz30EB9++KFv9vOETfC86eZBTwAEBVSQvd07h2VZCCE49dRTuffeeznzzDN57rnnOPnkk/2+CCJobgOIRCJd9mX6vt69KKX8vku/7q60WG+f4Hegy+MzyCCDDPYXDrom5aGrMhlXXXUVq1ev5tVXX+1kVrNtG8uyaGpqokePHr4W5bXhmcpqa2spLS1FSumbu7zCikGTWFCT8n5vampi5MiR3HTTTVx55ZWdTGOeluSZ2wAsy+pkrvOKJwbJcD2haJpmJ21r9+7drFy5kvHjx5OTk4NSCsMwOmk8QaHo3a+n2XlCxrIs3zxoGAbJZNLf5vVtPB5nz5499O7dG8uyAAiFQr4g97RJT7h6Arcrk2pGo8oggwz2Nw6JWcbTNLTWWJblT7aJRMLXnjxhsmPHDr75zW9SUVHByJEjOeGEE3j33XcxDIO5c+cyffp0/v73v9O/f3+GDRvGySefzL///W9M02T9+vWMHz+etWvX+hPsvHnzKCsr47XXXkMIQXNzM5dddhmVlZXs3LmT66+/njFjxrBw4ULfnDh58mSefvppf3JXSjF16lReeuklYrEYRx99NBs2bPCFiSc0DcNg9uzZ3HTTTQBMmzaNRx99lJKSEk499VRisRijR4/mlltu8fvDE3zPPPMMFRUVDBs2jMrKSkaNGsXAgQO58MILaWtrA+Cee+5h0KBBVFZWMnDgQAYNGsQ3vvENhBC0trbygx/8gMrKSoYNG8bw4cOZN28eoVCIVatWMWHCBLZv3+5fZ3t7O0cffTQ1NTX71KgOkfVNBhlk8F+Mg54nle7zCIVCvnbiaSNecIAQgm9+85tUVVXx5JNP0rNnT2644QYuvvhi1qxZg23b/P3vf6e+vp5HHnmE7t27M2fOHCZOnMjmzZuRUrJ69WoSiQQAdXV13HDDDdTV1dHc3IzWmnPOOYc9e/bwxBNPcOmll3LNNdfgOA5nnHEG//rXvzjmmGNYu3YtNTU1QEcgxUcffURrayu2bbN69WpfC/IEVDKZJCsri61bt5KbmwvAmjVrqK2tBdzJ/9Zbb2XNmjV86UtfQinl/w+Hw+zatYvGxkaeeOIJ2trayM/PZ968efzzn/8kKysLgNWrVxOJRLj//vsxDINf/OIXLFu2DCEEd955J7/+9a/5/e9/z5gxY/jTn/7E9OnTqaqqQgjBhx9+SGNjI/369fPNqxs2bKCxsZE+ffp0KZAywRMZZJDB/sZBF1JBeCYxL2gg6PvxJv1f/OIX9OzZk6KiIpRS3H333QwdOpQtW7aQn5+PaZrcddddfOlLX0IIwbPPPku/fv34zW9+w0UXXeS3rZTi5ptvprCwkKFDhxIKhVi+fDn/+te/WL9+PQMGDACgR48eXHzxxSxbtozbb7+dBQsWIKWkW7duvhDxAhg8k6JnLhRC0NbWRnZ2tm9280xxANFo1J/8X3jhBRYtWkRlZSWtra2+puIJaMdxKC8vZ8qUKb6GVVdXx4IFC3yNra2tjbFjx3LaaachpWTp0qVUVVUBcMUVV/Cd73yHvn37orXm5ptv5je/+Q1vvfUWxx9/POFw2F8cmKZJOBz2FwlBgRsMAvm4GmAZZJBBBv8JHFJCyjP77WviMwyDyspKXn/9dRYsWMDy5ct9TSQcDtPe3k5+fj4jRoxACEE8HicajTJy5Ejef/99Lr74YrTWZGdn8/777/PUU0/x2muvcckll2AYBi+//DKDBw+moqLCD2zwPqdPn84PfvADlFJkZ2fz6KOPsnXrVlpbW8nOzmbLli1+MEMikWDatGnk5ubS1tZGYWEhv/vd7zj66KM7+Xssy/Lv98orr2T27NmsXLmS3bt3+/3h+bC01sTjcaSUxONx3z8XDF9PJBK+v0spRTwe9zW9/v37s2LFCh5//HHee+89amtrqa+vJxKJYFkWyWTSXwBorWlvb6e1tdUXqMEweM9UmhFQGWSQwf7GISekPO3Btu29JkHbtpkyZQpvvfUWU6ZMYeTIkZSWlrJy5UrfhBeNRjuFlgNkZWWRTCZxHIdIJEIsFuOaa67hkksuYfTo0ezZswcpJYlEolPOk5SyUz5UMEepqqrKF0LZ2dmdcowikQgPPvgglZWVNDY28v3vf58ZM2awadMm39fmCaqCggLuuusuIpEI1113HV/96ld9oWSaJslkEugQEkAn86dhGL52E4/HKSkpAfCFnydQZs+ezX333cdZZ51Fnz59OO6441ixYoUvLJVSvhnTcRzfLxgMoDBNc5+h6RlkkEEG+wMHXUh52kooFPKj8AB/QvQmQyEECxcu5JVXXqG6upqSkhLfx3TjjTeitSYajbJjxw5qamro37+/76tZuXIlkyZNIhQKkZOTw89+9jPq6ur4yU9+Arjh3LZtM3bsWO69995O5kbP5PjBBx9QWlpKKBSitbWVW2+9lW9+85u+6WvQoEG0t7cjhCAUClFRUUFFRYUfyj506FC2bt1KUVERtm2jtSYnJ4e33nqLhQsX8sADDwAdeVxeFGEwdykSiXSKqvM0Jk9A1tbWcuyxx3baxzRNWlpaeOihh3jkkUd8bVIpxR133EE8HicnJwfTNPnd737H8OHDAWhoaKCiosIXhunICKkMMsjgQOCQiO4LhUK+1uMl2nr+HujQiIqLizFNk1WrViGlpL6+nptuugnbtsnOzvbbu/nmm7EsC9u2uf/++/noo4+46qqraG5upqmpiccee4y7776bvLw839cSi8WYPHky4XCYK664AnAFaF5eHhs2bOC+++7j8ssvB9xQby+iLpFIdKJH8iLjqqqqqK6uZuvWrcyZM4eSkhL69u1LLBbztcTs7Gwefvhhzj77bCZPngzg++SUUp1ypZLJpG/u86LtPLoowzBYuHAhGzZs4Mwzz/SP8Ux9eXl5RKNRtm7d6m+77bbbaG5uJi8vj2Qy2YkCKgivjfT8qEx0XwYZZHAgcNA1qaCm5E3yXmBDTk4OOTk5vn9p3LhxXHnllUyaNIkRI0bQ1tbGhAkTKCkpIZFIEIvF6Nu3L8XFxQwcOJCCggJWrVrFr3/9a4YMGcL69etxHIdLL72Us88+29dagsmszz33HDNmzKBfv37s3r2bWbNm+ebBSy+9FKUUubm5nYIePIHjCdusrCwuvvhicnNzicVimKbJH//4R/9+8/LyUEphWRbFxcXMmTMHKSWWZZGfn+/7qjwB6mldeXl5QEcQiWmalJeX88YbbzBx4kQuv/xyxo0b5+c/RaNRAD/A5PLLL+fJJ5/EsiyGDRtGaWmpz5NYWFjomxQty/KDJzxttCu+vowmlUEGGexvHPRk3q54+jzhsWvXLhKJBH369HEvNuV7WbNmDRs3bmTIkCFUVlayfv16Bg8ezF//+ldmzZrFxo0bff/KuHHjKC0t9TWCqqoqSktLKSgo8DWSHTt2kJWVRbdu3QCIxWK88847XHzxxVx00UV8//vfp0ePHoA7ge/atYv8/Hzy8/P933bs2EFJSQnhcJgdO3bQ2trqm/569uxJdnY2tm1TV1eHlJLS0lKqq6uRUlJWVub7j2pqapBSUlJS0omGqa6ujvb2dvr06eOb81paWtizZw9lZWXU1tbSq1cv30RqmiZ1dXXE43HKy8txHIdt27axZs0aioqKGDt2LNu3b6ekpATTNNm+fTt9+vTxtbdkMsnOnTspLCwkPz9/L37AjLkvgwwyOBA46EIK9qbiCZqW0lkoPFNZcML0hNqjjz7K7Nmzqa6u7sR7l87T50WoBYlcvfN45jMhBH379uWnP/0pF1xwAYlEgmg02ilwIJ3uqKv2vO9Bdoqu+PzSyXQ/iTsvnTDXM8N57BTB+/ECMdJJdIP7dnU/HyeI0oVWBhlkkMH+wCHhkwr6QrzJGzrMWt53cH1WnrDyqJA8TSwcDvu+Ka21b8ryqH6CpkV/csYNPECDdsCUHUELI0eNICcvGyHx84Z8vj8Ekg5Bkn4PwWvzBJTnbwoKZMfy7hX/WoJ94BPGKvf60oMmgsLJiy4M+ouCNEfg0iJ5IevetXj7dsUun/65r30PGnTg/2c6XKFRwR8+vq3Pui2DQxadhpAG92X7z7bvFmdVn2eoHrY4JDSpz4NgmHRLSwt1dXV+Iu4nHotCodBKYxLyR6oWgJHalhpSBgZauVWApZDumBOB/5/p4gEFSmuE6bg1hrVAYIBQHZqMEu5FCUCCo22kkCitMMTeWtJhg+CEIlJCM1CJ2UXnYBC/l7QEoXBSz1gikRogYNJ0H0jqOOWWc1Y6VbPMrWXmnUcE3iKlFQKFCGrZqT2Flm4bUnI4PrJDDU6qsHfqA0MrcGwwTBDgaJBCus8fUIjUP4VyHDBSi0ZEakyl2rWTGKaJRmJjg2NjGiYOBiDcYADvpBl8LL7wQgo6m5480tZPQ4DqrqIdBAbCkeDgh5I40sbSFqZIsaNr4QoER6G1QErx+QSUewHuOSXYWAgpkI6rBUkzpW2hkRjugNagpQah0WiUAkN03ONhJ6g8IQV0etuF263ur2ofj0iiARsbgcD0JhnoKJApBQqN0Kk20vrX0SnqLlLCS7vCB5Eq5KkC2rs0kEi3WvTh9pwOYXivoADspE3I0EhhYglBUmlMQ2ApjakUhtAgTUwBWDbClJ0EmXLcl1kDwhDEEhYYBhFTYuCgtUIrl5FGpIRWpkr4J+O/Qkh9XEHDT3G0+6ElVjKJETJBal+DspWN1JKQ6PBxaQ1IBy1wBchnhQZsDYbA0SlBm3oaStuuxmSYKQ3LI6lN+Y5EGEHnCrqH9eQXHMUBIWV423THNi067QqAsl21VhgShEZpha0VhkwVitQalEanDhZCoAWY0sC2kx3s+46DrW0wjdSq20ChCGGitUIogWEIHMeVZ/IwfmSHApSyUdrGlGGUViSliQNYpF5PIIy7BNIOZBugbUXIcBe1SrqWEIzUuFAQ16AMtw1vCWUCWam2tGMhZWreMvYuuZNBZ3zhhVRQKKVX+P1U2pR2UDjYwsLBSZkA3RL0rt9JApIIEbSjMaUb/KCwQEgkEvE5dXaf3kgotHCwU/88UalQSARG6p/WmqjIRjl716k63BCQPZ3+2EtIectlmSaktGvWE942FAmdRKV+CHqsRBfLXq/3XQOf+5wUkAR2JfawfPlyThh/DN2NHKKYaFthCIkwAtedwUGCwhcjjsI2wrz70VYeeOKvGPkl2DpFCebYhJ02brz2O/TMEoR15+fmaLCFRguBA9z/yF/4sLoRFclFmAJTO9DeyEljRnLBGScSciwMw2tBkrH5fTwOep7U50UwCi69Iu8nO/cVWigSxFkXW0NMNCFCElt1cOqBRMQF3WQp/XMqXHu01iCkr219VrgC0cHBwRASW1jsZhdbWqpwwg4YHQELUkrMZJiseA79iwYSJoIQh3d0XcqlB6SEkWDfXumPkQZCuNqxY9toUyGEgYOiHZtW4jQ6MRrbW7CV7T4vZWHbSbQDhggjpIGQJu12kra2NprjbWyp3U1V9Vbqa+qoE0lmTjgLbSfIk2HfdKvYy4KYwQGF7AgKEoIEsDUGLy6vwspuJSGzcByHXMMmO76Hc7fvoWxQMY7lYJhGytyb0ogdB2WY1Dsw7521rNydwI4Wom1FTlgSr91Gj/5DSQAaSVSTMv3KzErlE/CFF1IevDpIwYq0nyykJForlFCs2baaFbuWQ5YiqV2iVs+nYCRD9JS9OO/YCymlDKlNTCExMD63FgUghUDhYBHng7rlvL5uCXYoSULHkQj3XMJEtJj0l0PofVwfLGERNQy+2Hrw/oMkLWQizcSnA38ktUYZCgtNK61srNvK2i0bqWncze6WRhraW2lOxLC0QkhX+9bawRACHBPb0WhpIEw3YjKuNY5poKUgVBjmH+++weiBRzCueAhKOSnfVCoC08jMUAcTUpquNVgrbKCopISC7r3YTT4qnI82TVram9BaseTf65gwqBhpGhjSXRg5ePqYpA14e2M9G5sdVHE5cRXFRKCkwsyJ0X/gEFehFwJEKjY48/g/EV94IeVpGV7ghKdZBXn/Pg5SmZhGiD59+rCmdQVN4UasqEsAayuFMARGMsSOFsX6ljV0zyvG1FEMzM8dnSOQoJW/om6gno2Na9iTsxsjV+BIB+lowtJEOAZhlUOP7j3JMwswUoEeIs3HcjghZaELROx1/OFt06k/hCeZtPb300JhaRtbQjV7eGPDu7y98d/siNWSUBa2cjCkCaZAR0y08PLYJFJJLJ0yCWo3iMXWFiIiMcwwaIGtHKQ0aUu28ZdXX2TgeX0RUpKlJIY0MTJmnoMO29FIA4R2CAnJ0F5ZlOWZ1Dc0kzRDOFYUQlnE7XyenL+EKaccy9BuoJXCcCyEYWIhUIYrpB782ws0kgUighIax07i2HFKsjQVJXlEgIiUOI7GMLoyIGeQji/8WxLMCUqn7vlEH01KXVdAZe5QeuT3xBIWiXCSZtFCItpOq2zBzknQHG3gnU1v0UYbwnD9X/+JEeaFkCscdrfvZtOejajcJG2hVtpCMdrCMWIiRsJpJxQyGNRvEAYmIcN0Lz4glA9H+L6oLjRKQYfXQWl886wWiqSwaSVJq7BYuOk1fj33Qf627CU2JLbTkmPRnqdQBQbxqEMyCsmQpk1YtJKkXdq0m5pWadEqLOKGQ8K0cUJgmZp2J0HcjqPQtFlxwnlRNmzbwrOvvoDARJoylbfn7H3RGRxQuIJC+J7lXOCsk45GtTYQxQYU2AoieexJSv7fHXezZNMeYlLSHorQKg3apGRNk+bqux7mrbVb0DkFJCwbtCISNtDxJkYO7MW4QYUYpAScIT63u+BwwRdek4LO2tNnQcSJIowCJlQcy+p/r0LkuOY+R7nsE0mdhGzY0VTN+tY1HJWTR8gMf3LDnwYKhBS0086KLctREYWWOmVSck2WOgEyGaZ3YV96hnqmVuAylcMjunToHzbo4j0PKFQA2FpjCreftB1HhQzasamlmWf+/TxLPlyKyA6hCw2EVChlI5TbgqElwhE4QmMIgYXGEQ6g0QaYwkA5oB3X8CO0xJASQ0i0FmgtSCQtokoRDYWxsdCEkcZ/xav3XwEv2SOCQiCZdtoJPPPym2xsbiacHSUpTRJWHLLyWdfUzMzbfsWR/fswfOAAsiJZrK/ayr83bqYhqdA53d1cKKExcTCdJNk6yQVnTXIj+zSuH0rZbmSnyAROfBIO7zdFgHJc9oWozqFvaCD9iyrYEF+NE3Wdo7ZtI6VGRiTxcCsfVL/PgCMG0Y3uaMzP75MSoLCpZjtbWrbiZDtuIi8OEoFja3JElCwnl8pew4gSRWiNFqSSUDMIIl1mScAUAq0cN9cyJImToJY2HlnyV96uXo5RGsVRCsuJI0lVRDZD2EmVyp8SGEpgACYmynAz7NACHQdDGCBNhHZDkHVSYSdtsBRhI0x5QSnnTpzIcb2PJIpEaDflANwQ9gwOIlypgZApZhal6ZVjcMO3v861d/4KJUMQykOZEmWEUJEiklY2721v4p2P3kTYIMNRrEgBKjuMYycBi4hpELLbUQ07mPHVSXxlbH+khpDAzW/UqiMBPYOPxeEtpABMBRgIJcgXeRzVZxxbVrnRdQndjindAoNIEFFY37iKTXoduWIsISIpn8hnHWwKR1gkiPNh4wp2qB2YIY1QGlMKtAKtDUiGKTV7MjhaSQjTzeNJOcTStYbDDh8X0UeHb8pNurRQQlNPK08uncvy6nXIvCwQAstOIGUELUQqDUAipMRJKEzHRtgSnVQIx53XDCkQWhJ2TITQJITCth2ijqAomkd5tzJ65HVn2KAjGDtgBLlkYWBjKgk6JZy+ANae/3Y2E+0ohGG4RCLCIBxyx8vEkT358f/7BnMefII9dhIru4CkiuA4EkLZOCKElmEiZgTLkVg6hNCCaFgjlY1ubyRsNXPZVyfy/YtOJQpEsFFaukQAynTpLoxMdN8n4bAXUoIUj5+SICRDIpWUZ/VjU3It0kxVt0WCLcCEtkgbK2v+zZBew4iSk8qj+mzQKJJYNNPIul1rUfk2jkwl62KglSYkspFtkiF9hlJIEQZuVKF9eBv5OuNTCCqFgyUUSWwWfvAab25Yji6JoqVNMpnElCG0FpiWJKzDJBraCDkGBeEcCrLy6NatgLysXKIyC9MMIc0wYWkQlWGkYSCyI2RlZVGcVUBJTj7FZj65RDHQbgyo5WAaJtIjp3Ago0QdfAjDW+jJlGKjEI5DBIOvHn8EJaXXcs8fn2L55hqUkYsRyiEczqE9niArEkI7NtgQMUEl44QScXRbA32K8/jW9Iu46JQRZOMm8TqOQ8iUaOWAMDOZ3J8Sh72Q0mikdGmHwiJMId0Z03s81Zs2o7IcknYSU5iYysCxHERUU1X7EbtLdlEQ6tbRTqC21CeeM7WvLRQKm6rWKnY278Aska7tW6TyvrSJmTApNLozrMdwwkSQ2gRMn+fi8y9y9y50+H/Df9Zk0VVu+cf1qa9JpqiI9tJqUwETSRwsNG/WfMDLK5ZiFkdokwkQDspJYhiCiIpg1yfIFzmMH3ICI/sOpl9xT3LD2eSS7UZ0ptK38Z3trk7rpHyD7tNxudx0KvJUKIERcs08ChAGWEmbsPnxr9+hoMUc7PPvT2jAEQLL1kRN13KhUuTLKLBtzclHFHPkj77Li68tZ+Gb77Nq8y527d5BjhlBtbqJ4HnRCG0trRRnmQzpVczJ4ydx3sTj6ZULplZEBCRtRcSM+OspW7nUSZl1yifjsBdSHjyKozDZVOYP5c1ID7bGPsLMNtHaQRAG6UDYoTHWwLqda+jbpz8SA1OHOhHd7uvFTp+AHWzaSbBmxyosI46jLRxhYRhuHo1UYYgpBpVVUEopYaI+sa0fUv0Z55AOodq1YHC37Z8J6uMiMIPJ2en7d3U9QSWqy6vVoKXLBbGHGC+9+xqxbIe4dHBEEqE0EcMkahuopgRH9xvFlC+fRkWkF9mEiLh0vy5XossGjMvC54avWI6DMEBIE4F2zUc6lUguDLQDSI1SAinB0QqtIRw292JE6eo57G/aq0+7uPq/ENMcKMH2aa9pn+9j6gUKmd6YAyFd0mApNLmmxnIcygyTGaccxTmnHEV1I3y0fTfba+ppbmvHMAykoehZ0p0j+pdT3k1QJCAKYCUxDY0UkogZck2K2qtaAFaK6SSjUH08DnshJRA4WmEYbu5CxIhQSDeG9xrOro92oESSNm3hGEk39FzYhLIka+s/ZFif4VQwGEN31Kr6uATiYFkMAAeHLWxha8sWjCxNUiXB1NhCIR2JdCT5Mp8jeg9xfVEIlFvTw2dY+Cyr7a4EwCftt+97+mzn/b+c4+Phkr+meHo72MhT0svRLoVwAnhjw3tsbqsjmQ+WaseUEgcTU4URDRZTx57KlJGnU0QOIcyUxw8EGoHCxHCZzXXHMw6FQqkSD6lFildjy2MUkMK9KCHQqI7cXZ2qvZJizv40/fB5n/Wn2e9jtdZDiCfy/zJuuuo3rVPPNEXWrJVAGCaO4woQdwEBhlRobREWIcJAUSEMLyxFDS/1GU88fj+DlL9SQ1iACJneyTCEAuUg/RpsinCKtSZ4Kwe7Xw9FZMJLAM/kZRgCbWtMIgwrGEVZpDc6DlIaKKGxcLAcG5FlsN3ayqqGFSRI4MiOOksdvpG0OkWpTdpPvlXY2GxqWE+jrkMZCmGAlhpbpWpKJaFnTjkVRgUmBko7COEytCvtlRFRXb+wXb7DHVxlQne86FqQKgeS4hDE8bUSLRSOcOmjXKSHzAb4z/Y6beB3bxL0ukmAIxRJkSQpEqnPJJawsIXLp6i1dud37bal6CKvSHulErq4f+E+0zhJ6onx/qaVtJoW/5+9Nw227Lru+35r733Oufe+oUf0AHRjINAAiJFzSCqkJsolk7KkUFFixaKiimLFVamUK2WlkkrFZeeDK6lUhnIsq8py2bIcm7JMRrImUqI4iJQIDiAIkJhnsNHoAejpjfeec/beKx/WPve+12hKJK18IIFd9fp133f7vjPss8b/+v9blwhVRY5KSB42Ej9y73v54N3v5xqWGCWhzhByocC62nmX+5jLj+caYcNZC2WOrTCiE0nDnFY2XiR3hWhkRskqZLVyomJ/NyZ2uw4L8ZirXIodX/PDVJDCLAhW3kpin3213PNVe0mBbMcVGWD1gwqXvW6v2dzXzmty5YH+/4ETGY5jzn+pesV1fPV57TrHOeO9LkqxiaI7pzgRaoGQE1WGRpU6doxix1KOjHLHiraMc0uVOhqBRjBQRMqgzv6q4Lwn5jQ/3qx5fj8W92j38/T6et1JAYVmv4gZmkSG4zDXcs/hNxHaMRU1KRntksuemHv61Y6Hzn6VS1yix7IsJ85YzdVAEZE4fyCS5kJgq0Q1DrgZ2zx9+jHieEZyEYDYZyofEMD3njuuuYc9HEI04MShdEAiu0QW+xyT7rDgnGLQ58wKaq/nUrCCjIjBpx0OREgoog6RUD4PwMQhI9AT7dglIypIMVTmPWw+KGncQc5bjoFB6C2TtAg0ioAaU3gi09PR0VwWUQYAACAASURBVBVK3WyBAIksinOURo6dpxaDFAtFdYrl/BLlAS8kNSkV2QToYg94Hn75EZ45/yzVkkdF6bNSyYgwhbuP3sIH3/xXWCXgO8UXaRQVyjUfqH5LFqVKGn5bsYNZF8Z5/lAZXT6mVhWscFius4pfDBAolmmJM5/rim8Q6B0gjtzbASlGYhrzboc9RPXDl84/V+cXS0SJYPxxQ6Y50J2I2nxYiSJ02D9GpUEsp+68qWInVVScoV6d6Sc5Z7TMfeJVHnPYG7te/w691iAyajvLDqCPpt8lzpFUyIVIuE8dIua0Uh4CxUyMHSKeXgKJCsXKcQlK+RaUCNoDRUjU2bXyocYFU++ucVQExFXgvdEMaxE2dcGCUu+J4uhx4AIZRy+e3jkMsF4uTD9lQbS0uK+7V/5OL9t37XrNl/uGuFTEzaPhgGfEhBMHb+f+U1/kQttB1ZNypgoNIkKrMy7NLvDE5cfYv/cAkUCt3grMqiAQsM+MMSPB2abH3tLT8fz605yfnSOv9iRnEVYIAXpwreea5ggnDtxGRU2WzMX4CjlEWloUpWGEiJIyjNnLqlvBacRlAanm5yhzWobyvZSZFEjZnA8h0DLjAi8TqHACnbkLPJ6AY4llRrqMF49zgZRbnBNi7AlhBBRDLcwpf3LOZCckpyb+xpQkkXW2ObPxMmuzC2z3M0hi9FbiGPmGgyvXcGRyiHFocDgi2Ux9CjRVg2YrywBFXLCIRJpnwYmVcSUEZmzy2Mkn6epErx0ycCF2wtLM8x+95/2sskSNEcWWTUDWXEzr4BzUynVlti3nTOVqA98MvbThomctJaVFNH+1iFA1ok5Yy5n12OLrie0DcSQSDk+ebnNsvFQEMrMdv9tRVpTdsfeusqcKKUdcCFzOPeuuIQJVLjM7CE6VNJtyzXiJFHtqJ1amHLxu7XglQfTgO7vu4j2zpFQIVZ84OKpJOaKuIgQW3tLvcFB/ySvh2BRYnyqjcSBn6/N4ZwCW1MKBUUObIrV3xd9mnHjUO9Z72BRhlqHxdl7THsYVxFnP3lFgIlZOFl2MMsyXZISqyLoYO4VztTl4J/TAeobNMhKVEgQvDDqmMUIQOOAhpYgPhq5JgHd2PuJ2xBrz3/3aUkt8zTspKJwNQ79IwRWOtsMc4cSh21g/e5lU98zyNs5LkXYQehIPn/4ad+69m4oK1WCQVgWSmyuzGowdBE/OkeQiW2zwyJmH2WCNGEyWI+eMC4Gamnp7iRPX3cYKe0goa1zkDx78Pc7KKbpRS6bI06ujmo546+F38gM3/RAjqXDSWJRcNItEhhbNvDYFRW9NkkOcss0297/4Zf7k1Gdpx9s2viFKq5EQA/u7vfzom36UW0a3I9Ech5cGzZEqjFCg6yOhqsnFQHlvUiYdkW22OctZHnnlazx15mkubF5ivd2iiz295nl86JMSVJjUY5bDCscP3sDNR2/h9gNv5AD7CN7Ra0/lKvoU6cVg3RVFMRkhxYyrTDpDcVyOazx96nm0cURJoJk6BcJW4j0n3smt4SYSiR5H8IbqUmeBi5a8xNyVm0P/PY5QnKOoEvtMCA5xQk4JcRXiZJ7hzDkGZdhzZTnHDOVjD3ye3/3CnzCbjJhpRPA03pFnHceaFf77v/7zHF/aCwiqxXFmnUt+DKMQVxbwsoPkRqwR+ZXf/iifevwJdGmFqniNmAOu7bjtwH7+p7/1ixwM1SIVc1b6vYzjf/uND/PFJ59lebxMzMp26qmDQzc2eeeJm/j7v/BzLCFW3TQBNAi249JQYoaF1YW52PR3skSETuBXfuvTfORTn8c1SySpUQRNmaBKvX2J/+Xv/Dzfd/sNxfCDInT2kPNPP/Jxfv0Pv8T40HXErrfnyTtyu8E148Q/+gf/I8caGFHGCOb9zkGYxfpRzrn5xKQJIFa0XSbWjn/w6x/jD7/4EM3yCs4FYtcTQkXKDteu84Z9wv/9936JST0yr+oNlqNXu5mv0fW6k9qxzEkJwXs6PDUN9177Fp468yQpdrS1EHMPWQgu4BvhpY0XeSY+yb6whywBqIrcdAlvRQtPlzlDVSXScZqXeGHzWWQCSYp6a/KQM5U27M37uePw3YxoUBIBz0a4xLl8hm23CU5K+QVcG7hJb6anpcJTlad/3vIoPTAztovYXjG4rZmiyJpc4lQ8ydRt4TBjrk4Y6YjZ9hatm5rRdnYemrPR+yh0XUvdNAZgcCDOYN9REmf1HF/8xv18+eSXuBDPEUeZ3mXyWBE8GhxJjOnBJ8Ul2E7rvBw3ePrkS3zh+Qc50hzl3Xe8i7cdu5MDsoeGROWr+QZOQE6Zyjl85awc5owT8fT5c6zN1sl7HOIzOWbolbE2vP3EmxjhLMjAsUWPqzwdmZ7MWr7MxY1LXF7fZNa1ZBWC86xOltgzWmbv8gr7wyqhluISIadE7SsrbzqDqu9KZlncl7Ztyc2Y8/02T144B9U+NrWHWOz8LDLbntJ7b4YWMfb14kR25lBzm6ZunmGhQhTIBM5NW56+dNl+HpPpkdVL5LU1KhVa2XGIpRqQisE8ub7O4xcusrySiXi6DMGDrm9xaG3D3uf8wqAUlo+8A0i0M/b/VkmR/zzUbALOt5mnXl4n7J0YKbB6KoFGM83GlBwmtje6nnEV8CLMoqIBzm9GXliPRJ0tVBQk43pls+1Y6+FoY45N5sTEwzUvjH8l4RwAMVI0pbR2fOzLz/HPf+8z5L1HSWs9s27KuJ7Q9x2eQNNHlnwiCfQKlXisPGw3Qq4MaF6jvarXvJOyXowsePJKPX0sDRA5zo3cfuAOvnj5PFVT0zJDgjmg7BPb9QZfO/VV7rrxDho3JtFTUVm5KxsQwgaGS03fGfT88YuPcsldgqYiaVc2aLK+w3biptWbuN5dT0VVejYdGpQsitYOdYJKJDWRaimTK+t/OAIwTNAPGzyjORcqJSFLAVWrqcu29CiRHCKMevySGVqNiZwVXy+hTshiIoAmh269JdUI6mjqhj6ChCF27pmyzf1rD/HHD3+G5zZPEvYHokTa3BLqmpxAUianRBITetdcWabqHDJ26JKw2Uee60/z7AO/yZefu5GfePv7uWt8KwGPV5lfWMVKOq5kgQllSuS5sy8wk0h2BiEPKsQucfjAUa4/cJwaT8ot6hy9KC9zifuefJCnz57k2dPfYLPfput7KMCBGCNaypJHVw9yy7XHufPGW7n72M0cZoWmNj0qzZFAxS6Lc8VqmjEzlBwcMmmIXojJ0UxGSNcRxOM1zB2glBEEoNSPBhD+lQbMHJW4nWCOgKvGUI0NqJOFPgt1M2EymRT86PBg2Of68kpVT6gny0Q3IkvAh4CiTKuO7dAUB+ottZgb7IV58QWFOU/mebXPvurz+Reg3XKCUE8IzRJdcmhv5eWYE06F1NtIwLiu0KiIQBOEKaC+Rqsav7RMij3TmBFfUbsElaNoHuKHxi4Z1BpWdsVNlzulDKEIZOZMK54LCf7xb/4+afkgabTKtN3ETZZppSLmaMejFdEFCyLE7k+f7flyYr/yz1Ub2lUC/N5drzupHXM5huih2BRHRcMYuPeGt/Dw+Qfp2xZXOytjJLX+xjjwjYvPcvr6Uyy5FYQiB201ISOTxOxoJuNE2WSdJ889wawxpuxBW0jEsiA3q3nj9W9khT14ghFTkulzTystWitOA21s0WhRWc6mh5PmvSAt6p953sAXBBW/wxANbVop2VRPm1u6fhunmcpXiDhSq6Ss+KoBTGcrkoxItRCqaomsIz1bbJHp+MNnP8Gnn/ks05UEh5Spm+JKTyCmTFZHkCEmzeRcroP3qCa62BJ9NuYPHPW+wLPbJ/nVj/0LfupNH+CHbn4PSzIi9x2hGuE8pL6cWsleexInL5yml0QWQWKkZkzX9tx8x00ss8R2P8VXNS/ni3zqwc/zxScf5Mz2Ghu+R8cVaQQyLuU0BaUmKUxTYn3rDI989Xk+++hXuH71ED/y5nfz3tvfxgRlKQTm+JJF+rrYH2XfIULGmTPJpQyrFkR0MaH1wn0YEKdEHzvgzAuKrB3OSiDG4foBOFIqxk89XeoR54ixI8aOZIWEgpdIlllk09CKbSTOMktLI7rsmM066romVGN86UfKlfU7q6qRcVe1pd+Off1mM3Ih1OQsbE2n9GFsFEdYmdM3I0QEX/o/VbCT63ugMjBTRNGc6LKCDxAC/TZoXYKd4fpKms8oDmMDDiBlgjOjkXG0pQz5q791Hw+dPE/ee5RpzPhmQsoG6HHjMV1rz4Li0cG3J+aKvVkhvM6YBLzupObRyM6HYDAsQWoUuEHewImDt/O1ta/QhhmqGfV5vme33TYPn/o6h6+/lr0csnS9UKwslpSiWs8L68/xyvQcuhqJORKCEDVRUeG6imtXj3H93lvw1EZ86uxh8rVlaLM8g9TjMK2rph9RM8Eq45Wh0jxkjfiSMYl5TBSICZRk2RgUyLcda6grcqjJfUdKipO6PEg1WzHRhoT3Y8taAF96DJIV9ZFMpKPlN5/6t3z5xQdI+xx91aPaIymiWcnZkV1NFcb0s9aog1SQbAzj4sHngt1KikuKj85wvOOKqct85KHf43J3mZ98419ltV4m9T1VqAhuUYyJJDaYcm7zIlT2+agjJHC55vih43ZrqpovXHqCj3z6d3n+winyOOD21ARXMdOIFkRiziWYwUE2wclUCc2hPax3HY9snuGxT3yULzzzGD/3wz/OLePDBZI8qDkLqUDSfdk7MSZcZSCX1EdChpEGdJrwLEpdfdEd8/MGo5bh0wKv27mdi9qrAhLcHImoKZdQRcgp07hAcgkfzAgP70vOjjCieLFsofE1jQ9oH0kJGu8Immm3W0IeeD5KxmgIAdv1Osz0Wf+O+SjD8P3fzwSlpDhfUY8mJj6pZY8J9CkaJH44J7XEM1SGcMzeKgjIEKqVIMYJQZXcgcWcJXKYNxZtLf6aiDHT+kAvwoOnZ/zzj/8p7epRonq8h9S35rH9iNy3jKqAdAPetny8n3cISvA2rG8ClHiNeLDXvJPSjEFORUga8YXNenjeQq5p3Ii7j76J5y8+S8eMzbiGd4FU4Nwyyjx69hHedP3bWOEAAYurUC3NYk9KkewTm2zw1MtP0ropyUWsCi3EHPE0uO3ATTfcxh4OABXilERLJNHlDpWEU0XFkIBVH5AodCkzo8MzQ5hYh0UAvEW4CFmNnmW7nRFTZ6XHpEgVYWlGbCOpy/Q5GauC8+SUTaG49E82dJPYZ7rcU9c1y/UyoxLZz+jZZoOPP/NxvnTyK/T7My2dlQg149RRq8dJTZ41dNPIHj+hUk/jAs45pimxMdskExmPaqR2dLHH48hOmOUOvBBXPR975NPsqfbwvlu+n6VqYlB0Z3bQnl/hlfYS67NN/FKgTTMaqdAEy37EvpW9zIjc/8ID/Nqf/g6X3IzqmhEqyRCHakWqrBmXrYSYEVI2pOEgt7EVZ/gqkESoJxWff/5RXvqXZ/gv/9pP885r77CIvxidwTSXRJuqqtjCoPWhasjZ3iXicBKIsTceUm9Dw0Mihdst0bKYYhtGkIfXzcB5wAcpEmRCH03TKGlCspVBG9n9WbLju6ZspVQx4IbDepK18wQ1J5VSb+hUt8gGFmCD3eW9v9AAf4vLSWEvVzG5FGcgKPEy73sJti8chmZNrvR9jBqEWE7Ye09sO8g2J1i9yjrKqx2DZFADzUxxbAG/8uHf4XL0xKUJOUdy6qh8oE+xSEZnuoLQ1FK92XUV5nGIzkcCgJLBvfb6Uq95J7WTLd8VNJfI4gdOTJ7hRHM7N6/cwsWtV6hXjS07S8KpgwouyyUePPMAx47eWIqEQ7PXLnFwjpbIaV7kuYvP4Pd60IxPivcZ9Q7fCXv9IW49cCcdnhQTHVO2wybrbJOKgRGi9ZBSTyTgauh9x0UuI0kY+8Y4yMQNxW5D+lUQgiNOe6hhz3gVHzM+KFM2qKXC+4BQ4OXeJNCdE9CeUe3ZUy3hUyA4Ydq2rOdMHE0IYmCD+y59kc889xncfk+nPUVAGEFoXI1MHWFace34OLe/4VaO7z3CtfsOMXZjEMdav8lLl89y8uIpvv7CY5zfPk+zNGGmM1KQMtuSSEHIewK/9eAnOXTt9bxlcitjF0D9HH6dgUubl9notnArDsHTK0jMrNZLHB0d5v6NR/i1P/koa8uRFJScpngxUy+usjKMAiiaMHZ65+jV5oqsLzb8Pst4qj1LnNzc5B/+1r9CfvJDvOvYnUCmKhbO46wu6b0ZWO9JAq0mxEGnglcDtiSB7BdMJbY3/+J+zmBLfXFQgCkIY0OkUgViziA1Tjsk234PFDLU8imiZc5bIM0/1KPqDDiTBEl5ngkMA+w2v1TePz9YV/ZC/pY4664ESyxK8uXZYhix9qQE+AZyBHFElEpsLwQoDtYYQJJmRLz1Z8HqellIKRFCwHV2z6WMDCbEYOtYFj0EC1L6SLhMF1tyCPz+/af41FefQCbXoGpjJeKCycB4b2CaqiZrRSQsUK0wEJPMS7avqnB+C/f9e3G95p3U1ZZthDyv4wcCK6xw5+F7ePTpr5OTNf+ddxYVaYsbR5679ByvHD1HwwShsbKQDtDvSKTjmQtPcslfotMZAFXlybEMZrbC8eXjrLBK33VoFHKwEo0nIFkKnN3jnD2wWZQoNgCrJOuDMfTWBsodjOC0ROGjcc1WP2WWW/aEMV2c4oKjrkfknvIA+9IvsxaxiBC8UOEYjUZkMlVTc3HrEjH2LIcVXuQMf/zIp0j7M1M6kiu/WzxBAtW252A8yDtvfTvvuPFd7GMPDZ6GmgrrJRytEjdecwNvueatvOu2d/PZxz7HfU98mfG+Met5SsoRqT2RzLRK5GbGb933MW5533FqWUJSwvu63Efl/MZFYwTJgQxUIdDlyOHj13GRNf7Np3+HtVFLbAJt3zHKQqWOMFOm21vU9YimslJX7iOz2YwuJ3xdI6OKGCPBB7qCDku9DX6y3HBps+Of/e5HOPBz+3jj8lFSO2PSjMjJ+j2omzNaqAjJWfnUJmWsQaTFUjn9Vqs7A0BhYOJIC7RpScNUzeDr/PXFBPHAIzcQ52rxihGxeEfVGCuyjSj3OS0cxhxQALnMeAGL/tu807+Tr1C+KbXWt0LRJGrdvJ2jzVqOczgPAKdaspDdaANRZ1+7P2H+/xiupTgMEGRAKNWCl1VAHBrGXMrwT37zd9lyI5tjyxEfGlI3o2lGpNTbVY2Y/ph4RMvsZDmqOevEQL11lUuQdwQer4X1upO6osY8OCig4KmMjaGShhOrd3BscgNPbT2BX0okYpmX6gkT4czFUzx9/imOHDxGRY1Tb8++JtQpm6zxxLnHmDYbxGClidZ+Ay4HJrrCPde9iSMcovFjKl+TXEXEE+gY0+BiwOWG5IxixQfBuCwSFZ4RwVBag4PCImDrCxisYlRVtCmyNW1plsbk4OgxXsCcwOUwbxSnnEsvxqaOhuvj8dSiLNUjLnSX6UPic898nle6S+SlSEsPwVPRoB34aeZgv5e/8ea/zl1770TLpL5daKWPgrO2GY1UVDTUeH7mjp/kyPggH/3ax2lWx7SSSDFZ9imCrnqeOPccX3rpq/zgdf8BPg+ABUHEsbG5ycCqgZqx7USZ+sxnnvgS31g/j18d0cXE2E1wmxGZKncdvYVb776ZY0dvYO/yCiujCX3Xsba2xtlXXubr33iGr73wNOsjyEuBbrZNCI5xGNFOZ4aqawLPXr7Iv/7UH/D3fuJvstI0Jh0+NB9ixBUgy0ABRS79OS20PEnxzuFKb2e33bY5ORicy4L+aDBygvWxAhCSwyUxVIEWlgzvyAW4MfRvBkejQBYbSk2C9agcpKyoExPuCzYYuwB95HlJ0fqwUsrNVtZesHEMM4Tf2WM7LJtc60E6kGpR6x2yWyndVhkGzBdOStSuq2gus2fD8WQGZ+/K9Rt+21BizcK8TNdmiA7+8Yc/xuOnztEcPE7btgie2Eecr4ndzEYsvKFOPQmXe9yA2oTSt9x5B2Du0F8j/aerrded1K7lEHbSjpghJJsTWfJL3HP9Wzn58ElkpEzdls0muoz6SKxbHj39de45+GY8gYlMAEgu0dPy7OaznJ2eJu81cIBRyCRqV1F1I+PpG93EhDG1t6FKp/Y0WDnAyjWpgCEoUbCqUKtnTMNogL8PDmo4EzW5al/KFcujCWtbG6xvb7I0GdGj1ovynqTRGBtSj3PBrKOTUh8veldiRJpL9Zi27vn65mM8evoRmj1jNl1feuRKO91mf9jPpK/5qXd9kLtHdzFKIzI9WTKhMDyYdhdQ7kBEmDDGUfNDN72HizrlDx/5LH5SkZ1Cjig9M50xWqr5zNf+jLdcdzcH6xVgQM05Oo10GhFqnAu0KeOqwLMXXqJ98TnCnjHbXctEavx25tj4Gn78h9/HO667hxXGOKzc64EcMjo5Sj56Jz94z3t4buss/88f/zseevEpVvZM6IBu1gLGntHGyOjAKl948mH++JH7+MBd76YhW1SPFCbTwUBhmXLp41iF0Q03b9cu3Y3i2zEoy45MQUqXYwcZ7mDwjGuP+b3MqnMHdbWOx65PUHM9kItzS/TlmRHxCAGRBQ+dyBVoA93xXeHfNyUYSpFX9rWsRLsza1vUHqVkjEMWperIAx2UaKGx3FFmzLLLVyjgS38ym3ngoZdmfPQTn8evHGSr7axcLEotw/D1UDr35EJptYvPUgzMtMsXzQ958TwvxrZfO+u1dr6vWleSwF5JJKqaEBkobjx3Lt3J8cmNyNRRaYBSgosa8RPHqemLPL79KJGeJJGUeyKRTTZ4+KWHmPop2WeSpmLshYaGenvEHdfcxQp7cNnmfZJapKwokZ4okehbsm/BFa0i9fhc0+SKZUY0VFYp0uLMdrhcKwOZ1ESDZ6me0KXINq0VJNWk663n1YGPZLGxVkrWOL9aCl49lVaMGPHkS4+xzmX63OOiY+zGyAz2hAl6oeev3PpXuXf0NmtSe8X7SO16oCdrCzmTYyIlLZBlK7PmtmfCmB98ww9yw8pNMHVodngBr8lUUF3PixtneXzjWSJKnzooM11t3xE1L0YNos3AXOjWWHfbtP2M1WpEtdZx7/4b+aWf/gV+6Lq3sZSFCcIyjlHqGQETHFV2VMABau5cOsrf/clf5INv/0FYm+GyledcPTTJhVYTXe347fs+zWk26Uuz3HohQ4YBPpsDGHZeFuYBSXKQpaD0dlqxnSnP1faxgLqBfxF6UZI4kiwyI5Vss3eSd7q44pztuAImYF1ly558IYkcKJ0G1Gge8OvqGHgG575iB5ckOpw07LbK396yjwpkrUADkgNkh8sOnwM+L5y0y8UZZIdXqGwbAo4kAS1f2QWSeBJh17WekzEX9nSyPV0JmAL/569/lAu6hFaNBXRVY3jBOIN+hvMViZq+OEXcopQ7v2w7zfHgePVqOPQhW/7Or91303rNOykYotbF1yBnB0NELuDMuK+wlzuvvYuqrfCpWtiGlEk+MptMefDkV9lmk15akrNe0Uuc4oWN5/EjY0HIuUTACrTCXt3LidXbqGkIziDJ3ntDeQ0YQA8EXbCu5zKErFCJo7ZxSsgLo2xSJKlAxcUUYbHMbKmqmVQNmxvrgFmjnKMxn5fPGJglNDGP6FWH/gZkUS5zkVOXT9HVHVF6cnHADRVxI3HzgVt493XvpmFE48bEbHV4IxoynjLx4Lw3ldtSVBHNjOoJAc8qE95121upU4XPjhyt+R0sPWTme7723OP0RPCuGHlHG1vri2MD1ZUPlj34TGg846Ymr29z275j/M0P/AzXsp8JjlU3Jqji1Qw1fbJSnAguKxXKEp6lrPzsO3+MH777Hej6NqH0kfqcjJ9NM355zAvr5/nKc4/TUxxQYXQY6l272cfNOOViqKwktfjpLncki/9j23eHY7jyvcN+/3Mcg+z6PgeW49QVJvbSwymM4yn1JSAqUG8tX+LJRUE6YuVBdaDeqo1D1raTvfw7WYtManevazjW3ScOO6+IUwq7f4HGy6LMv5PVfiCW3ZVrqsEoIvC7f/YUn33wafJ4P938OVF8jhxerXjjjUfou22rnmTjKjMuwN0h8qIHt4CEvBp88k3+/T28XndSw1p0fOfGWHDzja7O5ihqGm45eBtH9h6DXvBa4fB49dYYHWde3DzJc9On6ehAEh0tj194hC2/blmE+oJSclYO6YTbjryRgxwG7Ames1CnAoRAixRCaQRnj8/OHIrvSyScSvElMUxgeDCaJLXZHrE6I2jCk1keNVTiaGkBiKIorkSTxgMYGFHlmqAVjhIBOqF3kRkzXrj0POe2XkYb6OqOPMpM+yneVTRxibfc+g4qAkGhVqhdjTDCsYRSo2pDo0oiqpWOAhb9khLExB4Cdx2+kaPLe6mTI/eBnDyzWdH58srJcy8xo0VwZbAZYozGJFIMoRfLBlxu0W5K3upYSQ3/6Q/8GMfZzwoNksxIWNnH+i4EX2Dfjsp5nBW2WJaGVSo+9AM/zh17r6OKUpgNzLr0qUMrYUsjf/LAl2iBttBNlcDejtVhWZNSyrkWfPhsEb/X3ZUxM+oFCCEm9JDwpNIH0oJ5Ed1h8sp9FzWDbKxKYqwdWV5lDMqP7ToCEY9mh2SHTxU+e8KwN4dz8Naf6aHw9Zc+YPl3C3QCnSi9pF0O8ztzVhEhFdxgnB+3CmSXSa4oJzu71jiIrgy+u4zQ46TF2M4jopGgCSHvyGzNOOiOoMKVYODkJvyzj/4+OtnPNFVoDlTiCCmRNy/wn/3Ye3nrbUfRuInzCXzCuYzkDnKh0WJIiKVkU4tqju44H1tXSHq8BpzVa9pJLaQl7GHRkl1nt2ibel+B6nzLOAIHuIYTB28jbDd4McrnksMQXUcfpjx27lGmbDJjm03WefrlJ+mb1maxbMoGSUKdGurYcOexexgzwW38IgAAIABJREFUJmjJfHZoDVnmY7LlLlnfQsUesizmuBImZ5FZODKwuRDnSuhamr2oRW0593hg7/Iys9QS+4wXR0JxhYU5E0iFEYNcVIg0zX9Xz4wXzp8kOaXXHpzSpx5fV8ROuaY5xC2rN9NQ4cVop0QhF0cgyBwVhmghidX5MeICdajwKNf6a7h2z0F0lqndCKeByjcG7KgDZy+9zIsXXmK932Y72XxW2y0GOkWEvu+pfMAjNBoIrfC2W9/EHftupgaCCpUz0+sIZVi2XG/s+qlaKdYhVOLQvuNaVvnAO7+fuDnFI1TOo6pUoWFrOsOvTnj+3FnOzS7a+ZbPMVh4KZVd+TgWI7bQ1NoRWIvtxiGLWGBRF38ODkp2/D9gfi/BMiSumnG4Xf+04y290NIHBYe4wNqs56kN+MqpDb50aosHzmzz4Nl1Hjh7ka+cW+PLZy7x5Zcucv/pyzz4ypQn1iPf6ISz2XMZYV2ELRGmUrSuioPdpQHFYKgX2czinHZkOCUjmmdIi59Y0IGVTnXH64PmFgN45YolmpgD3tWCuN4FZsC//J1P8uip86R6jFTGgO41U3fb3HnsGj70vtvw2xfxaUaKHd4LORqDfvBXa8gNUIo/b722zPZ3PXBC54/nFa/vCNFkIOSEHWUQLXDSgloTKz5ZbOoX5fJEyT4SlfN0JAIV9+5/B48/+ySn+idJriO4CblVXAV+rDxx/mFuvfEEJ7iNF2bPcqF/mW7cWgkPczR1rnBTx83XnOBajtHQ2MPl1Qgny/FqgT8EV+F7i66jRFwQgxi4RJemRDoSS8YQnsXoilyJt42ub9F0AHAeJeFwrPo90NqZa0x4b/o6sUS80ZtmlEPndHGGbGw5/cop1IOKL2JvgRACOstct3KIA6wgRLJ2eG0MEIKgMZmGEhgYQjNOrXmc1Vxzzhnvyt/puefEvdz/3CPQRKit/5AyiDhmmnh5a40b98N0c4PtUWKaerqsBMklx/D0MYN6JHpGseKdd76dmhqyKX55ZzvLbGIp+7gdW0gsyzY+PWGlGtED77j1Hm468qc8cfks9WSMxr6oPlckcaxtbvPC2Ze46cb9GFOhARwcHi8BTdas0axmbItIlajQp46sY3OSOSHGKFecTbLKUPGghmU04l9JBgQgWAnSOB8HhzM4XZ0b7bkTHH4oRW4km86WQ0xLykFUgdEST5y7zM//3f+dfmuLMBqT6Mips0Aoicm6aESz4MIIL8LIOQ6sLHHs8GHectcd3H3LDbz5+jF7gaacvnNWohVvMm1Oyn4HvBuGm02HC9zimClu+wpnayO8ruzduSuH4VqWfT0Ikw5aYV5cEXc02EKnyswJXz65wW/80edJSwetfiEtkAjaU29e5G//N/8tK4BvOxp1RA2kWLJ5H0hdqYrMDdUOaZfynF7ZgmRuo3bbs+/l9V3vpHb2jkzMzzFnenCLO5hFy3AdOx5IpeumtLG1h6CqqOsxVdm0SZXGz8MvsqYy3Os5xGHuvvZeTp17Gj+qia2xcmdN9HREt8YjF77OkQNHePDUQ2zmDVzj6NrOAA94XHKM2gm3HbiDZVbxGuilRckMcj6WBGUCgTrXuGjjmd4LXU44MlVV8crlc0yZsYKYoF9hpnyVlu2OZ6CMv5cyZkUTqrlhtKHm8sAPNXlX6vLZ6vHZJ9ZYYytukJ39Jqf2mTkbKOTIdYeBZCS5knFVERVk6EsNDAkZSHPjMWSyzjs6WhwGk1/eu8JkaYnWbxhbAgLOMooomVlqqaSmWq6Qga+vZDWqav8WwWVPjsqtR27iDXuuJyCEUn5NKVIVNomdaYjYRrPrJ+wyKJXAPpY4cfxGnj5/mhwjsNB96jWTY+Tpb5zkvTfejRVOre8meCTbqINlKREbGlWSKNOcySsTpmJXrXKeQj9ng9b4+X32ZQi9YPsQb2SqU6CvKpLYfI6qcS8qwqt6VGJzOsVmvyoLy8V4WoHW43zNhT6ho1VaTTg/JoQJmjNJPN5XxGy9q1zm/XyfOD3d5qFvPMLH7vsKB1dGvO3EjXzo/T/Ce+46ysQV0IYJA1gBbG60ixxKGDS1dtYMnRn7ElE4fTUazu04Kae7JqLs03UBYhCg73ucb4o5MUTfJvB//Ivf4GLv8fv2Mut70EgTHLqxxl9771t531sOMgICUp6L4YoC8yx45zIU4OJcdl78q0DSXwOlPvgecFLzJWUmY/ApMVl0aqmQ1dTFlF+72NP3fZFUCEXoTmlTZrq9iXPbTOoxY1czQ6nEmdBbiV89yoSKu667jS9d2M+lXlFng7RJQX3C1ZmnLzzB/gMHeH76HDIqey44jFC0h67mcHWMNy7fRYWVFQexAydDicPKCzUjlqtVtPeoCi456tKtyjmxJVNOxRfZFw4TJJN6jwjGy0bJLIdeW6FicUBfKJaUTJaMaGLUNMSUjIC0lDByzlil3nj8EtDjuRw32YwzGAPlM9SpcRHW8FI6zZ9tfYHUg9Mar7U5fDFlVNKwBQtkWYcSjTmpyjXEGMlA5xPn2ovMQl+Yrg2/7ZwaVU9ObGys4VFqqYlEa/iLNxLrK+DQ2mWO7DnIXsZAtNKtyoJp/AqbMZTehv02/5zSR/PiuP2GN/CJB+4jJsxzKfQ5UbkAIrx07swicCjozp3luKFclzEEnjjHVu345JOPcnR5hZz6eYaiKvhiNAckmstq6NBy4IPUZmpqzsw6oquR6AoVkhQL8O2Uj9yiH1bKwKmwoZpy9QAIUmJKiBsRVUii+OBBpQwz1+TYsnRgL127zRqZP3rkKT730NP85A99H//df/6jXFtZObQi4RwYVtWX4O0vo+S1oxtUWsAOxeli3ixjA/eKKUFrhraG3/zc49z36HNUq8fYantCUxHjDI0zDk4C/9V/8mPsY+jLBXoXiM7N98p8DOEKT3NlUPD6+h5wUouShWUNrjQ3tfKFMFPpUs8szmijTXyHEGjqiuAn1FSllKT09HMHtrW1wWbKTEYjKvE0oaLyAzS6AoQDXMMtB+/gy2e+gFsR2jQjOzGQxdizldf5wvOfY9Z0iFfLogZCsCzo1HH70bvYxyGGpph3jqQ7ekop4UKgYsTBlcOE7QbnWisbOI/zjuyVy/kSj5x5hJuOn6CSmnHlEXVl5smBOMQPbdqSDeRcovKeTE+oTDAuTlt6l6ibmpgUP8zyDPM6qgVAkdmIU6Y6Q3xpnOSIw5vwYSV84fEv8oA8SM6CZo/Xuqj1JiOlzTWSy3xagcDnwoYAjtSp8daljARP7xN9yGjw+CD0av0HiXavt7Y2oQQSHgNfuHJ/TVbEiGG1oLVuOHSUmoLgG0osRSOLYhiHfH2I4oc/5zFxuWcCXH/oCMuhYV0NPJA1k1KiCTX4wLTvKKr3NnB8tT6Ummy8qqDe8cp0yi9/5N/g+h6XE32XqOsxKRsaEyBK2T/JMrI87zMps67FjUdoPaIer9Jnsaw/Z2JBiP5FgIWrvScLBFfT9wlxSt93xIJcM7HnEX0uzCUYOwXqyGqO3fmKi9vbjEY2TF2trrAV4V998j5eeOEZ/tdf+kVO7K0NUYnOSwtDvHXVI/62gRc6/z5wXBp4Kc7hC4oOYtbkAKc34dc+8gek8T7DpzqTb2k86NpFPvSzP8Edh2skGrG6ludvzmNR9tmV19OqQa87qivXd72TGm5qKr2ljEfJbOUZs74jJitr1E5YbsY0PuDFEXBk7GHOCpUIjTQQKjRkWu3pYyTmxHaasdW3iAjLkxFOHDa2uMS9176DZ889x6X0MtShNFmV5CLRZWZpiniBlPEhzDGtIdesur3ceeQuGhqCVnMlX8fQWyhcexg/w+G9xwlnx7g8A+lAE10XaUJN3JN48MwDXH/wDbx9/A6UCU2udokaFtdkQAy1smFMLcEPs1EtFQHxDYnOyhwa8Aq1eIJY9V76HnGCD4lp3KaTaLpZOaHZUIskBy4wOljR9z1IjWZP1JLVqTEXiBjBqRRGi1wMUC5ewGkgqZB7e29OCeeEru9IPs/7K06tXDfrO4YiosfKOTa8WuJklXmPMriKowcO4zHEISkXIzekJYMjKa/kHT/T8ofaJrQ9BUfG+zgwWmatXSdnc23iPH1OOM1s960pwyI2CL6j1iRZrSxUCE4zgnMV1Mq2dPja0/iAU8c0Wg/QJqmKIcygUQz1qVZGjZrwtYlA9lFpuxZRoWpqYoyY1ns52W9r2fujBtQ5oMMHhwsFcNNFvJTReO8I4oid3TsJgVkfyeLwS3vZ7jsINVEF8Z6lg9fyuWde5Jf+r1/ll/+Hv8WN40DWntoFBlqivu+hqb7NY77akvnZZAxUkeZwcyuvZhW8h+3egod/8m8/xtNnLuEPX0/fZnzwxofYznjzDYf4+R97O5VSZErAkIGlN6jm9vJfBvhhGNj+Hl/f1U5KgTa1BF+ZQoAmtmabdDGiweFDYFzXVGLDq5XhteZRilebQCpl7BItGjpoJBVVFYhkqhzpYqbrOja3Z9bTcA5GmSMc54a9t3D+8nmqpYa+nxZ0EaQcqRpPjD1earyrSLmnSoGqHXHTvhMckSNI73Ch9BLKfNJczh5D6OECe0aH2BMOsr65hlsyZoiqqmhjRJlSjTOffvyPWL/+Mu85+B+y4pcJJqxeQLoLTFOQgBMlkeiYscZlNlkn+kinyaLGwm49lPu0tJ6pjII0A13sUc1mYIvjH6Y0M8p2aomll5fEAcE+UwwqL2rM0Bb9K1HUWKrVAB2aTaU2VGGe+eVkjB1hKN9lMbyks9854EMAQjCtLdSmUowxwcpUwQfG4yWkFJLEWQalaqcQdVF2XVT9djbnd3S2s+KcsEzDpCAORYSYLHPv+55KYNZ2r+qB7Iyn54g8NTQnEbqccVVFArbbluAqojpijoi3cp9pRFnwZNmKNwdeCW3fIt4R6prG12iCvutLBniVzONKtN/OH+14v1NQTYTU4dt1tJ+Z2KB4XC5MKH5ESglPb/IXOPCBJjT40RLTNiHBhC5RRUWYqSfsv5b7nz3NP/rwb/P3f+Gn2SMVO7W0LPi6yhrgq9/CuhLJZ4AJRxZXePWGqq8jpghV4AvPrPGRT34ev7yPWZ/xoSbnSJV6qtll/uuf+S+4RmCEzcgtOqw7EYjf5Hi+KUfU1abdXjvru9pJZTLiHWv9Zbo2zo37UtPQVE1J3MOOUs0CZDGsQQ3aELUDUoj5uyuE2tUs1x6tV9iKM7q+p8uJbquFJeXG/W/gibVH2JheRL0akg7wEkh9b0bHCzF2oA7Xe1ba/dx55B6j3NklK1Doh7SMtKoxS0ytOs6tR+7g0smXmXYXiY2YkFrOVASqJcfF9hyfePEPePiVB7nr6F28YeUmlmSF2k1wmNPtaOnyjC63bLXbfOPlFzgzPc259gztqCcF6FTBB3J2RBytCls5sY1Jfojz9HgyDi+enGNBXwmqRsJnM42BECo0OyM6VUG8lU+c84vhFQzqPZ8fyzZS7R1opQU+noyLrdyrlE1KhewsA0mZqK4cl82cVCNjhDdUnNWhRI1h3rmGqq5RAjErlQyAEOZDt6KZSkrzfbhHV7GDA8mqAMRcqI1sB5rDskHlPi9ChZ2J2UDyaizlRjtlpWyDuacYTdqhBxGlqStczCZOiAM1gUWGUql4skCXIuo83gf6PhtyE1OXNa0+4Uqo95WtkitN/pzOB3DtOsf3LPP+976HcZ5CVoIzlrwUlVieuYDt4/OX13nxlQu8dHmdZ868yPLkEL06fN0w7VqCGFCBukJH+/nwH32J73vbu/jgvcfIMSEhkLJShb+MDGLYe6UDJfaaEkrBeAeIxwc2gV/+jd/mYq7xzQSnQhd7JrWDjfN84J338P4330htN7yo9ZZPzwmv2bI0vQpY5fX1Tdd3tZMC2E5bbHdTqrphuV6yiJp5vI6fo7F2qINeEbGUfWPvK6WYQb9WsL6QiCHtxqFmHEYoMGWbadzi5j03c3zP9Ty5uUYemQnKUQ1u7iqSRusdODOmPlccaa7j1uY2e9AddNm++8EClmbb0BHZjlO6FLn74Jt48ewznJxtkSrLeEQSTj1tPyU3GRrHi9NvcPrJU+xLe1lmleAbxAU6TfSpo88dvfbMUkvvIrKUaX1LH+z3igvEPhdUVQDn6GNkTTZMlXU8mjsPhy+Iv6EEZcftskO3lZqa2CVqCledA40Do0Ux7eqMuUw8njIPBsb0gAlG1r5GivhPR6bC4SMGbXaCbioy02JjFYg0ocJlQ3YODXIkzx1HGxPJK7UzYzWMEL2ydhkVWB41aFXjnDc+w5KnGbOHcd4550zuvuwXVeNoSynhXKDrOnxdAcYeYZzdwfS8ruitDAwKuWQVse+pfTAZ+ZypSnmu63pqZ0GC9YASYNfQSFWt5BmcA2/3Dh00whzOOfpocizf6rqyhyI54fqWmw4e4+988AdYZlE22znxAItstC9f5xX++ItP8+sf+TinLq7TpgkhQ2hGqPP0SalGy/T9QT78+5/hA/d+iHEIIFaaj8kaPn8pxl5d6VEOjm935tKrDSB/+JP386ePPEV94AamnUEOvVPYWuPYkvC3f/anGAMj54pS9pBpWzfK7v2ibaZDOfT19eeu73onFbzN5HRdx2ZWJs2ESgJaei/zB6ts5iuAnCRZoHqAuTaQyOJdzg8ZGAQpKqtkKqkYhRUa4M3X3cPph59nfdIxk23qUKMxo5UjJqWqrJSXc8Qlzx033MkSy6U3lnkVWElMbC85pUfZ3pqxsrLMEit8/4nv5989fJ5uK8Kox1dFfzob7REuQSOoh424xUbempfsIKAVxrlWEHI9EV+rOVOVOdFpjbFaeAWXE8tLDXuZIOLouilbbpvcxwItVnwV6DvzQk4hTIV33vhubjt6O7odqbK3KD4rwYuJKXpHjJGuzcScSc76aE1oqMUbQE6VmHtS6qmLDEdXymjaWzBwaWuDxlUc33uUMZ5alSyOlWqE9IngDLGYi6RGqCvazY6Lly7BkevKZJHgHExjBieEuqLPiW5jg5kTlpeXDZFYBj9t4HohQGGcH3YtYoz4ZkQuc3Ymzjej8oGqhEAxKUVEl8E7RpS+7AVVxY8C7eYUP5siSZn1NsLQEYjz0iCEKHN4eB5QmKq4ZIPq4oVQTaAKOF8DeT6cK+W9w7pSx0l2vGZMKFKeBZO1r2JiAowN4GpkrW5338WX5tsIRxQYCfyNd53gfW86wf/8D/81n/z6c4xXr6HtI4rSNBXT2Yy6WeXBJ0/yxMkN3nH9CrnvDW23k0fyO1xW3iuOwqI9SB2BhIgMgimIE56+rPzT//cT9JN9ZDxZbFKulojMzvML//GPc8cBIUfIV6DIdagQlOtgUBcDlIgs3pwHhnxAc573qF/r67veSdU0LDfQSSTGyObmJiDUoaJpGho3Kgm9lgh/EOAYlmDz+oYwm2dZAx2SvcXeKaUPsaPcUYnQELijvp2vTx7iidk6bhLs/3kDZVBUfJ0aw8SK38Mb9t1EM2hO7SpS5znKR8RGPi9uXGBU10xcTYPyxuYONu9c55OPfZK19gJtblGnNtzrTF1HNRGd0IVtO1ZXMpcsUDjVspoMhOZIL5YxqgpOPYLH5f+PvTcP2u6s6zw/13bOubdne5e8yZs9IRAIIUAIYQtrBEQFbJRWQGhBW8FuHIqpqbamSrtqqsaZ+ceirbLsFgsYWh2NCsy0xoBIpiWsApE1gZAESPKuz34v55xrmT9+17nv+3kTFdQ/JolX6snzvPd6znWuc/227+/7tXP5CFJCx4TVggwrexqrNSu9kXyuUrSxAW1l41QQmsClhy7hGf1rcX1ND4eax7oQaOdxq6S6FDUBjxchvYREQvO4dsHiHnO8ZFE0NAQMe+0eG241SzKILMlK2cNGCF4U7ESNOBATtFE2/XGcUOoBMUVS1FRWMygrdsb7HN5YR/dgvLvD5s42VVXRq3pobfAponNflckIrv00Y+IblHH5OkrU4r2nTLA2XMXmSNMYhc+NtJ2CbRdFaUCnSJi1rJcVP/FDr2JVa0z0+BRp0SgnYA+TwAWp4wXpVc3N0HKD+5jwVcFf/PWn+er9Z4iVGBvrXJZh+QHoiNLBu6dLXjqkCVeKfjHjT7o8Oiz0mgImGozSFAr6Pfhf3vUG7v0Pv8k9W1PQlqQtTSt12IRhGuCzf/t1nn7xDZicBz33rvnHjg6so5UVEUslqcnpZE9k34EZ8N4/uY37thrs4fMZ1x6lDZaArfe49rLjvP6Vz8NGKC3EANZ089QdpfTAKQRA07nLB2p8erEdK/UvBqobj2ojJdSriYoeZZHwLtJEz8y3TGJgv55iVE3hHANTUGTJheXLH7v+nOUPjl2iohMPXE4HIrUrck4+KipdYFjnWRc9i29+7S6qfqQOzfx1osSqsMliJ44rj1zOeRzBJitnkNRcITgtkcN6YN/PaIPnUH9EH4eKLUkXXNe7gfLaAR/727/gbDzJvtvBV176MBKYVJKi1MUiiRQzAKOjjdFW9HD8bMHvpgzBZrPtu/PVwgoRFSoajDaUyqFUQQTWB2vY5CR6IBJUQOuUQQ2JUw+dIKw1rDOixBISEiUClopEyIqkArYoMUSseOLJM53MaFKgiQHrSpwpcK6kQIyhQSK+hoifJbbafQ7317MOUsvG6gYOSwiRZDraJfFsQwjs7+8zaxvaokTnNmOdYLUsqaczxnt7rI9WWV1Zp24bmrpmZ3cP5xxVVVECykiKswbuO/UQZ8a76GGFilH6xWxJE2pS6+lpR8kiLTaXyJivL4VKEr2aAMknNozhtU+7gQsLaX5IHGzSltqpzEVY+uk28gZp5v3mV+7iG/c+QNIVbcwGROmlVy4is3MtwLmGrIvaWhRt7kOMetFcfODtShKkHaEwKiAdCwLdP1pofuENr+V/+PXfxG5cSKutsNUbMbQ+eb589z003ECppRFcZ1fkkWiMfpAh8hkaX/vMpBLRKTLqO3yUefvk105wy198kjQ4yqwFbCFRzmwPs3+ad/2bt7JhwYl9nsPjF4fWnblGULvdnpNLESlndJYj2K4u+C+1q0e3kRJP0eQFkdDKYkxBYSIzWprM0Nw0DY0f47ShV5RUrpinAkV0ThGSlwWU9Dw07xZKt+C6Tvtlo6awmCDPXTl8AhdvXMw99TfBalK+g3ROp7imYliPuO74dRQ4iVS0lvLTUpynlBCkTn3L7v4eo9GIyjhUSBhVUrSgXcU17joOPfMwn/nuX3Pnqb9ht94DK8ACo908nWdUrggYQfNF5K5QQWFDhc1F+0YFvJqR8m4XY0DP0z568f/MOGGMZYN1VuyI7bgjPSwxEiKgI85ZTm2fYcyMamZIqUdV9emSqwnE2OQbFKXygjQkFYhJ0esXtESaFGlDYjZrqPcbSltgjUGVJcooHIaN0SF29ndo5eDR2nDs0FEGtmKaaqJKmW5HaG5CCDx09jTm6pIzO9scXz1MFlTFWFgbjNge7zBta3pO1s3AFdRty6Sesbe3R3AOW7gsxQAPbJ9hluQahCDXM0bhRFQ+sjboL0xCigc2oYOAno63T+FCold71gpLauXYPNJcqg3YJP1gKITeS0dhlkjS3GtQcvnbmhQDSSlJkfso9cYfYMh1OvjvsISoPGAzll66SP0J5yGKTIEVMWhuvO44T7r0fL50YkyoHLpXEWd1pqPS7E5ntECpFEmgpzxisPED9ElFFXOfWa7fGUvy4L1QgM0i7AK/9fsfYmoGUA4JrYeYMLpBzfZ4zYtu5AVPPE9SrkquibPdPCwmSpSQBbyzbHuE9LiTbNOyZpLCHSgVdi7N43M8qo1UN9TS/y0CmigpiaYgJo+3JU1qmdU1m7N9mEFVFBSFiFsYFE4ZrMreWZcgTAths3kWMBfNVefHJ/FjTVJUDLji+BXc/fVvoNc0wQRRVo0GlQx6YrlidBWXcSUhGyNi9gYTYtS08DlPg2dvNqEoCoamJ6xpeYOwpkTn2sflPJFjF53PjRc9h2+c+Cpff+AuNv0OUzNl7PdRtsusS2qmzTA1k6DwjqrtY6LDFhW+8pxNp4k2QBAj1MYAmX5JeplCrjcIjdEaKxwbHOG+3ftRPQNJ0pVtCOjC8eBkkwmRkdboWWR7soN2DtfrUzgp+lvIvSmQoqTprBL0X4qRAo1TlmhgZVgRYqKZ1YTg2R/XohJbFmitqUxJM5nS6w0IJC6ozmOjt8ap9hTKOWIU6HWMEWM195z4Di2aQGS/mTJ0fZwF30LPacZKM5tM6a2WOfqDnpW6WQiB6XhC3XroBbyr+MZ99zCNHh0jpnBEH2nblsoanDY84dLLM6w/OwBim+fpPpFfkQS0z2nbmBIhCE4uKI/KfX42twnNI5/5Os2paiUpxe4mN6aUvsAoQBWdOi7vf8yQvKLF4KJZMkbzZw84ed2jGUeQz9uAlvce0nDeaok+MZXrU7eQIERF1IYQ23kEGZWRtNk/8sgPnIVWtMFjTQYKWUvQlllIFCP4r5/4Fp++67sU6xcz9h5tLSrMKPyM8weGd/z0aykQcpEIWCMXYwktP3dsuz6sRJI+qiQx57L5MWY5ZfMPjEfUmnrsjUe/kcqtCF3qZ17kTUI9oowQDWmlsZWlX/WFGqlpGE9nQsevFIWxOGOxxshrEY6zOUCHhTFMIF5wEsLKmCBZSfns7m7jCoNHorhOS1d7Q9mWPPmKaykZUVBKCjGj3YShWZZ0nSKTMMPHlsPDVTq8nLZKoEbI7d5XsmGvqBUG+iqOH7uY6489nxOc4IGdBzi1+xBtmBJiSxuDcL8q6TGpdEFJxXnDC7jg8IVUDPns2c/yl/fcCjahTW6YdCJRIYixZX5mqeOVFFy8cRGf2/wSbdvgtCZqaH0CoznTbPPNzW9z2cbzqJxjqCxNSEzqhtnUMwsRaw2msljncHnTmnubKVPgKPnOGk/UgaLvkAaBhtZHmmbMjTrKAAAgAElEQVRG28jG37aJoe2hCsWIHsc3zuer3z0BfUtCE6IsGlMW3H/mBN/a+x7XrV7G2bOncWsF2gjyLiUYDYac3d1m0sworENroZsqlSZqTW91le3ZhN1mxoOTLb727Xtwoz7BCJhHGwdKEbynrwyXX3aZrNNsnLrfB1RaYc5yro0jaUVVVXLdrSIRibkeBjoX5pdvCFlLGiFozXgZQgjC3m4MYRaxzhKyU/EPjUesW+XMg6zHhw8FB9B3GmRjXepg9gEhJ0a0vixJ6qpNkydIepbats3Vr/zZ6p/eJ6Xz2tKQRUbl0LQtMcN1vvIg/O4f/xmhv0GIEvE0vmVoE2b/DG/816/iCRsFfSRC0lqBktqnNFMvZkUpJblArXLbhcrXXslWolm6phCD3IMHZ+/xGU09+o3UEhJKUFcalYlllVZCV6MUBZZiXnSHWFTEItK0Dd57at8wbRuSBuMshStxWEzOfltEP0jTSQmIQfFaGMkDDac4yTcf+BZmpGhjS8oyGlEV2DZw3sp5XLp6BeI/GTwRY+VzYgajJiLTZkodG8p+iU0CzhCBtYSxuU5GJEWPMdI8K0dY4hiwwRGevPpk/KrPza1xvrwNKp+RmS/7lpaayMiPMF4TUqBJEVOVtCkKRU/OqS9SFXJzF1iuOnYlq/evMmvPoJ3OLCAGpRLeNdz5zS/w4mc/nSEDDOCMpuo7NCVtG6mDZ9zWtPUEqzSVdZSuoNQGZSQd2sQWtOKh+gyn97c4cmiDEkefHoUtKW2J7RvaEKh3p9T7E/qrA6wxPPnKJ/PxB76Cz7DzGGUziM6xnWbc/qXPcfULLgVrGLc1WmtKI+dXWkPPFjSzmt5KKWstF4SMhtYHhr0+ij5//rkvcGp3i3YgjcfGGHEKtCZOai6+4DiHR2sAAg0nzeuB4n0LEek8qkIRo8f7gE8JH8XzV8SlNGzs/DS6OofprlTeBK1ZPG+MIuV6n/IKDmyEP9hISHqxq6sJo3uuu6gM+c/nYTIrey7qyqaM+EAR2G7g5OkdaWdoGqw2Ob0un9DrVUvwmgDa5TX9T4unUttkNn+FKUuC9yQUO7Hid/7wVk5PFQ0FPWvxTYNWCj/e5VmXncebX/0cIfkNCWPkfFMSMU6j9FxSJ+V7TZgnzAKIlY/BZB+sbVtBuXqPioH1jbV/0rk9Vsaj3kilvGNIwVHNc2dCnqLmnomkWARualWnv2NwzpJcwNOnxVNHT+Mb9sd7pBDplz2cspSZWNUYA6rj2NJ4pCdlxoS/PXEnM10zCzNUCUqLHILDYGrLJeddwhprEkUtxWWdbEgg4TPiDAMD28MidR46jy/JBhSDx1gtsg1Ki7YS4LQ0dapOWVcpoWTJt7SNeuHeqkRQgVo1WBJFa1B1xK4ZYkw0ocErzQLQL/pPKIXO0GWdIhf1L+JodYit6TZRQ52EJqlNAVdZvrN5H3/zwBd44fHn4AlUOByaGIJwIroCRyHIvqahblvaumEfKMsS4yQ6m+H5yy/fwW2f/isOHzvEoF9xZHCYS45ezIWHzmejWOWC0REOra9AK3NVAFdffCVrbshZPyHmuYgKQlvj+o4v3PUV7rr2eq5evZjt7W36VV+0o3KUMxgMmOzs0LQtWltKk3fYXN+aAaeY8Vdf+Ay+NMScJlXKCtgtRHTtue6KJzLCIQW/bq12ySDoGmslguw2X402YlglO9xR7y7qeN37l/z2RQo8eGxHfRQT5P43dCfq2FnE5ehDzUNZEUjMcKNHaEoKSZSmZTlFORzVESGeQ9tzDhggAU2baJ3ir790P1//3mn08JgAGUJEG4tSkmY+vL425zHxKUrvm5FURCe6OI/c8twtgyoU6REBIVpb2SuMzswukYRlc+w5++V7iLrAVIZZPaEwmrIoiLt7vOOn38ghpNvD6C6vGVBaonUfvBw/LKLNzLieMtw9oYhKM20FQdhs7c6vefSB1Sg1R5mrzs18fFAhLY9HvZFa7jM4+Hj+feCxg026sPA9q5iotGagS9qiJLhATIFZXZO0Z2c8QVtDcgbtRJ211NKzE2i5l7v50vc+h+/PiCYQlaisumixjWM9HeYpR6+hxGIjoA1t3mR8bDITe2RvvIOxltXeCion2Lp+CZW63KPC5F6XruF3qRIrf+o5dkhSn9mzyx8kzyhISoyNos3xnSK0kizSKoNIokIlUfUVfzHMbz6fFIUquf7yZ3Dfp+5DD3o0YZcWSX9EFZjoGR+58y85dvwiLuc4DqSnX2u5sdGUSmExqKKHLkRivo2B3dk+dfD4vua+vYf4f+/5PO0xyz3xJEwh7d6Lvvez9GOf42aDX3nDO1ilwlhByLXJc0xvcP2lV/Oxr34KO7RgLHXwaK0wRcHu/i6/f+uf8u7Xvx3VU2yOz3JscHi+hozRDIcjxuMxbmWV1oPLHkPSojb7gY9+hK+cfRC1sUKrREbFKYVNiqINrKaCm665jhIokpJozmqJaCgkfaWEceKgVlSH+urWs5nXkTLt6t8xdE4vRfkOZUXXKSiSKlA6CtWVQsADKczT5fORozydv9dHjZkbNiNRgxFYv6cDpLQZeCQRPh4wlqCESKsQ60psFUFpklPcN4H/9If/N7PBIZQppH9OCWu8AWwM3PDUa7EItN4pTVS5ZVh5VFbVhSIjFm2ujXZGTNab6hr7U7fzW1EaVhpiywKJYVBaqkVCb9ZiraLQkenJB3nDy27ixdccx4ZA0TEBKAPKzIEl2lg5dURIUycnVFex23egVQkfEts70GfCalWxsjpiNmvY2trFR2S+ukg1AzxEoPFRv3V/3+PxZZKXRlfQ1DBP4+lksGgKLJUqKFXJSm/EoOwzXBtg+pZWN4z9PrvNDidmD7HJGe7nHm7/5l+ybU7TmAblhKFBQBkFamK54vDVXMClcvMGqXcYLUJ0RlsCgZ3xLkkpyrLEouZNn8DD0+y5QK6UyT85hZ+poc790WRi1aUf2UwOupadUqvKMgwL4TjNcu9Y51Qb7TBorj3vqVy6finjzYnwFCqN0ojYXQ82zRa/e9sH+Q4n2adlQoNPko6MMct2534boSICZzWj4Qq9/gpn0g5/9IkPs2n2mFQN7QqMy5ZmxaCPDhmblqOXXEBl+7ShJmbknE2KEnjpU5/Neigx3hAy1DcaxaStqQ6NuOvUd/jPt/0esewxKxJb9R4zEm3MKMQcjYzrKdFCrRIzp9gxij/83Mf46J2fIa316Zj5iqIg+YCOiTiZ8dynXMcT149nyiMtjcgpYaz01PkY5jx6KSUIi1YEgKgXKdvla9Gt4UW+YJGWlYeknphYZB26Wukj4bcfhtBb/s7uNbm3S2iXIk3Gz0+iZqYKagqmWGbJErWlTQLlnqHZRzNVhtZpagtfOdXy7/7je7j7xA6pWhWxT+ekKdk32DBmvYDrrn6CgKKUNL8bleYrN+a63MOZZNTSMXczde45SXuFNCl39byUr0XmeHQWpRJhOuYJh4f8/Ot+iBLoGbXUhK9ZvhLL8yls8yKAmdMcGTUh12Y4hPX1PoPBQM4nRkISAoDlY00d8ORxNh4/5vjvGAtszeLyC1Eq2BylBSJat1Ra42xJwqGAbba4m7u449u3czLcR71SE5RAWBMBowyEglKvcd2lz6JghI49lDE5SSh8Zp7I/mRMCpHRaEihZHWaXPf5u9zlR8hefD8nfOD9HWms+GcdQWyG5yNQ7WX5cvJrdFewRyoPhzjEc5/0fO79/Glm7RRjEikGYgCvWlQJJ2cn+c2/+G1+7Dk/wg0rz8TrRIX0uqWQJLVk1FyrMuKpiXxjeg8f/KsP8b3ZSVJPamgpeArnCHViOplyxI543jOeLYAXYzJAQmo/s3bKU0aXcNNTrufDd30aSofSicYLMOSsn1Ku9/n0vV9n609+hze+/NVcPqjoAT0t206hYTTsszneQ/UKUIYzTPiD2/+cD33yE8T1AU0KFNrRNB5DwkZQ0bNS9PihZz+f0NYoV9IAJgaMglmoCaYntEpKZci4RLhE0efyKuLpBDtFpNJ0aa0lmPdyGq2r12iEnkd6siIqtajUoFOQRl5dopIImwS6iGjhxCkWooCLvqSOTV6TogZbsUvuk1paYEZBrbq6p6S0ujro176zy1995ovcctunODkDPTzEbNbgrKFuaygcPSL6zCle+8M3cdEGOb2asIgelhB+WIISTYK5zhU+Rx+BiKBlF6IoZmmqslHqDrlrclIdsXIUwxWtOG3TCT/zEz/Kkw+DjdCGFmeKnKLtMhoPB24kE8GK4KfwS0a5vkkyKGVFzi7kmq8yEOX6LJcM1dxZ5B9x4z96x+PeSM1HhgOTFlF/ly7bi9t8+cSd1G5KMC1NaAghcLo+xT3ju9jkFN5OxGsNCmNKjHKY1hF3LVcffyoXqStwVBhEaylo+aI2efbG+6SUGA6HlKqg85F1WpKTPnCs3y9+6fs4bQ6u9whESezTqR3rpbRTxpzN7+yoQAdFaQquP+8ZfPn43XzhxBdRw5JZEhqgpvHiGffg1HSTD3z8/+LLR7/Gs594PRceuoAVBvSMyyY5EPBs+x1O7p/lM9+6k0/e9TeMh5G2L9RN2hqaENBNotAlRVBcfeRSLhoeoU41OhbiCCSJkvuuIhD4see/jM9/9y7uHW8RS2lMDlpYOtoIum/4+qn7+d/e91s8/+qn84KnPJPLjhxnpAcYNN46TjvPvXsPcfd93+a2z9zBXVsnSOtDWp2wqsDXnso62tpTKUvc3udHX/JynnrBxcTxhJ39LVZHQwbWAbluSMfcgKSNEnmzRBR7WXj4HXhgns6bp3Dhkbz4BWQiRxNpwTGo55+8iMzOfb+8wiw5KotNOCZD1VvlW989zX94zy3o2ZgWURo2GIkafItzjmkKAmoDHjp9hvtPbLIfNZRHiIMejfe4qiSEAFqjkifOtjheBV7/iufRB5wWRhSU1GmVkQ3dYIiwoG3KYI6/b8ipZC0y1ZE6d+nvbsYQeR3fQj3m+idfwetfeYPojxGwzglWS5372WleFe8iqRg9Mfn5sWsUVoPNDkFAaLK0Ft5HucmTRFzLUPN/rhv/UTT+xUgt35wHooyY214DZznDrffeypY7SdAtQXtsr8DHGusSSdWZyTzlNFqiniVGvsf5HOMF578Qh8OQCTENoAzTEJhOJ6QIg8GQUpeA0AEZlRfpP9Fj+ofWdK4cyE2+lMaJKcPeM9pMZY0jDfO8ukRSkcqI8u2q7vHa617J5sfP8I29b6NHPdRsRk8bvCnEsBQGVUY+ceIOPnvmCwzsgGMrR9gYrlFSELxi0sw4uXuWk7tnGdNi1izT1GTGDA3aERrR2GIfjqoVfuoFP8yFeo2t/TFT31CqmpWVFRQIgENFzlNrvO1l/4r/9McfYEsrxlbqjh0wAa1IfcduA3/+1c9w+9e/yJHRBr2yz2h1hUlTc2Jzk629XfanM0yvJA0HwoPoPYW1JKup65qiKGg393jRpU/i5296BQOgGPQZa8vO2U3iaECvV2K1sKCEIJW+pEQcUEWwRrSh5vyJ3dKZp/QiSnXiJF39RQAu3apWLIwSyaKSRUdHSlL3UlFlUcu4FD3la5/vA0GCLmh8UpKCv1jRglP7M/7s89/AGWg7QI22BN9k1WQBBsl7AeuI/WNo44gNtE2NrSrajEfXhaMIE9xsj196y2t4yrEBJR6VIgmpAyedaz4RbIxZdDLX8joJeS0G3dLV1TLSVUuXVVAHJTRSBxRhwQCiARNbBu0+//Z1b2XdgAqCqk2A0otal9xvkibUOc2gkFqdUkoIZmNEJemdtMnMQRVy2MKO7ltpE5GeKTG6uougHofjcW+kEgfJNHPFen6zQsRomPX38Ws1mIY21sz0GBUTPghPIDGJbIaOOF3QNyOK7ZKbnnQTF3ABloJEIOT0x6T1TCYznLP0+gWFdnnrycZpCbl1YPwzh/kqQ0e6c4UONit/z1nDdUfl0t3UZg6xhYSOllIpjqlD/NSLfpL/8pcf5KG9k1T9AZMwpa5rIlA4yzTUpHXFTLeMZ5uc2d1GndWkVmVGCEsoFHGo8Sox07XUb7A0dSBMG/q6j53BWujxhpe/hst6F6Abz6HhhmxATcv29rboTlnNWr+PxnP90SfxMy99Lb/9539MGGkhcI2Btm1E/txYvPHYYcleTGzunSDtG9KmpvEeW5TovkFVQ2F9SIbpdEq/rJhNp1ilWXEVs81trj3vEn75DW+hj1AcxQSjXkFVHmVzb4vZbEavKkj9FZwVsiQfBE2njCIEjyU7CUnWho461xShM1SLRfHIJeZFsGVFKmWujpsWKEEWRtCkKJEFHPDidZfqI7dh5LvEVD1UVdKmhA+iwyXks5GoPDHXwpy2AsBI0CaduYAaqrKiyfOfVKRoZujdh3jTq17Im15+IxUNKXoUS/Bt00WHi/6tlELnOeV5iUtp6lwLOmdOdIIQu14xsyDSzfeG1Yo02eF1L34uN19zWOpiuRAVYsDqg8CtLt2ZdT2l+TiI2nLMNWCpS2uS19iu5UAxT3PXvsVqd06UvPT7cWasHrfACciLSEU8SSS9u4sfwcSES9LUCwmjAik0JF9jk6cK0nuljcUnJawF2tBkWfRwesr1x5/GM9eejg2aEkvEM2bMqdkpxvU2o2HBqN+n1MJEp5KQ0GoUKYSHH7A6+Of3Y6/+vtcJSiggJExCDyNNxQJPnstG0IElOq+9e4TM7COwfAJU3vEEfQm/dPPPcqW9mL2zNbrsUVYOq7UACULAGEMTkzCFF5ZZ39KsFcS1HmEgjT06eUFl+Thn/zDKMlQl1W7LkanjrS99LTceeQoWRVX0cBJfMSgc562vMej1UUpxenuTEBImeV521Q3821f9BBtTi9+bYYyjdBVGWaG8McJQ3cSAHlSoXoF3GjOoSEZL07A2+KbFe09/MMInUV62VuO3dnj20Uv4tTf/POe5ShgJRNtDwNo6sb6yynA4ZDqpaboZTSrXekyWjmAefcx1zrq0dMY9qHkHn8B/ljMDsk0fFIHsDJ6Kmk5qRAhh5RUGFgjybJRkJerMlqAzxiynEVVLw4ypapkkTzQZ5aYUPkWUsYQkya82RaazKW3bSn+fAm0LmrbFKHCxpmp2KHe+x79/zUv5jz/zSnpElG/QGFBOllmQdJpGBKCDEsHM7qxNiiy3+kp2oIv+mJ+n6eYi62+Rfyc0aCPGarLD5RtDfuHHX04/iVeflCYmcV5JwoeZOjbFPG8hwHgc2Z3CrA5zuiMyJEopJ4jZTOKcumuVoG0C1hRLDE/L3KIelM+vfnyMx30kZeaxRHcjB1SWZRZvSNGEFu00iXbepKmS8GyRJSecMthgqVSF3rHccNGNvOCim+gxxJmK2reM/YRJmmCtZa1azZpXC0xQR6WCEont+fh7rNH3zV7Nw3PnHVx93tWiQKCtKf+OpGgE8QfzHiPm+XuBtqfoxfPWioKSGGouNsd5281v4U++/N/43Lf/BmUVvbIgJIVVxdyTb3wrDAM6ERG1XknPiHWMMUJUOFVgokbNAm7quWL1OG/8oX/FVf1L6WEE1o/CaVnU3TkNXcHMKGII1HXNWn+IJ/GSK29gbXWD/3LbLXzr1APYqoLSUIeEMpomNBRlgfdSfDfW4n2UnjSnmc1mOFeiQkJ7T9EmmM2ooual1z+HX3zFT3AIQwHCkm4sxi4RDivQTqFX1tiOkXp/AlnMbxY8KUBlLfi6K8kvofseYU10C1jJK7uUn0+JMG9T6NJ4kaAETNCltwQMsUhzzR/rvigGTMwiIMlI2kyBwmcQCjhbit5XSpiu1te2FK4Q5nmfKItSWhdmMwqtpQ1Btbh2SprucuX5R/j37/h3vPoZx6kSlEqUe8mEyaprTM5q1UpJCKK1tLPHLBdiSOiu1YKD56SjQhtJFXY8ghY1V6LuZtDhcfUOP/uGn+Cqw5rK5whOIaz3xHlKb7l2HCLs7s84sz9h7fgGZa+Pc4aWhE9ZS0xZrNLoDKCRulRCBYUPDYNymDEYaemaLs5m0Tf12I8zHtdGSjJVGh0XzY2eTi6vofEtM1r2qWmCRxlHzA2RwhKeb3rv6ekKPXb0JiNuvPJ5POfoC+mzxiRBnAkDttaa9cE6hcp87IkFKzc8Mj1/5zhnypTuVgitz43F+WWJR04P/kNGLDc2B6QQ7luF8iVGkbWvFKnN3mvW3pEIS5R3DQmltQAalCKmBmdEkuM8jvCzT30jTz92LZ/82h1889Q97JkZaSDNuQoz5yozKWXUUxSZeZMbHqNBJ0XcT6iJ57LBUV5y43N43hOfzmFWcDmGkFNX3b4xz4jpBH1l0b0BW/u7TEOgNCUWz/VHruSin/oFbv3sf+ev/uYzPLC7TTHq0ZAwRtR6U1RYo0kxzT3vpLXUVVLCeI+etthxw7WXXM7rXvZKnnXxkxASI0HiWSNb2PJ17JBy2mhGWlMZA+2M2BQEAk472rqhSonQNgv4eM4Gd2THUmtZavDsZCDyBqdRhJiEfSW0eD8jxRkhCUDGJI0LiraRzVD64HKPUAYFKAX4lkJF2ukMoy3aFszqGlQgKrDJkrzw7emo8F5o9DWJkIUqLYrkW1QMuBAhtOhUU6aGay45xg/f9BJe87JncV4BRYRKBYnSU8ZiZ+mMSDuvM3nfgAoEXxOSMK+IMY7QhiVW8QxkCB0vpSb5RPSe2NTzyp3OzpMxCj3b4nlPvJA33HytsNJ3wKEUckSb5z1GMFpELpVha2tCHTxHjm7IfOqEbxt0aunYm71vKZOHENAelBNDF4JoyxWlPXD/zmmz8un44LFZW+2xPh7XRqrzPjvjkBD29EmYQis8Z6asKKiwE4cNjsKVEEAlQRWl1GKSo6/7XLZxFc+47tlczOUoLPt7NTppKlfRHwxwRraURXF6ySF+JFuilh5WWjyt3LukjAat5ppGqByNnfNBy/9OKc17ceS5INRFOuFRVIw4oo/hG08IDaRAqQu0t6y6dfp+gDNCZaScfK9sB4k23z1G6TktT4mlwPKcI8/k6hdeyde3v8WX7r2Tu07cw+bmHl6FjMYSv9BqI3CVGIlexCF7uqLQfS46dAHPfM7TeeZFV3E+h+ihUDFitV3q5VqaOpXPPe/XVhucc8zqGtcvKJJEyhfqVd5046t47tNu4JNf/jyfvvtrPLBzmon3NMFjncP7VgAGSqG1pW28KOX6yHpvyJOveAIvueG53HjR1QwAlSSylmstTbPd8egsyBk6ZvQMiFh3jot7Q5JxzJTIt1SDAWk85YKqwuXr1voWZ92S334gvloaUqvSJPpa0wJHSseFPUcsJPpovcdiMFFxfKUiNqBzP2zIopLd0jzacxw1nmJoaGIktPu4kRXARy7ACMQ9r615/UTPN1oVPSlEKms5dugIxzbWuPzS41z35Mt5+pXrrAAVEuE4fI4gHa2odszrPBrRzrLA4R4cLTzK1ZiiR1vXqBgonEH1oMyda4USVWVrDU7DNMDhQcGFQ0WsWmlszjmNQMKZhFEtb3/dyxkhkPOs5dHRvkh6MC1aMbQ27G1PUETWVgcYJ/1hGwUcKzyYKVgroJWUGJiWQ31DZ48Uit29bZyzlCXCF2g0MbSgnHBYoiTbYIqHrfnH6lDpB8kXPdZGgiydSiTSasVumjCZTenbgp4tsapgJ53mo1//U/bNtkRRUeFUiVMVq+UqhzbOY214HkNGVJS0swbdGtZ6K/R0kQXxMuQge2pKieaS6o6jG+diODi4DYlxkxf5FIlKU+Np2gaVoeIxLmoM4ZzaVudZRpWhzDFIr5aGfWZsqwmqhDCpGfX6FLoUFFJtOFodoo8mBQjzwnUgKk0rFREcCUuCFDMdUyeRHQi0NDRsxn2+d/osJzbP8ODmQ9ShpvYtIQUCgcJYVnojRv0hx9bO48IjxzlaHWVARZl7f1KAwtg5dNsu5zJVnHNkmw4+rxX7vmZnf8zKygqV7pKC0OKJWCKwR8t3zz7APd/9Lg9tnuHBM6eoQ6QNHuccLhlGRY/Lj1/M+YeOcGRtg4sOn0+Rr00vyYa4qN0xvybT6ZSi6mONMCJoJLqJtmAbODupUc6yN92nnjWMRiN6RYnzLeeVBSVReqhSIoQkDcHdknmENZSS1EdjUkRrODNt2PWQykLWfQdATwkXWo4NB6jgKUyH5dN5fuDEDCZLa9DpQFs3WCOAjzn0Ri9SxyllpesOs5AEYt1zMHCizhuRHiEFtKGhohDHwokTZXJf06IKCjG1FEqkUU41sFW3uMJR14HSSWP7zEOp4fyefE+b313kyFJrxdn9GTtBocsS71NufBbghzOg25ZLhg6d0/lionJrxpJqboziFGkFZ0/tUDrHcK1PIuGVYnOW2AmJRmnG4ym9Xo/CQmojfQ3rA02BnO/26R36/T6rgxyLh1pIhqPGe7BFjqSjRHv/zDiq/1+OfzFS+XYMRLzS7DBhb7zHajlgxQ4lf64mzNgk4JHmV8l6awoMVoxEkyR1mCL9oqSvK1SAMqttRpUW+f08RKXTLD9w8NDy6FJEXVKn2/paRORxUs+IUTxfp83cMBlj5t7wMruEyqauAzJ7oboFDHWXUGnHpFnD+ugwWpIo6LgASLUmknLaandWs9/MxPCmSKVlHrQr0MahnWAbVYb0i+GyeKSRuSHiaecGWNqKpcZQZN4NoWsSNJX0wyhRts3JqYUHH+cbmgJM1llJSubrzO4u2lnWe8N5xKdywqyNXkTwMHjIx6WZ4Nma7TCqRgwohNoIqX2c3NpmZWVE34isSKVll269ENV28GMfA7u7+3gSo9EIo3RmfI80PhCz7kZ33SetZ1a3VFXFwCrwgdJ21y+vixBQRs5iOYI52HwrvVQCXpOIqvuOBVgsZQlJWZOKRB1anCkxaKZtRDk9l1OXxtO2cwPoOrc6s9z96O4acHBIGjaAb6XxOgRwWjZeSiorw0cAACAASURBVNmEjcBMdEqZ8Tw7V0kCGkWG7asF60PHMJkQqiqhVGrRGiJufkwJIXBV2tABQbr7Kmt95rshipy8dqBM1kkj1xUPpl2RjB/bZydYDcPVCqKIf4Uk6wl9cF6A3GgsYzaeMd7f59iRwygtO838SmZwRQhQ1wFTGJx7+Nw+FsfjO903L0yq+U0gLA+a1ke8DZRKo6Olp9cIRGqEXa1JkSYEJs0mfddjVa9ilEUZn6mVhHMvemRxGljmq/77Fte5TrGeb9zS86OywfLJM94fY7VhUPUobSk3m4v5PQ/3s87FBMWUcFllNwAkz2yyj46e4aCX2ySjpDWipuPxtXljTyBsEXgGg3KhTtoqmjbS+hY/rTEpYp3GOZOBJ17E3aylwBEzjW3HH9edr4oRFROGbHBzyqeTtbdd8Sk/3sWNXb0mk9WLXIXWVP0he3t7tC5irdQRuvRpmcl5vQ9YLbWoBmE4CMlimoaycMI3kiJRKXorAza3z1KsH6LSJm/UEeuEMb07TqMsVX/Iqe1N/HhMrygZVT0sUGg73+CFmFTRd7IOd7e3UP0BK/1ybnwUAdUGtNUEAtIvtUjNLa41pFaaTpWOmRNP54bVGsGR2sw8kb3zTJdVGgt4SJqeETWBFBPO5IgiBJSxc4qkjrld6zBf5xqNDiIX0gHoIok2tigMhaskysoRcdJqjlo0RFTyGZjToHRJIuGUQH2kIVZjlNTTFBHnDCEGlFaUOYXfMYznairS96VQmQleHC0HsWMvB1LCpgaNwkdDMgKbPyA7IoEXKs9zJ+2ilGIyqxmu9sA6UhK+Q52Ys+crIwY2qswBiaL1MNmfUFUVWmdYvEqQRDYmRtjba9jbG9OGwHDU59Ch/sPu78fieHwbKRbF7G4BOjQ9WxBjoiUSQ0NlCloSbWjwAWbTWmDLRcmg76goKagwqdskO9cV5s3j4vvNvTbFEhOXWhzL8ujSOF3ZXWoaIlYwizWTyQRnHIOqR2HEE5deF53t7zk9YDCnJ+1qVVoZGjqIsGe2M0YrWFtdoUAT8BhEY0uZgwcZM9NzWRY00ylOmwzLV2hn50ZDVGQD3nuauiHEGqO0pOtmDa4ssK6cm1TZpEzuG+lyRhLG+ZiyBpB+hBlbeKXzZtYO2ZYf61nLvlLMZjOqYR9n8uaekY5KQeEE1BIjWK2kOmJKdvb3sOs9rDLYvAkWWgxtjBGfhEUgpYRnARYQ6QpNWYiKb0iK1ke2d/ZZGQ1wWhG9fHdpIGR/vuccvfUNts5usd00DFcG2Kwq7KyB4FE5ulqg0jrklzxii9xvk5LUC3PaOSTQSmpWSoFKShB5HTJDLQwsEYxTVMZkg5MwuiJFkQZWdMAdWatdhbcr1kik0wEpNIW2RLTw9CkBcMjb5VySykzvysjK1EbWjBYG+di0gvjTCt8mnOvitTgH4sR8CyqtSDGSUsAZR8yZAp3XV1cZVrqjQJN5UZmp3HUpVTUvYUsUFRdWKoYGYywojSsLpvWMNjNXdEwdOjF38Lqoy+TXeB8RNVLLoOpleLuRlgkDs2lie3ubtg0MV9aw1oqj1YI5wO/32ByPeyMltCqSsPBEHIbSFOyEMSrMqLSl9TW7+xO01gz7fforPdlkc2E6JbmRkyL3c4QMBmjRGbOqiQeQfHMXP4/lCsY8HSBhyvwFWssGU9MybRs8idV+H5e96JjhxN33LAhi5yc7/9VRtrRJEEl7rcih912P1dEQSyTEBqslUTdvXEwJH1us1VgDTTuj5yp2IvhW03NufkNKy2+m8jEGZQ2BkgA0vsb7hhgb6mlDnI7RxuFcSekK4RXI5xxSIGV0luqs/uJE5pGVYonrrGtCzceidd6AgGHVo57OaFtBJCqdssSCjEw+MW+uVAlGrqBVGj+ZUA4GshWnyKqyBO2YTKfY0QgVhXswLkV21qg5gKPqD4UCyDjqWHNyZ5uNtXUqKy9OUcxMoQW/ZjScf2Sd7d0JW5u7DNdXcUZ6wTCgO1x2XjxGywpKGbIc2phRoGa+pkSqvJToInphN1GSUppTHyknIbHSYGROPBla3qUGtZ1HrguOubiok6mMMchpg5gCKXi0KeUrFDTItTF0xjGKHlySNFzWzkQrRfCN9FcZNb9eNosBpNCgnLDIp2yABMItr1WxOz8jqe05bUpa0O0lFqnDZDI7en6+06iLEmV3WZiO1Lljqq9Kw651TNqaopD0u0DmWZQX8gMhJqxy6KR56IFTHD56mLLU8/sYFCdO7TGbzRj2C44cXQcNbUtO77PIaz+Gx+MDHvJIo8vhp4SPIhdhcg2kNA7lwTct9WRCM6s5tLrGkZXDVLaiUsJSbgDlQeeQPPtknenKnmEEnRbyBYsg6xHHI16QfJMEoI4te3t7hNazNlzNKLIuKhJ5jZjVVkXRVi1+us9i2ShGdsY7jMd7DKoe66MhDkn9WF0I9BqF0dLgilZYK4qu93/3PkJogcj22U1OnzwjaTXI5x/QMSAKO0jqM3QRTcmoGrA6XGV9ZcTqaEjpCpqmYWdnh/F4SsgsDShL7nzJ/6nF9Xuk65o48GQIKV9r2YQHVUnyQSDDxsxTZd30dCmiDs2tlbBv96ses8k01z0kElYxsT4YUdc1ddOQMTKEuDiypT/pFwWhbXHOsrYyxBYlZze3GE9b0LLx67yxpRhkvQRYXe1TFAV7O7s0jSdEMseiPtjclM+/e8RYmz0GuTDd/jePWpcAAKErkGR70RHYkm3YHHSzhOQ5sF5V94iaPyMaWJJo08pgbCH3yNKcJMQ4d1plpNTxvObUlziTp0+fZmdrC20sD508wZkzm/ODULYjju1AK+Q6jp6fR+oADiCaTkk/LNMwdx2X5qXTqNOA00oiyO7axjivk3rvhXoxBabT6ZxTMCx/+HxypV6ZIpw5I3XN0UjnIFYzm3kefPAEyQfOP3qEw4dX5YQiFIUAovziMB7T49FvpNI5Pz/I65KE+2peSxC6GJsMxwYbHC1XOFStct5wg6EqsT7Qw4if2krqKSRF9AFCILZZgyPprMGkaBtP9Anvo8h3B09Suakve2O+acWcBU/wHt+2pBCz2KHBK02NYkZkfzIl+sSoHOCiIrYtKkRiEMhut39472nbFt+2xBDwbUvrBeM0DS37vma/mXJma5vQelZ7A0b9HiohPR1ADJEU4vyYuo2laTxGWd70xrfwprf8G97/wQ9y3VOv4cHv3C/nh7xPJZESiVEoZGIKOfhZknwMEYuhUo5hUXBkOGRQFsxmE3b2d4gqZfXkIDMfI82sJsYwPy7ftsLrl3JPTlKZ50+iS2MUrW8hemnGBvq9kslkQuMDPnhpNm09qfViVYJQA/nomfmWJiW0dYQEO3v7gIAhUIqUAv1eyTQTrHoSKnhUCPjZDFTCI+dugZ5STHZ3UBHWqz49Y9ne3mJnf582QRs1tc+p2rzHxpAY9UpWBz0muztM6hlNTLQ57dQBJlovc+F9pG0DTdtkm6GZTCfiiefUa4zZgCuD9x6TxXNbH0gp4oNQGsUsMWHzBm81+JDXs/eybmPHzZedtJw/TzHK+k6athVmbynpJeHHbbyAbHQWHUSKVyG0ORRN8/rtu//H/4mbX/7D3Hbbx7jskkv56/9+uziZ3s8NdgyykbdNg/etPB9897GEmGjaVuz2XHMKprOp1IAQAxCjzF3TNtlZiXPexJgUMWYmkKRoW5nvTktqNOgx25tKhOflJ0Rofba8ysgekQxnzm4TCaysV3leoKlhZ3ufXq/HecfWqCqZR2sy+30AY9V8Lh/r49GP7nvEQs4P9vpHmoAU4xwxF31YRCUp5Q0hLZprc87/Yc20KW8g59SGRGU1V1pjbob1HrQS/rKl10+amqIoqfHsj8coYGUwEraKnILzXtRXfQyYuZTn4jNCpiFKQBsDXkkhv4lSHLZKY5QhxoDTCymDthUG6+6Y5xxvWnR2vvK1r/Kud7+bnZ0d3vjGN/K2t72NflkJGhH1MC815blTOX1ocj0jZtdc6RwFKnUAodjVOWKS3qIDF0yd8/n5vGNmBlnmYoNFSrRuA/v7+6yurlIYjW+l/whAVA0twXuUE2SZTwIqCCmxv7/PymiEBYH9a8U4tuzu7zHsD6hsgUNJw7W185qnjxFn5PNmdUNVFnP13whs7+0BsDoaSa0i+NyorHKPjKw77z1nt3ZYX1/HqIQ1ltaL2KAzUh/T+qD/ubymvPfzz1y+Rt06OrBmluZTa50ZveNcD2v5ueXPTSnNr0EXZVhrCUF646x95EpDjCKfXhTF/PNDkKbcBx98kHe9613ce++9vOpVr+LXfu3X5u9rmoaiEGaL7ry69aC1nj9/7nwIRZNBZ3YM59x8PeoDUWbITb7mwDwu/zullI0lPPjgSUajEaurfaE6ahNFIbXHEOTvkyfPkhJsbGzgSiU1KK3Y2mqYzSacf8EaKXoBZURQymaKLDh5YouV9TUG1WPfSj1mjdT3c1LLBmY+DfNkdofGY/63IHpEGvoD73s/93/3O5lrTfISa2tr/NzP/ZwgdJTm7m/ezS1/+Id4L02Mzjl80/KkJz2Jn/rpn54btk/dcQef/OQn2d/fl7Sg0bz8la/g+mfdQAKa5JnNZkzrGcP+gA++/wOcePAhOc8QcMZy/vnn89a3vhWAW2+9lc997nPzc4okxuMxb3rzm1k/tMF73vMeat/S6/VYHY4A2NvZpaoq/udf+RW+8pWv8OE//RBlWVLXNcYYtre3eeUrX8nNN9/M7//+77O5vcXbf/Hti/lJkQ996EN89atf5d3vfjf9qpc9UtnQ/uiP/oidnZ35MWqtGY/H/MZv/AbPfe5zedGLX0xMkfvvv58PfPCDtG3LZDalLEucczzxCVfxr3/yJ/nu/d/hlltuYW9HpLZ9FGN24YUX8va3v53bb7+dT3/607zjHe9gOBzSti3WWj77+c9x66238s53vpPVlVVq3zKZTPjIRz7CRz/6UVII/MiP/AivffVrcM6hUTS+5Xd/93c5ffYMbSMdpRdeeCE3veiFXHHFFagkiq8xRrCWMzubFEXBzuYW7/vPv8NdX/8GR48e5a0/9zaufdrTqJsaV5R88o5P8qEPfYReryfcDjEyaxte+MIX8qKXvJhTp07xX//PD3DDDTfwipfdTEqJj33sY3z5y1/mF9/xdqqyYjyr+fVf/3VuuP4Z/OiP/CgnT5zgAx/4AHVdy3pLibquufDCC/mlX/ol7r33Xn7v936PEAJt21KWJc997nO56aabDmzMk8mEP/iDP+ATn/gEzjl+7Md+jFe/+tV04pndZr+7u8v73/9+PvGJT3Do0CF+/Md/nFe84hUHjBPAHXfcwfve9z729vZ42tOexlve8haOHTtGCIGTJ0/y3ve+l9e//vVcddVVc8O4u7vLb//2b/PMZz6Tl7zkJdx2223ceeedvOtd75obSmMMd9xxBx//+Mf55V/+ZYbD4dxIfvjDH+aWW25BKcXNN9/M6173OobDITFGPvWpT3H77bfzzne+k16vh9aaBx98kN/6rd/iGc94Bq997WtFhuf0ad773vfyxS9+kSNHjvDmN7+ZG2+8Ue65lLjzzjv5sz/7M8lWeOmh293d5Yde/kpuvvmlNE3krrvu4pZbbuHuu+/m6NGjvOENb+DZz3oGTRPZ3NzEWstwOKKqjLRItAFnDWfOjIUUeb0HSRruF/IJ4tCcPrXDYGXEsPfoT4b9gyM92kc85+ech/3f8xNTSinEg+8PMYUQko9tapNP41inOoVUp5Bmyac2hXR6+0za2FhLvUGVnvCUq9OVT31y6h9aS2vnH01b473UpJjqFNKH/9v/k1CkSy+/LF1zzTXpmmuuSVab9MLnPX/+Xb/6q7+alFLpyKHD6alPuSY96aonJiD9r//H/56aFNNOM00Pbp1J3zt1Qv493k8bR/8/8t47yqoq2xqfJ91c91YuQpFBogRFW9o2Nto22EoLYs5PRYwoKmJoQG3MYnwqJnyILQZQRMxtpOmmRSWpBCVWUbnurRtP2PP7Y59z6pba770xfuF7+vYYNcS6t87ZZ+999lp7rbnmrGK4JMYRo0dx1JjRDEcj7NOnD9va2kiS55xzDnVd5/Dhwzlo8H4cdeAB7N6rlstWruCHqz9lt961PPBXB7OipppQwN79+3G/YUM5YvQoWo7Nx554nAA4cOBADh06lMOHD2f37t05f/58CiF45JFHcujwYbQcm3mzQMux+e3WLaysrmIsXsLG5iY5B6JzQk444QT27NmTJOk4Dkly165dVBSFM2fOpENBQfLV118jdJV9Bg3ggKGDOWz0SEIFDzj4INokP/roI9m3/gO4//ARHDlyJPv06cPTTz+djuPwmmuuIQA2NDSQJE3TJEnet+B+QgG3bNtKQbK5vY3jj/udnJ+BAzh4+DBCAYePGsl9jQ0UJBsbG1lTU8NIJMIxYw7kwEGDqag6h4zYnxu3bKFN0rIsCpJ522Kegs+/+hIDsQjD0QjHjBrNqopKKgDvvvtufz1eec3VhG6wb78BHD5iJIePGMmetb350L8/Rovk9t27CQW8aNrF/njNmDGDANjc2iL71tRCxQjwvAvOZ94scOPGjQTAqqoqjhw5kkOHDuWgQYN4/PHHkyTfeustAmC/fv04evRo9ujRgwA4bdo0f67q6up4wAEHUNd1Dh48mP379ycAHnPMMcxkMrQsiyS5efNm9uvXjwC4//77s2/fvgTACy64wJ9v0zR5/fXXU1EU1tTUcP/99ycA1tTUcM2aNSTJNWvWEABXrlxJksxmsyTJK6+8kgB4yy230HEcTps2jYZhMJVK+X1taWnhkCFDqKoqd+7cSZLs6OjgMcccQwAcMGAAhw4dSkVROHLkSO7du5ckOX/+fCqKwj179vj3/O1vf0td17l69Wo6jsP333+f3bt39/+2qqqKADhr1ix/DBYtWkQAHDx4MIcMGcKRI0eytraWd99zHwXJVW+9w3AkRiMQ4aD9hrG0rIpQDP7pllvZ3NTOffXNtEy55winc/sxTXL37hbm86RpORQ0SVqksP0vOYJsbEyxvcP8qR3xF9d+/kbqX7Qf2q5//eNQ0CG9H2GTwqagQ9s1TGmabLVSbMi2sCHdzF0NuxiOBnj9TbOYpsWkU+DVt8xmtLqce1ubWKBDm+TzLywhFHDbtm0UQlAIwXHjxnH06NEkyS1bthAKeMZZZ8o+2w7r9uylqqqcf/ddLJDcl2zlvmQrC45NWzhMJpMEwDvvvou2cGhR8LpZ17Oqqoq5XI4U5FlnnMnq6moWLJM2ybywmbVN1jU3MpnLMG9bdCj4zKJnqeoav9qwnoJkwZKL/uGHH6aqqqyvrydJ2rbdZWzHjx/P4fuPkJuu+9lxxx0nN8maatY37JOfCYeW2++TTz6Z/fv3p1UwfcegoX4fFfflFyQdCr7y2nJCBdd/s5k5OiyQPOnUqRwxehRN4fCTTz6hoij89ONPKGyHQgiapukbo5tuuonBYJANDQ20bZsdHR20LIsLFiygqqrc/v13tByb11w7k1DAJ55+iul8jhbJFW+vIgI6T5hyEm2Sbcl2lpaW8rZ5t5KCNE2bb739LqGonDt/Pi2Sli3oCNIi+d2ePQzFYxzzq4NYt0+OXSGX53nnnEsAfOe9d5m3LV5z/XXU9AC3b/+eQvj+Ci2SBUewqa2dRjDA8/+tc9O/9tprGY1GmU6naQuHjU0tjMbivOSSS0iS33zzDTVN4/3330/HcaTxdNecbdv88MMPCYCffvqpf83Zs2dTVVWuWbOGjuNw4sSJ1DSNb7/9tu9gPP/889Q0jbNmzSIpjfKBBx7IRCLBtWvXUgjp1D3wwAMEwHvvvZckuXTpUiqKwhkzZrBQKJCUTknv3r19Z+Wf//wnAXDVqlX+5v/6668zEAgQAG+//XY6jsPLL7+cJSUlvhFzHIcXX3wxATASiXD79u0UQvgOyuLFi/1nfPvttxkIBHjSSSeRJO+44w4qisKdO3dSCMGLLrqoi6Fsb29n37592bt3b+7atUu+l0Jw5syZVFWVS5cupW3bfPLJJ6mqKrdu3Srn2X1Gx3FYV1fHmpoaDhs2jN9/v5MdHRnu3VvP0047g4qicdmy10hB2pY0UMX7VT5P7trVSMuWa0Kuiq5GSpBsbs6ypT3H/w3tF3tWVP4bPwBc9A3hUEj4qqLAURRYEMgLC1kzh3Q2DdM0Ach8kGVZyGVN9OjRAyoUGKoB4TjIZDKwLAupVAoFs4D2VAo+X4qLsKMCKJoKWzio2ydDdqeffrrss6JI3SUKV33WRN4sIBaLQVVVaIqKdKoDCoCgEYCqSERioVAA4OaK3NyRYRhFaCwBSzhIJBIIGgHoqgo6AoVcHsJ2EAzKwlPLsgB0UimxiNxSgj7kj2EYPoGopmmYO3cuPvroIxx++OHo6Ojwk+Cd0FzFD4vohtGJ4BISlu9YtsyhQUFrayvghpZsx0bOzCGdlsrFqqJC13U/9KQU5RGK8yBeiFLTNASDQei6LuU33DCRaZq47777cP4FF+DfzjsfpmmivqEexxz7O1x3wyy8vnw5tmzdgkgkglQqJXMzAtB1DcOGDvXHyHIcUFWQM01oAF5f/hryHWncf+99qK7p5jKlG1hw331IlMTx5BMLZf7Ikmz64XDY5ylVFIC2gK5I9KRlmlAUBel0GgD8MJ5wOf8Mw5A0S24eJpvNQgjh52S8vIzkDZR1YcVzLITAqaeeCpLYtGkTkskkVq5ciRtvvBHHHnusD0g45ZRTcNJJJ+GBBx6AEAJr1qzB+vXrceedd+LAAw/0Q2yXXnopzjnnHDQ3NwMAFixYgAEDBuCee+7x80u1tbV4/PHHMWDAAOzbtw+hUMjvi67rqK+vx/Tp0zFo0CCEQiF/LXlrxzRNCCHw4osv4vHHH8fRRx+NQqGAcDiMXC6Hhx56CBdeeCHOOOMMFAoFmKaJY489FjfeeKOf2woGg1AUBeXl5Vi4cCGefPJJ3H333ZgwYQKEEHj77bexY8cOPPfcc6itrfXfrVtvvRXdu3fHggULJOO6Wxvn5dsMw4DpztmqVavQ0NCAhQsXok+fXjAMDTU1NXjmmWdQXl6OxYsXy+em46uAO8KC5HS0EQwGof5wZ/4BOldVZSH6fyuv8TNvP/s6KW+OfjJ9+FMTWCR8JslaJUO0UKSqkgUBkxZM05QvIIFIQNbuaAR06MgmM1BUoLKsHEGXEiaiBRBQJPODYRiwFWLbzu8BhTAVIkcbKoGcK+6mqBq69+wJAHjllVdw9JFHIRQKQTPklGQyGQBAeWkZgqoBCAcOgVQqBVVR0bN7D68MyH9BVFXWiegBA42NjZg7dy5sIdCRkQCBmTNnIhGLwzILCAWCfvLaQxd6ha2BQAAQxN133oVoSQyapiGfz+P888/Hfvvth1wu5yeVP//8c9x+622446474TgOPv7kY5im6TKmA47LxN2jtieWv7Yc9fvqUVlZCUPTZX9ZlFwXjr8pBAIBKWXg163IYmZvo1q4cCHee+89OBRIpVKYNGkSjjjiCN+w3nvvvYhGo7BtG9FoFO+//z4AoCQaw/at26AQOPbYY2E7NkpKShAMh2CZBfxm3K9xF4AdO3Zg8KBBiMfjePPNN2EYQaSzGbz88ss49PDDceGFFyKTySAWi7mGgvjs40/QrWdP7LfffsgX8oiEQnDyBcTLynDIIYfg/fffh2VbiMViAATOOO1UOJTPOm7cOFx40UWore0Bx5JjEAqFEIvF/FwlAN9R8BwtVZUG2LIkkm3lypXI5XIwTRPpdBq//vWvMWXKFB/Q4DkkiqLgq6++AkmMHDkSa9euhaqqXQyU4hrMiRMnYtmyZdixYwe+//57WJaFY4891v/cyyU9++yzAIB8Po/t27djwoQJPqDCM5rjx4/HMcccA0VRUF9f3zm3JGbMmIFMJoNly5bhiCOO8B0PD9wQDofR2NiI8847D5dddhkOPvhgfPDBBwiHw9izZw9MU+b1PECDruuwbRu33HJLF2dJCIEZM2bgmWeewcUXX4yZM2cil5OcemvWrEE8HsewYcMkEMUw4DgOQqEQTjjhBCxatMh/bm8+vGeTjiGxYsVrqKmpwpgxoyRVmK66RcYqxo8fjzfeeAOCgGFoPt5Kc+v/stksFJe+Q3Eh/VKzuXOTI10jZf6E5twvsP3sjdS/bP+Vh+HSuSiqZD0uCAt520TetiAUIKgbiEWiCCsBWctOR1aIC5n0pJDJetVFnqlC8p9piopYOOriMQi4G0Mmk5EerqHDtCzYdNC//wDMuvFG3HH77Xj//fd9lBEA6LqOgGs0HDrQFQWaqmLHjh0gib69e7vPKCHsgUAAlmUhFA5DDxiwbAtPPPmk70GWlZVh+rRLUBaLS8h8oPPE9FNIMIJ48cUXJQmUoiCTyWDChAkYOHCgf5qhEDjvvPPQb0B/XHnllZgzby5UTUPBspDJZBCNRv0E+nkXXIBnn30WQ4YNxaj9RyKXy6GtpdW/v1dvkstkACiIRaK+t+iBHxTSR2itWLEC4XAYVICWlhaMHDkSv/nNb/xTxKJFi3xEoneSMAwDhULBP3GVRGPQNV2i6FRZw1NRVg44AplMBoVCAYZhYP369WhuboUtHOzctQsHVfwKEPIa+XwekUgEuqZgz+7dqCgrQygUgmmaiARDvnhhOByWpz7dQD4vuRbD4TDC0RhSqRRuvfVWLF26FGs//4e/AXpghmg0Csuy/HnSNM1HvHnGK5fLAQC++OILbNmyBQDQ3t4OVVUxefJkH8Qyd+5c9OzZE/X19Vi1ahUOPvhgjB07Fn/5y19Ad3y7oAmFQGVlJWzbRjKZ9D8Lh8O+Q+A7Oy6CzwNYlJaW+vPr9dP7dzEqMBqNYuXKlVi6dClefvll7LfffnKzdr/nATtUVcUFF1wAwzBwaSG4SgAAIABJREFUzz33YMmSJf418/k8VFWVzo1rOH10btE68Byi9957D47jYPTo0V3GOpfLQdM0v+/F70RZWZkfQfDGwfvxfq/rKtrb2xGNRv0x8py8UCiEeDwOy7IkQjQegxDSwAsKf0yCwaBU/+jCneYV6Bf36ZeP7AN+AXVSxaE7AD+ul3JrF/wiRbgwXgWwFSALG0kzi1Q2Ddu0EDWCqArHUW6UoEQJIeAWjwYUA8KWzASNjc2AoqC8vNK/lRR1cySDj+NAI1FIpRGPlqB7ZTXi0RgikYikWKVAMpdBc7IVt916Gw4ZNw77Ghtx1nnn4ojfHg1oqov8UiFsB7qi+SeMbd9tB0H06tULcBwoLjrMcRw3ZAlk83kkysuxYcMG7Ny5Ezu//x6bN25Et+pqoGij9zYO76X2wnPeMH72t9Wor6/Htm3b0NTUhHHjxvmGoyQaw5w5c7BhwwYsWrTID6NpmoZoNIpCoYCOTBqeMuzo0WOwes0anHfBBejWozuGjRiO4yb8HgD8sAkAdHR0IBAMIhKJSHokRY6/4ob7vM1m6dKl2L1nD7Zu3Yp0Oo3TTjvNh0yTxJdffon6+nrs2rUL9fX1mDNnjm/sEokEAGDnzp1QILW5HEsSpjbsrQMIVJWVI53qQDKZxFVXz8DGzZvw7ZZvsHHjRqxduxaXXnopEokEMvmcv0GNGTMG27d9j2w2D9M0kTMLPlPBrl27XKfGpa7SNCxatAgvv7wUb7+9Cm+++Qa2bduCN15fgURJHKAK23KZFhUFgWAYli38AlbSgRA2LNuGIBAKRwGouH7WbOzeswcbNm7Gzl17cNvt80EoUHWpPZZMJtHU1ASSuPnmm/Haa68BkDBoktizZw8AGV701sRXX30FAOjVqxdCoRCEENi9e7d/MvFCiLt378aWLVsQCASQSCSwbds2/1RmWZbvLKxbt84PjZHEN998gwsvvNAPLba0tHRZn6YpGeH//d//HW+++SaeffZZBINB3zA7joPy8nIIIfxwoxf+BIC6ujps2LDBDx0qioIvv/wSZ511Fi6++GKsWbMGkUgEJNGvXz+0tbVh3759AOCfUBVFwcaNG1FRUeHD8IvLMrQiizJ69Gjs2rULjY2NfgjfM7RbtnyDPn16IR6PAeh0EFVFB10drnA4DE3rLJfwmif54r2z3vN1bnW/zNjfz95I/adNAahKaklTODAhYEFKD2QdE8lcGsmOFOgIxCJRJGJxxIyQpDsSQso8OFLSna6+DoXAKy+9jL69+2DEsOEQbvglFov5oRTPW9u4fgMGD9oPIUOGzwxofj4hGomgNFGKl19ain/84x+46aabcOPsG3H97BsAIeBYNigcKbkOIBgMggBWrnoTQ4cNQ02PHnJRkjJnpWtQdR0OBDK5LAzDQHl5OYK6gWhYctR5XIG6rsNyZF2WV0PinWaAzsUejUbhOA4iEcl24IU+SkpK8MUXX+DOO+/E/PnzcdBBB8lTqSI1igzDQEVFJfL5PFKZNPKOzOcNHz4C995zL174y4t46plncPOfboFS5GULIbBu3TpUVVQgHov5oRSvJgeAD6+OxUsABW78XvX75m0W3gZY/CJ7Hm2vXr0wePBgPPjgg8hmJaln0AhAOA4efvAhVJZX4MADD3TJPlUZgnUhwv0H9se4cePwzTffyA0MsvZMADj+D39APpfDypUrUV5e7p8C/r5mDb788ktMnToVQGfIznE3IUVR0Lt3bziOg/b2dnS49VLxeFyW0gl5EtN13ffwvVybzLHIcVHdHJz3eSQSccdVGm5N1/HAAw9g2bJlWLFiBebOnYvq6moIIfCb3/wGiUQCTz/9tD/33un8mWeewejRo1FZWYkDDzwQAPDYY4/5fTcMA7t378awYcMwf/58AMDRRx+NN954A1u3bpUSJ4YBkpg9ezbGjh2LVCrl1+DNnj0bsVgMd999t3/vH67DxsZGzJw5E5deeikmT54MIYT/99lsFrW1tRg6dCgefPBB2LYM4XprYfLkyZgyZYq/9oWQJ+XnnnsOw4cPx8SJE7F3714IIXDYYYdBVVUsXrzYP73puo6vv/4ar7/+OiZPngxVVf2Qt9dH7x0CgKlTp8K2BZYsWeKeiGR+eN26dfj0009x5plnwrZt37nxmheK9Lcvn9r+x9t0Z23Wjz7qMna/hPbzD/f9J8W8BFy1VxVUFZiwkM3nJRu0KkXsKmIJ6FA6+e7gigq6C06hlB5XNQ35XA7PP/8CXvzLUhx5xJF4eekrSKXaUVpaijWr/4Z0Oo0VK1bg8COPwBNPPIFPPv0EN99yi8zNeLFrW0CzHUQgw0x3zr8DPbv3wAUXXADTMmUuyjVMuiqT/bZlwRYOHnviCby1ahUmHn88Xn3lFbS1tSGRSGDt2rVIp9NYsmQJzjjrTITDYSSTSTz37LPSKGo6stksxo0bhxH77+/3BYD/IhaHQry2ZMkSVFZW+i/1/vvvj0MPPdQ3bMcddxyuvfZan17IcEERsniWqKioQC6XQybVASsQkDk3TZ4Kw8EwcoWCPAW6m/Wdd96JlSvewDXXXCNrkFQVmiqlHDxv3SPVe23F69j23XYJYsnl0K1bN5x4won+i19cWOo9pxc6VFUV9913H/7whz/g2PHH4IorroAQclP56KOPsHDhQsSiMTQ1N8EwDHzwwQeo7dkbQpG5qo8+/BDnnX8+Qm4uyrQcOAHguOOOxcTjj8fF//Zv+PrrTRg7diz21dVh3py5GDBoIKZPnw64OTpN0/DKK6+gpKQEpm3hnrvuRjgcxvjxx6KtLQkAWLduHV569VUAwN//uRb5Qh6vvf46CoUC0h1JkMQXX3yBhoYWlFaUQ1Dgk9WfoUevWrS2tsK2ZRJ+6tSp0IwgHFsgmUpD1TQ4tpAchWqn9z5//nxMnz4dJ554Is444wxYloWHHnoI3333Hd544w0AQL9+/XDzzTfjz3/+M3K5HP74xz8il8vhz3/+MyzLwpVXXglFUXDLLbfgtddewxFHHIEbb7wRffr0wTvvvINHH30Ul19+OcrLy/2TVltbG5555hnU1taCJLLZbJe16DkpI0aMwNy5c7ucvL3mOA7uvfdeTJgwAYcddhimT5+OQCCA559/HuvWrcPChQsBdIZFvRP30qVLccghh2Dy5Mn461//inHjxuHMM8/E7Nmz0dTUhEMPPRQtLS24+eabUVlZiRkzZhSF5Dr74YF3hBD41a/GYerUqbjmmmtRV9eIQw8dh507d+Lmm29GbW0tLrzwQp+B3+sLFAWmabvhQxTRqnVuZqpLs6Yo6o94A37R7f81nOD/rfaf1EnZJE0K5ijYwQL3FZLck2/jPifNVlpMuRBzW1h0aHeBogshaFmWD42lIHd+v4OxSAlLonFWxMsZ0oI0NJ0KwFgsxkAgwP79+3PJX16gHjD4+4kT2J5K0nJsv3tHHnkkjz76aFKQS//yIhWAzz33nN/XrTu/Zyge44MPP0SSNPMFCiH4zZZvqQUDjCbijCbiVDSVgUCAwWCQJSUljJbEqAUDbGhr4VXXzSRUhYFQkIZhMGgEqAF86IEHSSHhsoLkov94jvF4nBs3bqTjODRNk47j8KmnnqJhGDQMg6qqMhwOEwCvuOIKCiF48skns6qqit9++y2FEMzn8xQk5912K0vLy9jU1kqbZM6xaAqHGavA+pYmNiXbmLFk3ZlFcnd9HYPhEO+9/z5u/uZrAuD48eP9GqdcLkdB8uRTpvLgQ35FQfJvf1/DWGmCWjBA6Br1gEEo4GFHHM6CZXLevHmsqqpiY2Mjbdv2ocGPPfYYY7GYDyu2LIsrVqxgvz59qbgkNWVlZXz66afldAvBZDLJ0aNH0wgGqGoGjXCEWjDESVNOZns6wwLJ+o4O1nd0MOeut2QqzQv+7SKpAagphKrwiKOO5Nbt2/y1OXfuXGqaxkAgQD1gMBAKcvjw4XznnXcoBLl3bz379R9ITQ8Qmk7FCDAQibK0soqqZlDVDEYiEZaWllLTQ5w778/cs6+B0UQpo4lSasEQoemEorLvwEFM5wt8adlyQje4+m9/p2ULCX0XnbVsHlz9qaeeYkVFhRc0Z+/evbl8+XL/e954zp8/nyUlJQRATdM4YsQIrl69Wq5Ztxxg/fr1POigg6jIIwEjkQivueYaptNpkuS6detoGAZnzpzpryOSrK+vZ0VFBefOnUvHcXjDDTdQ0zR+/PHHtG3bfyefeeYZhsNhv1RCCMHly5ezd+/eBEDDMFhRUcEnnnjCh+Q/+uijLCsr89cYSb755psEwOuuu87vx8yZM2kYht/3cePGcdOmTXQch47j8MUXX2QsFvPLS7w+2bZNxyHzeZPTpk2nqgSoKBoVRePhhx/OjRs3uuuvQCFsf9wFyda2DjY1dfjlG8Lfi+zOOgU6PlR9T307beu/2B9/Ae3nzzjxL5rMPbmnKQjkrRxylgkqgBYMQFOlXxKACgNSVE+FUqTz5AsOuBo1Burr9qJv37645aabcf2116GtrQ16KIBcoYCaqio89thjuOH6Wfj222+RSCQQiUQkaoeSxFbTNKTak8hms+jeswfa2tpgWRbi8Tj0gAFF1WA7NlpaWlASjaIkGvOpdXbu2om+/friznvuwVVXz0BdXR1CgSBSqRRikQgefPhhPPTQQ9i+fTvisZjsmypFO7zThBe28+iXMpkMWltbZX4LnaeqXC6H9vZ2P4nuxeVjsRii0Sja2toghEBFRYVPO+O4EHzbtlFaXuZSIMlxlfNAP0+laZoEG+g6GvdJ+phQKIRUezuqKqsAAI6bhBdCovcyuawMP5IoWDJ8SPdUQhJBw0B5WTnSmTTa29vRs3uPLoCQdDqNdDqNioqKLlRPVsFEU1MTNENHaXkZAi6tk+4yizQ1NLqQewEjIAlwSyvKpdesKaCiYu++fajt1g2KTQQ1BYoCNLe14/udO1BRUYba2loEFA22ZUFTZF6ktb0Niqb6oIPy0jL53A5hGBrq6hvQ3t4OIxREOBrphNArKmg7CAZ0bNmyBePGHYY/33Unrrv2amza/C2MQMDPL7W1tSEUCqFXbXc0Nbdhz549GDJ4ECLhEOhIdVq4vHl0yww0TUMul0MymYRt2+jevbt/kimmRlJVFel0Wo6dpqF79+4IuOOj67o/9iTR0NAAy7IQjUZRXl7uz0k+n0dLSwu6devmn3q9U/7evXtRUVGBcDiM1tZWWJaFmpqaLrRJ3jqtrq7u0i8APtqvZ8+eCIVCfl6pra0Ntm2jrEyOt/f9trY2ZLNZ9OjRA4AMDXd0dKClpQXBYBDdunWDZVl+PjeXy6GtrQ01NTV+321bQNPl9Wxbhu/27q1DW1srunWrRq9ePaHAo3DygliSVJYAWlqSCBghxBNBV+gULg+ie6oiAVVSG9sW0NiSRE1FAvovXK7j5x/u+xdNAj7l5mhABVwRupxlwsrlkYfk4gpoOnRNQ1A3oKua/O4PmuoT0MqwQmlpKYKhEKqqqkBNQZmqwbItVFbKPEw4HEY0GnXJWi3ohgFd0yEcB4nSUiRKS0ES8Xi8S0jKoUBA01FdWQld1fw8gnBBGSBQUVEB27ZR06MHLMeCZugoS5ShoqJCIqJIBHQDPbv3gEclTY8r8Achgmg06sf/gc44dygU8l8+zwgBnQAHb6PxNhS6CKZYLCYRWVAgSKhu2E+43wsEAqgKViJn5pHJZKBpGqq6dwMdB7pmoKKyCjmzgLALj/c2zURpKWLxEnRkMlA1FdFwCcKBsJwbeJgYiUiMRaUh9dB3HmIqFpPAlWJYcyAQQDAUQm3vXjBtC9A1ZO0CAnpAksRqGnr06OHXc3nj15HOosMqwAiHoAZk7iebzaE0EgYF4DgClWWlCEWGwoEDRdFgOjYMTepyBVVVbqya5od1iqfGshx0716Dmu41SOdyMg8Yk4l2SKpAaAD69u8HQG56BNC3Xz8/FGXoig8GIICqyjLE43FkMzLfFQuHfCgzgC68dOFw2K9h8uqAvLoz+T6ofm6ypKTE77eHYPPWileXVmxEvObBunv27OkbF68PgETOeuGw4vWmaZpfdxUKhdC9e/cuyD0PzOA5XsXGlS5Cz/u+10gZmi4vL+9iiCKRSJfnK+b+CwaDvkErfn+E5OJFQ0MjAKB//z5Ip6sRDAZcbj7vOsJ9HtXNKQKW6SASdu9BtUu5jBx4bxfqLM2Qz/tjnsxfUvvZG6mf5Bpl0f8LQlGBgKJAN0KIGiFZvAsbtnCQtfLI2yYyhRwE6NdX6K7R0qG4SrsBlJbF8frryzF86DCYVt6vjwEFgrqBQ8f9Gq+//rqfsHYopMid+3IpmgrLdklbiU7SV7cgVXPRa56BEpB1XKomiwFfW7Yco8ceAFXX0ZJsAzQViXgMNgRO/OMk7DdwoA+r9jZpVdMAVXGZrDuJNVVFEtx6EHNP3oqgL7oGSB0fu+hU4+WjDE3vQmYrvyuLiR3hQCsyMg46Na5My0QoEEQoEEK6kEVrsk2e0iJRhIyA9MYdGwFNh6pJeRAhBBRVQ0lJHFkrj4JlIpOTgIdY0EVBenPvEtcSnca1GHnlPb+30QFSBVXVDWTsPDrS8qQXjUQQ0YK+ci9UQJgOhKYgFosABU1qetmO79XHI2EpWa5L71jTNLS0tUIr0xBxVZM9rkhV02S+FA4MRQPZSYqrqpoU7VNkriOdy4JZRdbgqSpsR0DTJHR79d/+hkR5GZqa2xCNRpFKpVBaUQ4NOhRdQyadhhYwENJVBAIabCuEdDoLRdEQCRo/InwtPi15UPdiMthiMEEn7FoWKHsGylsvxc4N0OkEFRMXe06QZ0yK56qYyNUryPbWVHH/NK2TZBlAl9qsYnBD8bMUg2y8YlxvXXifFxtWzzB7CFLvM0WR8va2LecECrBvXwsMPYjKygQo5KkrGAxAVRU/l1TcXzlG8vkDgR+TMv+w0X1nO0l0O4FCv0Rj9bMP9/1nRqpLc70SQjJMKK6whQO48goOLDqwHBuWY0PYDugIaFAQ0g1olKetSDAMy7FgaAYcOhI6yk72bU+x1SliJBdFi9vz7j3mBlnqVHSch9ycZLis05MN6BIdVXBsJLNpwN2kJBu6gKHq8NV+iw2UIl84RXOhruhczN5/hZCiScX+vO24jBJKZ13Lj8aelJIcRdcq1idi0UTYohOsAUV1P1PggMhZeeQyWWhQEAmFu0DkZbG1lAWXcG4VNm0ULFNqO1Gi4FRVha54423D0HT/BPDDjdbvk7uRQVUgoCBj59GaSiISicDKFxDUDVTE4oAtpHil6iq+ukTsJohMLou2tjZEQlFUliYQVFU4btgn7zhoS7UhHA4jFgxDIWUf3bn1GOEJylIDvVMC3pbDI8NDFOhoT0IIgfLycheS7xpj15ilswUkk0nouo5wOIySWBiCQHNzK2KJOMIBXZ44hZRaaWptQSJRgng0Ih0Ld4yUHzgl3tx7cPQfMqEDXQ2bdxoqNiae0fCfryi0WAw+KC5YBtDFMSpes56B8n7nkd563y2+tnfd4ut4ffeeCUCR0VF+tOEX37P4b4pLNjwnrLG5HY7joKqqAorknUZzs6wvq6iISykR2L5hVVVpzPMFgdaWdnTvXu5LzKiK3Aw63z0pcCagQaGChoYU4okwQkFDgi1Iv1+/pPazN1L/ZXNf9h/+SjbhBok6pRwsyNojS7gbmKBfKCggkUehSNiX7da1AAKKDtVVQzU8DI5bIKoomq965xkLb7OW3pe7CN0OCPc7EiEn4c1UAE3R0JGRKp3BSFgyOBMIuIqrnlfrecXeC+RRETlFJwyfSghdX14A/svoe7tuvxzb9g2dVwDtMbB79y1GCnpG1ruuphQbr04jLgDYlN48BH0KJAmBDoLshMUrikstBbqqXkDWMv36J11REXI9dKUojEY3J6hrupxvr+YK8p6qKq9VEDZakikYkRDCgSBymSyiRhBhIwDF9SHoqtV611EUFUI4UFUNKqUGl65LXTKhAJmcrKPy5Dfgnsy6GHR2qjILUirPovN3AEBBpNId8lqJhJT8oAz7OcKGoukoWBY6kimUlsQRDMpxaEt1gApQWlLiCzg6joDtOEimO1BSUoJwwMvRScFH+VzsDBMXbRGOgB+GhvtqFeeCih2fHzo3Xjiw+Ptd5hb4kaEoPml5Jx6g8yTi/W0x88MPjdQP81X+sxT9zU89Q/G1Na3rd+S/O9WcKYCmpiQsu4CePav9ISOBVCoNIYjS0hI3TCdcx9UddwdIpSRLSFVVQp62FFkLB6UzJCz3KwcK5HvZ1JSGYWgoLQtDCEBR6b4V+BchwGLt759P0+YUi7L8EttPOBWdtb0KFMpiUeE40BTpjSuCCKgBWHkT2XQHdE2DQwHTMuFQIJvPoyPTAZLI5wpoam5ENpdBLp/zw3mqb2hc71A40A0dzc3N2LdvH0pKEtB1zfdKVVX1oe6KoqClpQXf796FRCIBXdfR3N4KhwLxRAKRQAgqAUPR0JFKYffu3TAMQwI13BCG59Xqug6QaGxoQGtrK6KRCIIBqbjrebTJZBKO4/hACS++X19fj+bGJuiahlA47BoJ6bkDEgqeTCaxx71/OBz27+1D+BUFqVQK2UwG4bCU71AVyZ4BShdBVWT9mEfbQxJbt29DW3sbSuIlMHTD75dtWUi2tyOfy0qBP8hwSj6fh21asG0HhYKJfC4r5U2yOVnvpLketqei6thIp9PIFwoIhUIS1KCqMB15gg4Hw7BtG1u3bEEuk0VZeZksV1Fk6FSeilRksxnU19VBEQLRSAR03Cy4osAyJY9jMpWEZdsAAcPQO+HVQnjHKdiOg9179sABEQgE4UDqV4Eyqa/rOsKhMCzTQi6fgxEIIJvJwi7kEQmHkSvkkUmnUZ4oQzCgQ1gCqqbAcgSaW5oRiURlTgwSdu4IeQrct68RBVOKR0qJGTlnjm1B1TS0NDf7jouiKFA16QB1pLNob08iEgn/yBh5NEa2bWP37t3I5eQcBINBv84tm80ik8nANE1ks1kUCgXkcjm/1KCjowPZbBbhcNg3XB6oo6mpCaFQCLquI5/Po7W1FaqqolAoIJ+X+U6Sfs1Ye3s78vm8lH/JZmHbNjLuegTggz88A+jVsbW2tvrXSaWSPh9gKpVy2UYKyOSyUBQD7W1ZKIqKbt3L0NzciqbmBmiailBIPnM+Z6OkJISOjgySqTZQSBYXxyGCQQMdHTnouo5IREYRTMuErmv+Bqb4JGgy9qwoCnJZC6qqIBR2kROKQKd782PV4U73/Cc89//J7b+BAPxFt2KGbw8K6klQLHzqSQZCBkvK41SDGkPxCKOVCeqJMA844hDmaHNvYx37D+zHSCxMNagxnIiye5+efGrJfzBLm0kzxwIdfrrmbxx5wBgqikJFUVheWsaHH5Qwc8fFztu2TTMvIb6PPvoooYCbvv2GFsnWdIodhRwzVoE2ydZUkhdNu5jBcIhQFaq6xt9PnMC99XVd2MlXrVrF/QYOogJQU1T27N6Df1nyAmlJWGumI82+vfvwoYdkX2zhcOPmTTzyyCOp6zp1VWM0HOHNN94kGcwp2dJN4fDyGVdR1TXqus5YLMYFCxbQtiWs1oMqNzY2cvjw4aytreXXX3/tjzMpGaOL2dJN2+Kc225lMBohNJVQFR407hB+9NmnTGbStEmuXPUm46UJxuIlDETCjJSWEqrKiy67jDbJXXV7OfqAMYzEoixJxBmNRllZWcm5c+f6YyyE4Pr161ndrYYHHHwQW1NJvz9tHWmm8nne+eAD1Eti1MJhKsEgL7jkEiZzORc+L59v9qwbGA6HqeoaAfCII47g99t3yCoGkq+8upzBaIyhWAkj8QRDsRIe8utxXLt2rQ8pNvMWKcj773+AgMppl13OrG0zL6RIQ6ZgcvCQYZw77zY6gszlTbZ1pNnWkeaBvzqEF198MYUQfPq5RYyVJrhl21ZZTpCX2OQHHnmUCAT4/kcf0xGkYwnef/8DrKisZqy0jJFoCYOhCEeOGsOGxmZ/3ryxOuSQQ3jWWWeRlLB927bZ2trK0aNH88ADD5Rz6M6nBz0nyZdeeom9e/f2Idz9+vXjK6+8QpJsbm5mnz59aBgGo9Eou3Xrxng8zlgsRgB86623+PLLLzMYDPKLL77wmdxJcurUqRw1ahTT6TQdx+HatWtZUVHhl4DE43EGAgFefvnlFEIwl8vxqKOOYjgcZiwWYzQapa7rjEaj3L17N7/77jsGAgE++eSTXdZtU1MTw+Ewn3jiCTqOw3g8zmAwyEgkwh49ejASiTAUClHRVP7lxVeYz5PbttXxjydNpXuMZyAU5PTLLmVrW5JNjSlSkJdccinD4SATiYTf39NOO4Pfbd/NXFb8AFLudNmXPMUGT9amuTnNlpaMj07vLKGxusjkdL2e41/359J+9sCJ/6fNO3nQO9q74aWAIYXdLMvCbbNvQ1lZGXJmAdFYDI8++ij27NwtUSeWg13f78Bxv/89zjjrTDS1tuDVZctwwZlnIRwO4w9/+AM+/dtqHPvb8ejbuw8efvQRlJeWYdkrr+KyKy5Ha6ods2fPhuN6qy88vwQPP/oINmzYACgKfv3rX2PUmNG4bd6tvuiaCuCC887DsmXLcPXVV+Oggw7Czu93YM6cOTh+wkR89tlnCIfDWLVqFY6fMBEHHHAAFj6xEKFQCM899xzOPPNMWIUCzjznHBQKBezbt0+yj0NCd8ePHw+rYGL+/Pno06s3PvjgA9x2+21obW3Fw48+goBu4LpZ1+OhBQtw67xbcdRRR+Gxxx7D1VdfjUMOOQQHH3ywH0J5//33sXnzZpDEa6+9hiFDhnTJEQnHDWeqGq697lrce889OOvcc3HcccehqakJd911FyZMmIDVq1djyJAhaGtrQyqZxKwbbsDAgQORzctw34gRIwABlCUSqK+vx9ChQ3EyjKWuAAAgAElEQVTeeeeBjsDnn3+OefPmoby8HJdddhkAYNWqVWjc14DGxka8++67mHziJD/MeO/99+GGWddj+hVX4IxTT8Mrr7yC++69F0OGDMH06dMQ1AO44oor8MTjj+OiS6bhqKOOQt2evbjjjjtw9NFH49NPP0VN925Id3TAzOVxxYyrMHDgQJimiTm33ISzzz0Ha//+D0QjURgBHbYj8B+LFwOaileXL8PlV16B6upqRMMRKILYt28fctmsRPWpKiLBEPL5PBrq6tExoD8URbKlp5NJPzStBlSsW/clZs2aBVg20skUSOClpUtx9dVXY/KUKThq/G8RC0ewZMkSvPfeez+pbrtr1y6flcKypFDmnDlzsH79evTr168TmVoEYHj11Vdxyimn4LDDDsO8efNAEs8++yymTJmCVatW+czkgKRpuvbaa3HiiSdiypQpaGxsRP/+/VFbWwshBBYsWIBnn30Wqqriu+++w9KlSzFnzhxJm6UoaG5uRktLC2688UYMHToU6XQaM121aC9kt3PnTowaNQrTp09HMpn0IenV1dXYtm0bTFMW0XvlFoZh+EXi3ntx1113yZKJxkbceOONOP300zFx4kQ0Njdh7NgDUFdXj4kTf48dO7fi9j//GUOGDMGHH36Ihx9+GHv31OPJJyT5bnNzI3K5Au67bwEikQg2b96Mu+66B6piYPHiZwDINIBX7Kv5EZkfIP3QGcb8xbf/mxbyf0KTRXOd/yVlwaJlWXzwwQcJgLt37ybZ6dFMm34JK6urKEjW1dVRVVXecccdNE1TFuW1txEKePEl02iT/M2RR7C8uoq76vZKwUX35HDm2WdRDwW5u76OlmPzrnvupmEYnDRpEqdMmUIo4MzrruXQ/UdQ1TV+uvozOhR8482VBMBnnnqaFKSVy5OCfOuNldQUlU8/+RQpyANGj2GfPn2kzlRRO+yww1hRVUnLsphNZxiLRDlv3jzats3LrricUBVu2LRRaky5nuWNN8ymAnDDhg0kyZtvvpkLFiyQY2jb/O677wjAP5F52j/HHHMMDzjgAB533HEcNmxY58lViuX4RZDr1q0jFPCqq2fIYkVTFhx/s+VbqrrGc847l4Lks88tkifMrzfTFg5tp2stt+XYLEnEeeHFF/knStu2OXz4cKnj5bqdgwftx+OOO45DhgzhyadMdYUuZZHxw089yStnXc+Uq8clSNb26sMpJ59Cm64wI8B58+ZRkMy6wo/rN24goPKaa64lSS5evISAyn9+/oXU9bIdPvbE41R1jVu2bfXX1CeffEKoCs/9twsIFfz3pxayI5dnSzLFXN5korScN910izuueX8ehw4dzpMnT6EQgg8/+ggVQ+emrzdTCMFMJsNDDz2U0DVCVfji0pcpSP72qPGsre0t9atsQdsh58y9lYqqc+Omr5lMpWk7cnpsh+zXfyBPOPGPvlDliteXU9cUBgM6B/Tv68+hN6/5fJ61tbX81a9+5Reqeu9Uz549OW7cuC5rsaGhgUCndpR3HcuyOGvWLALwT+Bz5swhAO7YscNfN0uXLiUAbtq0yde2Gjx4MCdPnuzfo0ePHrzkkkv8olvvZOY4Dr/66isqisJHHnnEXyskuWfPHmqaxjvuuIuOQ9q2fI7vvttBQOXjjy8kSeYKeTqCnDnzJgJBrv7b32kLh4VCjqTDBx98kKqq87lFL5CCnDRpEhOJEv/+JPn7309kt5paqS0l5L3kuBWfeDpPQY4jF30qmWNjY6qLNp53kvrp9vM8Sf28Mmj/HzS1KKFvO7afm/GRRVBgmxZAIJvO+ISkEublQlEpioAGRCgQRDAQhGPZ6EglsfrTT3Hq1Kno0b0HLLPga/tcdNFFsAsFrF69GoqiYPbs2Zg0aRJeffVVHHrooQCBK664ApvWb0C/fv1w/fXXgySWLH4eJdEY/vjHPwJw0TyOg/Hjx2P16tU46aSTsOXbb/HFl1/gmmuukZx1ZgF5swACuOyKy9HS3IyvNqz38wSBQACapuHVV1/FxIkTMXToUFi25Xtrnuz7ypUr4TgO5syZg8svvxwdHR3I5XJYsmQJNE3DmDFjAMCXT3j33XcxdepUXHzxxdi8eTO+/PJLAC4s2UUhCiHw2WefAQQuu+wyCarQNJiWiQEDBuCkk07CqlWrAACVlZUAgDfeeAOrVq3Cu++8g7176kC3QMXTkvL0v7z8SGlpKTo6OiAcB59//jm2bN2Cq6+agXPPPRcvvbjU97wLloXTTj8dd86/A0IIpDNZ/Mdzi1FfV4ffHn00VABfb9oEqArOPvcc2JRIMdM0MXz4cEyYMMFn5/bmxnEctLW0obm5Ga+99hr69++Pbt26+fD/5cuXIxAIYMGCBejTrz9eenEpwqGgL2PuQbyFAAK6JDoWAj7Nk597cIuTFUXB3Llz8Y9//APzb78doAT/gBJlSdLPSKiqzOkpioLq6mrk83m0t7e7NVSdfHKqqqK+vh7nnHMOzjjjDEyaNMkv6vbg5pZl4euvv8aePXswY8YMHylYKBSg6zo++ugjPPLIIygUCn7uyQP8eNx33v10Xce0adOgKAqWLFkCknj00Udx4oknok+fPn7OtbFRFltHo1EfZOEx3gPwiZk9QlsvJ1UoFHyIenEtmEebZNu2z6Suqp6el4BpmggGg8jn8514EoX46OO/YswBozF27NgutYVnn302QqEQ3nzzTZeGSr5PHj/jhg0bsG7dOkycOBGKBOa6sh6iyymJP4Fv8wAlxR/91Pd+7u1/vZECpHHyOO40RZVGSUh4tQARDIdgOzZCkbD/+6ARkPBrTQUUBU0tzWhubcF3O77H3FvnoWCZOOKoI9GRTEHYjmRAgISAR8MR6KqGQQMGQjcMNDQ0YNeePbAtC1Omngy4GxsAtLe2QQEw/ujf4pvNX0OFgsZ9Dejfvz8SiYTsezAAaiq0YABjDz4IJYk4WtpaQQDDhg3za7ACugEKgQH9+kNVVHy//Tt4Ugl33HEHRo8ejfr6egzcbz9AUeGQPglt3759UVNdg43rN0BTNWQ60lAVFX/6058Qj8dx00034YYbbsChhx7qy2G88cYbUACcfuppOOH4PyAUCOKll16SoSOX4NZjxdi5cyfC4TC6VddIVCTh12L16tXLD7tYlgUokhvuD8cfj9///ncY2L8frrvuOlkCoOvQdR3tqRTqGvZhX2MDFj71JD5b/RlOPPFEqJqGhx9+GCWxEhx11FGYdMKJ0BQVL774IhQo0F0xwYJt4emnn0Z5ohQXnHc+Tp48BRdfeBEA+AzZHjuHcMlOFUii2Gw2Cwj4tVgnnHACDjjgAAweOAjvffABHnrkEUSiMQm8yeexePFiTJo0CfFoDGecdho+ePddbNu6BZVlpTACGoyAhvvvvx+9evVCdbca1HTvhp49e2Lr1q2oqqmG4zhy0xQCZWVl+Pzzz3H33XdjwYIFOProowFFgaHrUBTg/PPPR11dHU4+eSpeWroUy159Feu/+gKGYUDXdVRVSb7FZDoD0wFUI+DXUl111VXI5XJYuHAhhNVJqAp01hp589SrVy9/DXu8dgMGDMCYMWNksbFLCOwZOC887BkX0zTRp08fnHvuuXj88cexePFiNDY24vLLL/cNs6IoqKur81nXfyhlAkgnIZFI4Nlnn0V1dTUGDx6MeDzuk/16RvGWW25BTU0N+vXrh+7du+Pggw+Bqup+f1RFh66p0FQDhYIFy3SgKJ33qt9bh27VNVAVBY5l+k5uIlGCAQP6Yffu3X4BbkdHBgceeCD69u2LkSNHoqwsgetnXeuBgH3D3RWNqBb9wP+82CgVl3z8ktr/+pwUAAlNZic0GQCguPIGAEzb8pFEWigERZGSA6rLqh2Lx/HgAw/gsSeegGNZcGwbV1x5JU477TTU7dnrx7pZVDOiQqJ7bMtCMBj0PSvHcbostuKcGQAolJtfW1ubrG1SVDgASInsUVxpCN2FFXvaRcUFkMmkrLkpicb8Gqkhg4bgiKOOxFfrv5IILNfL11y2jY5MGplMxpe5CIfDgAKccsopGDVqFD788EPcdtttGDFiBE455RQIIfD888+juqoa//znP/H1119jwIABWLRoEebNm4dgUJ4U6NZzeai+YqYCy7KgKvBzJQB8tOLLL7+MsWPHwswXcN899+K+++7D0KFDcerppyEYDOK15cuxcuVK+cI7Dk448UTcMudPyGQzeOutt9C/f398/PHHSHakUJKI46WXXsLF06YBJOIlJSiYJg4//HA8/fTT+GbTZtxzzz0YuN8gzLt1rkRShsI+S3wqlfK1szpLAeRcAcCMq65Cba9eaGlpwV9e+gvOOussrF69Gv379cenqz9DQ0MD+vbti79++FfJlqEoePfddzFo0CA/9zJ8xAicdNJJSHd0wGOF8Ehei+HWLS0tOPPMM3HQQQdh+vTpeO+D9wEX5ek4xNlnn4m6ujrccMMNWLFiBUKhADKZDOKJMldQEqipqUFrMuWizxyUVlRi2fLXsXTpUrzw/BLXwLBLwatXt1R8qvIRgT+ooQK6QsiLa6W85rGmX3PNNXjppZdwzjnnYNy4cTj88MP9nJEQAps2bUJFRYXPDu9dz/u350gMHz4cZ599Njo6OlAoFDB8+PDOwnZVxcEHH4zDDz8cabeY2zRt3HPPPb6x85o3v0IImKYNqIShG4jFYi4zOnzyWa+lUin06N5HQvw1Dbqu4uabb0Y4HEZDQwNuu+02XHrppXjnnbfcrUeTJQAklJ8A4ZEKoHoC18WGSQXgMVD8+O9+tu3/p7Di//wm4TEyx+Oi2O6//35CAXfs2d0FhXbhhReyurqaJFnfsI9aMMCTTzuVb77zNpe++go3b/nW/37eLLBXn9783e9+58a8TZpmnqTDp55aSCjgOx+8z3Q+x/LqKh562G8oSC5YsIAAuK+uni1NzSyNJ3jSpD+SgrzlppsJgN988w0tCqbyWdok9zU38cTJJ3HVu+8waxaoBwyefe45FJSxc8ux6VBw7q3zCAXctWsXc7kcI5EI7777bgqSYw4ay8HDh9EmWXBsFiyTtnD49ttvU1VVLln8PClkzL69vZ0kfQLd4fuP4EEHHUTLsrhlyxYGAgFGo1GWlpZ2QVa9//778u+KCHxfeOEFH9lFsgvKbNSoURw7dixJ8tXlywhV4T/+uVamlxyHhUKBsViM06ZNo0PBkrJSHn70Ufzkb6v55jtv88uNG1hw+7jczSeVlZUxHA4zWhJjtCTGcDjMzZs3U5D8btdufrl5My2SpiVzlZOnTGVlVQ1tyryYAnDtWtmHprZWNra20CbZf8AgHvwrmXd5/vkXCKj84ouv6Lh5nm+3byMU8Pa776RFwdPOOJ0AWFVVxVAoxLKyMiqKwsMOO4xCCGbzOZaWl3HWDTfSIpkvWH4OYvCQYTz11FNJ0s19qDzs/7D37uHWZHV952etVVX7em7vrRG6+6VB6G5oSIPcGgcVooD0dBuRi6LgJS0ZAwSERzAwRB5RSaIkkcQkZEh8JMaYMGAC8XE0XEYZxNFBbW5Ky+Wlu2m6+72cy95nX6pqrd/88VurqvY55+3GTGB8m6zn2c8+Z+/aVatWVf2u39/3963fIuP1Nfn4Jz8hXoL89m//VwErv/Gf3iuzueb5/vm/eLuAlfe+97+IiMgrX/lKcc7JuXPnmlxULSJ33n1WTj/8kfLYxz9RTp56kHzf978o5lG8PPe7v0u2Nteba5SQfZ/73OcEkDe96U0NwW/K87z5zW+WV7/61Q1Jq4jI3XffLcYY+emf/ulmPwfRgrfccosA8ku/9EvNvZH2efXVV8uNN964ks+66qqr5Hu/93vFey9VVckVV1whP/ZjP9Yct5sr+/jHPy5Ak19dLpfivZdz5y4IWHnLW/6Bfl5qPvr3P/pHApn84tv+hSzLIPOlkit/z3O/Vy47dbnMZjMJoW6e8U9+8pMCVn78VT8pEkRuvvlmGY+HTU4qBJFf/MV/KoDceuutK3OLgkkS4XUa6c/lwstdd12QmKKSOqSc1f/IST2ghiRLJFVr0tK4JG8kIJTiWZQlxrrYu8kprdJshvee6x71KJ75Hc/k5ptv5pGPeKTmc4ylyAte/vKX89u/89v861/+N0oqmuf8wR/8Aa95zWt40pOfzNOf/nT6vT5vf/vb+chHPsLph55u2lS/8IUv5PTp02xubvK2t72N4D1/80dvoSgKfvRvvZTd3V2t6fE1r3rVq3jve99LURQUecGP3HIL7/yVX+Hd73k3edEDa/ndD3+Yn/p7f49n33gjD77iCipf40XDb7UEXvnKV/KZT3+av/v6v4uzShF1991387KXvYwHPehBPPe5z8UHz7d+67fyXd/9N/CRQumee+/hzJkzHD95gizL+NVf/VWqquL9738/Z86c4cyZM3zqU58iz3Pe+c53xiVv62tuvvlmrrrqKl72spdx++23N57T3//7f5+Pf/zj3HLLLd2L1tTAWGt597vfzXw+55HXXN1Y9VdddRU3POUGvvXp38ajH32dWtjAu971LraOH+NPP34rZ27/In/2mc/wv7/nPcxjH6i6Drz61a/m2c9+Nl+84w6yzDKbLfjMZz7D5nHlkLvppps4eeIkP/o3b+GuL9/F1qZ24335K17OmTNneO1rXxs53KRD0aOFvn/w+78PznHy5EkMhve973183/d9H1/84hf5/Oc/z5e+9CXe8IY38JGPfIQvfOEL2oup12NRlZRlxc5kj3lZxZyRbe7RREn04d/7PfVoH30dJrYEAZoQ25kzt/Oa17yG5zznOdx0043Nb9uwW2zgKTR8dh//kz/h2LFj/JN//Lb4vCgVsxLvqmeR5zllWfKwhz2MF7zgBbzpTW/id3/3dymKAmstv/Vbv8Ub3/hGJpNJsyZpfaTz3KVC9HRtQb32PM+bPkygHsmHPvQhPvOZz/DiF794hU0ieWEp59Rt25IYI1IIMx0noU1TK5eUN05zmEwmnDu301CeJRRk2scP/uAPcs+99/CqV726qena3t7mR3/0RxmPx/zQD/0QAOPxehPqTOv9p3/6p1hr6ccoTXe/IhcP4RmbIg9JhCkjywONceLr3pNqLJQg4mPtUKjVAvv5t/6C4IzcdscZWUiQqS+lEpEXveTFsnlsS6azffnz2/5MsMjrX/+TEsTLfDmT2WJfKqll4ZeyDKVMl/vy/Be9QMiNXPXIh8mjr79OjLPyDQ95sNz6iY9LEJHpbF/q4OWP//RP5FWv/nF51HWPFgzyHd/xHfLmN7+5aUewXC6lDl5+7df/vZA5GY5H8qSn3iCnHnSZYJBf+EdvFS9BahHZmU7kaU//NnG9Qr7xUdfINY+9Tuhlcs3jHiuf/uLnZD9UcubOOyTr9+S1r/+7sgi1TMuFvPTlf1swyOUPPS1PeeoN4vJM1tbW5MMf/nDj+bzjHe8QDHLFVQ+VZz7nO2W8uSH98Ug++kd/KHXw8uDLH9K010gNBrwEed4Lni82c3LuwnlFVIbQWM8f/ehHZWNjQ7IskxtuuEEe8pCHCCC33HJLYyX/5/+sntA111wjN9xwgzz60Y8WQJ7y1BtktphL5Wsp+j35vhf/gMzKpdx595fl7nNnpQxe7vjyXYI18v0/+JLoKQYpg5elr+WRj3ykXHXVVVKLyG994ANCnsvWZZfJs7/zRjl9+irJskJ+7d//hwad+YEPfEDGw5EU/Z484UlPlCuueqhgkL/9d14pZXTK3/lv/52Alcc+9np5ylOeKo9+9GMEa+Rhj3yE7C1m8vZ/rWv43ve+t/UEgsgnbv24GOPkJ3/y9RJEJOsP5LWvV0/qzF13yYWp1oxd+bCHy03f/TckiMi//Jf/SsDK9zzvBXJ+d08u7E2kFpH/+v4Pqtf0vt+UICIveskPClj5/d//g+YZeN3rXifGGLnnnnsUIVmr11BWXh559bVibCbvfs9/Uo98oQjWm266Sba2tkSkrclL1/Guu+6S66+/XgC57rrr5LrrrhNAnvGMZ8i5c+dERBqv5ktf+pIYY+Snfuqn2vs7tuO49dZb5UlPelLjmVVV1Rzjd37nd+TUqVNijJHrr79envzkJ8sTn/hEecITnqAe8mjU1MY97GEPk9FoJNdee61cffXVcs0118g111wjX/jCF+S2225rPKkQgiwW6r3dfvudAlb+4c//Y/FB5LOf+6LM5pX8xWfPCCaXX3jr22S+qGV/tpCqDlKWIq9/w5sE4+TkZafkyU9+soxGIymKQt71rnfLbN/LfBbk+c9/oQDy+Mc/Xm644Zvloae/USCTV7zilVKW5UqtWYq8rHg+IXlSer/ccec9slisdioKoa39XB2Xpif1wGecuJ/RtTpERCl/IkHqoizxCDf9je/SJn2lNkzcPn+B01deyXc+65kM+n3OnzvH05/+dB559SOpgqdX9AGDN0qbI9bwzGc/m8dcdx2TyYTRcMgtP3IL73jHOzh95WkEociV7eHY8WM8+9nP5vjx43zsj/+Y//K+93HjjTdqDsgqlY4Yw3XXPYYXvuh7G0aHx3/TN/HPfumXeP7zX8Du3h6LxQJjDM973vM4ffo0O7s7jMdjXvpj/wu/8Au/wLHjx1kullhj2Nnd4due/m084hGPYDqd8qxnPYunfvM3s7e3ByK86EUv4pf/zS9z7bXXat4leK5/3PXc9F3fxZe+fBc7u7s8468/g3f+yq/wqEc9igvb23zus5/lpS99KVdffTXzxbxZ58svv5z5csl1j3kMl132IHzw5Jlalg95yEO45ZZb6Pf7nD9/nkc96lG89a1v5ZWvfGWTP5jPlT7myiuvZDQaceWVV/LGN76Rn3rTmxgNR01322/9lm/h+usfR17kK+3N9yYTXvva13Lq1GXUtcdaQ24dD33YVexN9rj2usfwhCc8gRtvvon5bMbO+Qs8/vrH8a/e/q/49u/46+ppBM83Pvzh/NAP/xBFnnP+wnkede21/NN//s/5kR/5m5w7d47ReMRysaSqay47dYq1tTWuuOIKfvzVP85bfu7nGI3G3HrrrTz09Gle+rf+Fnmm88xcxqkHXcZ8vqDX7/PUpz2N8+fPc8M3P5Vrr7mGotdjNpthreYWb7jhKVz32McwnWgzw7e85S0cO36cCzvbjEdjysWS2WzG/3zTTfRHI97//vfz/S/+AV7w/O+hXFZkme5nY2ODm2++uSFaNZFV5O677+amm27iRS96EdvbO0rHZS27exMuf8iDeeYzn7kCWDDGMB6P+eEf/mFOnz7N2bNnOXbsGK973ev42Z/9WTY2NlbyU4ld5Vu+5Vu4+uqrGw/IOcfZs2f5wAc+wCte8Qp+4id+YoWF/UMf+hC//uu/zkte8hIuu+wy1tfXOXHiBCdPnuSGG27g05/+NFVV8ZKXvITt7W1OnTrF5Zdfzjd8wzc0fz/rWc9iMBhw++23c+ONN3LVVVfFYEoLynjKDU/lsssexNraGqNRj7KsuXDhAs95znM4ceI4eZ6R547pdMkNNzyV73ne97C7u03wnuc85zm84x3v4GlP+5+Y7S9jLnuftbUxJ0+eZGNjk2uveTRv/F/fyMtf8bKGjSR5WYtFGb2yw9ABrZE2TPfn9PtDsjwxUwCo3Dk8ul7ZpeNtPfC5++5nCJEA1rbsy7XXHk4Lr8nfeb1ouoUWWc6o11diV5EIhgCMoyJgsFQEylDhRSjLkmq5ZDwcMSqG2nHWWO2XFNnO6+BbTrLQEliGEDCiIYj+YECQgERir2WoyG0e2bw8DstsPqNa6LFSMnrQ663QMwXRzxWM0KPCR95BwQdPWZYsZ3O2NjYVUBI8mW3BGwEFlyyqkjwvCMCiUoUotfaUyvOcrfVNyqpUWpmi1xzXRJ7EQEB8ZNSOD5SSakY6JVpOuKSgmuvTYbj26TedbcoInU/C02CYzPapqoq1jU0sUAftzWRp51VLYLpcsjeZMBwO2RyNyaGhPAtBtJ9PDInlWR4REnFt4/zOXrhAnudsrq1Fnj690YzR6+usY29/GluIrGOMdmGIYMpml/PFEptnkR4Hyrqml2VUtWf3wjbHTioc3xiaPmgiUIXAbDFnuVxyausY1kDthWVdYTNH5hzGQ+baIty0xgeJYdN1r2qFTc/LissuO4kIZAaQlmAYVhnI0+hy56XjJMMhfZdCYF0W9INM5d1+U+985zu55ZZb+OxnP8tVV111aN7f/u3fznQ65aMf/ejK/LrP1ioPn22KaPXYgnOGnV0FqgyHYyJmJ4ZE4dy584xGA0ajIZO9itlsyoO+YauzjUQ4OSxmgd3dXU5dttWg/EKAxVJDkf2+9pLLokIKNZTVEghNGDAJLGXdqhEx3H3PDpsbx+gPWiUlou1hDo9u4e+lk+n5H+g+AGs6JI6KICvrijzLWfgF8/mcrMgZ9YdaJ+W9toRwDusM8+UCk+UYa1nWC7wE/cw5Br0ea4OREqKKR4K2xVB4u9G26029g+Bi40PnHJlT5moX+w4lYtMQX+d2zyOifXV6ecFgMGB9MG5IWTOjXmGKwxsTe0tlmSoOBItjUSvfGWi2YX1rE/FCVVc4gSoynVtrMVabGOZ5wXQ5Y3eypyzfwxE4x7FYd7WzuwPQ8LQleHjeK1gsFqyN15QHDpoeUiKCF61NSazvXSbr9H9695GtIphA7rJGgFmMlhLE83bWMRoMCIMBs/0ZO3u7bG1tMez3VWmKKugADPsDev0+Fy5c4NxiyeZwTN+pd2EzQ+3Vy7aZtl0JtR4jK3LKWole+/0+dV1Teq+8kFWNi95BaoWyPhqztz/lnrP3srW1RZHlZFbZBqxRIt2qqphNJ2xubuLyjCLLCAJ55lhbW+Oeu77M1onjKsiNtlDJegXOWXrDQeSr09xP1suxOO66525OHT/BuNfTY9kWkZhyKem6AQ2DRV4UrK+vw0zqdyAAACAASURBVP6Me+89x7FjxwjG0Mts06Cyqwi6BLGpBqqrIJJRBqqAEklw+p543ycUX4KxJw/s1KlT3HDDDQ17RAihyXP1+30e+9jHNrVRqWlnerZT/VPXM0sKSmuZtFbp/Plt9mczrrjiIQAsl55ezzGfV/T7eUfpQlHkTKeqvKylaQUfgvaYargn6xrvq5gDzNjZ3qPf76s35LJmHs7B5Pw+o/GgWSeRVf8nPZO6zqZB+z3QclJf955UOMCW3cC1ETywqBfsTvYYrY0ZZgMMAYdFecC1XQNYSikjwWm0jIoBeZaTRS/FYggEMrLmoU69hUQE4+yKp5KsqhAhsNa5eETDZLHP/mLOaDRimPcxkRW89vWKZ9JVvHVUXNZYyughVsEzme2zWCwYDodsDNcRAhbbWOaOVWsbYyh9jXWOnekeYmA0GuOaTsYBhyOEGpdabMR9JDh8nuf42O9pUPTIbIaP52tRcs08Epmm+pn04HUZq9MDucKc7aNSs7aB0QtqtXoEZw21D+zPZ9pld3OdzGaIrzHORSGh7OyLxYK1Xr+B86bOqz74tuOxxPoUY5rrszefMZ1OOXX8BJnVtZQmuS0Nk7tg2FvMmc3nHFvf0P5l0ZOqqpqiyNjem1AH30CsHQptlyCUVcWF3R2OHz9OL3pbs2VJr6ce7vmdbXo2Y2t9LTZ5gO29Kb1ej2GRk5lW6CVIeF1p4W2LYbbNdVcvDWbzBZPJhFOnTpIhZO7iHlgK33VH+rx7TdM90mXRT9c2KaaD3lB33t39dduCHGRj77YcaefT4qaMaWmJqsqzvbPDsWPHGo+ou+25c9vqMW+Omc8Uan7i5Doi4Fy7hCLga7hwYZetY2PyXNu1eC/cffcFjh8/Tn9gmkhC8sC+/OWzrK+NtH9ZvIdMYsemBiz3nt1jOBgzHGkdXOvTH+UpXZqe1KUz06/SSP18xGudkYshOIlKJVgITpowQFODgcVjmUvFhfku0+mUuq4ZDYdsDdcZZj0KDEYCGQYkYKMl1BQbJsunwxhO0MBc7jK9aVPjP8ADO/vaSv345jF6eaFN9jBY0C7DSUGF0JxbLSE+xBqKxFl2Z1Nt5W4tJ0+cYH04Rgho05EYFiQqbetAIrM6gnOWWb3U/FuvR65iWBtEip5zbi3gyWxGZjN6eY/NtQ021tYpsh6FK6iXNdO9CTs723gJ1OKpCLi8QKwWgnTbfyThdbC/UFfgmGSxizReknYGBoeBAM5ZNsZjhkP1mKazKTaGWVJozQLDfj9eI325TA2BxKSeQvzGRGZ0DHXQzrhZllFFBZ2sc2PSfRYFNeq5Dfp9tncnsTWLEqPbPCMAG+triGgLkzRCUCFWFOo97+3tsVxq+KzfK6iiYZOKiUPQFhsGyK2jXpZNWBFaoR5CIMt7cd3TKrSjrj2Zg+Gwz3A45OzZs7GmTo0o6LIgtDVI6f+ukjl4Tbs5qqRY0rXvMvunzxsEbqdH1UFv6eC9kQzQFDZMv0sj/Zl489QTinVJ6f6KYTz1nlKDROj3aVhBsiyGhllVaj6oceiDj4aKjZ2G03oTny9DVapi46IA7LawV8/9Ips9AMalH+5rqEnu++tVKyLGbpuOrgZrVYBhAsYSLV1hISXi1EoWtIdMiTCbL6l8icfTLwoG/R6FcTi0UV9qdSsmxZDVOg+i3W6b2LuzmqfQVnaqEGLbdxcLdY3LmPol+4s51lo2t7bUcwna+yo9h100ffowpA8M1Hj2y5kWgOY5a2sj+uQHRFFbqW+QWB8YIGjn0aDZJPYWU7Iio5/lWDy5EM/bxirWGmO6q+5VSBpHnjm8gWGvh688y3LOZLaPKIMq/X6fgSkwBIroraSLZkz0QYxe3YPvNJZmm49Ka516JaXdjWODxZ2dC9R1zXg8Vq9OhMyY2B1XNPwWR2a1fxdm9YbTealytvH7qg4MM70UmicwGKc3hDWWWsAZWB8MkQrO7+yxtb5O7AgSPUDP8a0ttncm7GzvcXxrHeN0385ZNtbXOHf+HLPlAlfkKjydwwv0sz57+7uIhTxexswZ5mWJZQSmFdyCKviUM0trpEJWFUORa8fg3MDxjRHbJrC9t8tgMGJtPGjuI601Fb0eovd12wo97dm2/8WqZzUN21ziQQ+sG547OC62rV4Kc2gbm865cx27u3DONCCKuvaN8WLQ+yg9YvN5iXEgnqbnlIjFWWLOWlujWKfKs/YlRR7bcSx9s09r1df1AsZk+Bp8nVH7JuACto2MJOXlbIKzt52Ou17hA2F83XtShw2QVrh7Yjgwd4BlQcnubI+dvV0qX1MUfTbHG4yKAT2TqaV+wKRJSfl2z6sHTq3ajTH4mBsgWuZ1DDnuLfeZzmfkec54MCS1WMytw3V2GmJSVeL8KwKChrn2yxkXdi9QliVra2tsDTfIUKVqA80r9ddKYoZgUK0dazAwTJdzagkM+gPAYrEYsY0yjNokbh0fQlQWmeRNGv2syB2j0Yi19U2G4zHBGmW3KGfRpzu4Zumz+3q/+G1t0rziXHKbcfzYcbIs48KFCyzKslFK1sTQmsSFDYfvlnYkpShRybQsEM09Ib5R+Gn/DsAL6+tDiqJgb39KFW8OFYjqpa6trVFLYHcyU88lefaiVEh1rf2xmiCd0dyVwVJXba6kcBmhqvG+BTokTxBgWXnmZYW1CrZozi4pjgiWANhaX2M4HLIsSyaTBXVYvf0luaAieh/pjO+z9udrP1Ig9Oihedw21Ned+yogo1Xm3X1ba5rvG48yRkZKH7Sv2oHjAVSVenCH12p1rtYctQ0cJdku1XHpe1L3Yy107KSLfm8PbJIEPWiIo6xKpuxDEDJr6Q20WLagICc0KijE3ETArMzLQpP3ii5ccyCHVRCFAZdrnipIIFiDx7Cz0OaK/cwxynL6rb0KdG5Qo1LfR5SeWIPFUUql9Et1Tb8/YNAfNPmj9K6xn3Y3bWTbxocPyNTyXHphMa8Z9kcU9Eht2cQevBR6a7nmWYnm5oFLoR1sTRMwtMFQe3Amu+ilNdj7UVj3P0y8RhYVxmvDMb3egJ3tPebZkmOba8DhRLRJZm0HbYVN19c0KL4UUkrqRtFW7X66SXBnVfSMhzk7kzmzyR7HxusYDD54jHMY69nYHHFhexdXZYzyPNoEBmss4/GY3d1d8rxHvx/55mwLPrD9XA2GLEOso/Q1A9da3835GaMFtxtb5FkMQwmNMdTmnBR2MxoNqesp8/mc8bjfrm26oWz3Kh7OKaXr9rU2+u/veILaZa3i6eawpAGZJB1s0G01jJg6Y0flFFovrSnUjYAOBVCk3Hg7yrIld27n3FlXffyjgfHAUUhHja97T6pZgM4douLdkmEZuz5DW1Dg6Lmctf6IUd6nwOLQDq0E01jZqRW9HNh/ikathCcNrVVtbcNsEaylBnYWE8q6ol9kbPTH9G22sg/vKyCAkRhKDDH8l2lIbrbH3t4ezjmObW6x0R9T4MB7XAhk3P/DGoymaCsDCwKT/Tl5nrPRHx36vQDexFfnVNuFbZW3iRasp/UAa++pFksKl9HPC/xBz+XiWuu/7R0NMeUx9JM7x4kTWzjnOLe9Te0DcsRv7nvonFPeUSTdGgk5IWCthoGbtTBIqMiMYWM8wtcls2lCWzokeApj6FnHxvqYyd4OZV01Yk0QekXO+vo6u7u7VFUKYtPwCSYhaQwN3LvxDILgYi4zz3NCCOzs7FB7wMYGwkecqa9LHDAY9LDOtGGpOHMFXRz+rFmpS0C2dvNXR30Hrc3SJbaNWzTfpxFCiBlkmo4LaUjHZPbe0+vlHXTrgYObdg4P9J5SX/dK6tCIsbIsQE8sG/S5rLfB8WKdY/mIPo5MApkEjK+iC2HAahjJoiEch9a+pLDSylNuWl0joDFt8XjUA5pRcm6xQ1kvOTYeM3QZLoUlTHxJwDmjaLH4nTXgpWK53Ge+PyXUFZujNdb6Q808BY8ToWczMhwqhSIso9kvdEMKASjxVAjTckYZSkajgSooCdGTSsHFeuW8Ak1qLu6/u9A652C07qgMNbPZNCIjo4eWGFrN6pqthDySE/iXeg/Nu0HwvkIJenX0x32yXsHuZI9gjM6RgBh9NQiYRqaE5iUmwacNIdR6HCsEvL6MR0xgKSHmRABRJWHw9G3G+midaVkyW1QYCzZoONV4z3pesFb0mU5nlEgMCenM+72C8XjM3t4eSVZmRc6yUgyqj9Z3XhQsq1IjuaL3H2h9oDWQF32q2rOzu4cXsLE+SGiBERABCsEzKHIchnrZkuumqEJzLwh4CQe8tnYZ/6qOg4pnNYdlQWyz1i4z+Pqw5k2nbG37faLNynPXLEBaG+9VHhRFEXNcF59fV0klNOvBeV7q4+taSd3nZYxSVlnKXANsaDI2xiqiqeMd6O/UHkq5l/udg9ObrMYQsMylZnt/DwmGrfEmPTJyMhBF6nV9M0HwWOr4TS3KJbi/v48VOLa+SS8ryI1md7IIyghVpTK1k1w+am0SxMBiWYQl8+WCvJ9HiLlX1CI1CooI2GgLdgWPRosOWHoxVJd+UQP7+1psuz5eY1T0AGmQis1Pmj3SKtW/9AjNu3q3QuYKMmM19Ch6XGttm0ZpFuXiV/TgN6mMIUSUoa5DrJVBC2O396csvbLQK3xef9sregyGY3bmM+ZLj3WGuqpw1iIhsLG2DsB0MtOQpWkVwXikhZ87O1qnVhTqNdW1aI4Nmv5U3XPy3jcIR2steb9HMHD+/E4T+jroEejP2zPXeqjDS5ZeWqh9aYmcLsN8GgeBGCEABzyprjJOa9JVKKqIWvShifeGwSi7OsnQuW+P03SMhgfquLTumK/CWLHkkmWcXg7ILN5YyiCUQaKwUQGu9TEdK1p883cjRDsvhUF4EBXqJgEbrCMYyzSUTKYz+nmfk8NNCrIISbea0xBLwKhiMpZSoAQqDNO6ZHs6pQLWNrdYH2/q7xoJo2g14yy2yBFHDKcl/68jQERzPk5M9JTUAgweiqIfF8s2ORh9OVXnAi5oLirdXGnNdN80x5AIzlhUFXUd6BcDhlmu2axamtqi1esV5ym2mWcKpX5F76wqFIOLdUfqIDmjR9B+QV13Kang9ritm2CbdTSSkGkZFoevQsxJOpLJI8GwmJcsq5q9xYIF6uVomFaVdm9Q4IqcnXLOTACXEURpsbwENjY2qOoli9jULwRplNXW1gZlVbE/L2N+zDQFuxDpi3B43wI7usqmoTcareO9MN1fqieULl/cNoSAi55gkbVks8GoQi59YLbwVL4DT4je1X/f8dULd3WLlA/qghZir/8f7O+UfpOW1rksFvZCXafft/tNAKuyLLHOxOLii3hSKVTcAU48UJXV172SOjga2RPzKpWoTFLevIwaw35dMwuBmuRHtL9pd6SUSWmfIT6a0v1etIYpYJhUC2b7C/q9HhvFmAwQH6L3Q5O8NY16M4jJ8cBkMWc2mykrwGid3ObNkYTQgh+M4EUh5MGAdRfxDOIiGOnoagzOKotFwOMiSwem3YLQgYunMGccB4+U8lazqmJ/NsE5x/p4pB5cgMwdwvZdfMhf8v3gzyO1lY35l9q3AIFkkKz+oPO/HBRehqT6wTSKVsNdHsFircPlOYP+kKWv2Z/PSKoMUVEVBDbGQzyB3f0JOFVQy0pDcpkxbI3HTPcmLJYlzpoV8OGpUyfZ2dnB+3AoZKXnqgwVSYpaqwwaoDmmsixxDk6c2GJ3d8L+dLFSW2Vt1ngGIkLRyxpG7lQjtFiUXLhwgclkrmi1ZsnMgVzV/5fx1c3HdBXPQSWgz1ULnmi2TUrHmJVz7P6fiorbot9kBKXieUNeHD6m/h8O7POBqZzSuOSVVFIq97lBaIsJV4r3oGGWEAJeaoIo8Dv6Rk2tTw3slwvOTXc4v5hybjHlbDVnKnX0ZjR8FRrLW61VtboNBEV4GeOiB2EJxhGMYW8+oV7MWev32CoG5OgtW0QWCjHSQqHjWErFPCzZ3TuPM8LG+pi13oAMLTMmzsYZGrVmSSGfdKPf/wNuRHF6hbMU1jDbnzS/8wZqDNIls0y7jKdtgUZSC2DUa/DAfl0z2d/DZob1sQIxoj0QD97+7PDEjvZW7/d1cISaLs2ZtaBR0Vpzfit3yWreKc1RqQNXre0umkv7SlqsybqnRRU8x9bXmc1m2uY8OuaZwMCoN3psfYQxnu39KSWihc4IVjz9zLE2GjCdTmP9XYSaG8gsbG5ssLu7G8N90cuJln1qHNj1irIsa9baOUdVa63bZZedYDKZMIueWe3ruCqmLcylBYpYq6vmQyCL9Fvnzp1jPi/j+UeFato1SjdPikasRCW6Ob/OM6AKUp+3rmOrx179/5BSjHLhYiMZJs7ZpkhXa6faIvIEO1eFQ4SZtzRIRAMxRQub0KFoO/p+v1ix3rqeVL9fxPtJVgyhg7mmNKdUz/ZAHJe8krq/IdG/7lKjNAJFswRtlscYxEgUScqusKRmutxnMtmjrmulD1rbICty5ssF25M9dpf77IclJYHaKDIvobeCj8ewFh+gDII3hsoYSpRBQkQY9geM834Dukjza+YbGdA9Qk1o6mLWRuuM8z49imiLx6JgLSu+yKqEQxe+60Emo74JKQB95xj2B0Bgd7LHfjWL62SoJIVydPKBED22COhowoJRClv9pqqVgmc8GpNbhxffPI0SghLq/jdd9c55SXqI23cdcQWcrof3FSGaGAqk8I2g6a7bEQdY+deYTl6uyV0c3txaC16vw/Fjm+zt7VHXsSi5VsGUm0APw/pozGKxYBkVTR09ayUm7TMYDJocVOZa+TsY9JoOyGVZEtNfcZ5mtY6JVkha0wrUBD0/duwYe3t7zOdLMpc1dFdpHbXeylJ31iOFDTc2hgwGA3Z3d9nZ2VNaKXtQ8B7OcR01VsoBTIexonlWVi/J3t6U+XzZRhPoGHtfgVBPiuhizorWN0rz90H2h+4hFCTTovfa/YZm/glQ4TJzv8dO59ue9wMz7Hfp10ndz5Dm5tSHIKD8WMqnZxu5I4ImU4CaQMWC0geqRUmWZQwHPfIsR23rQD/r48d9pn7OsqqYzxY4axkUA/pZTkGGNT4W6+mdaqyajzUwo2KxXICFUdFj5HpYVDEFkcY7sYCxJsktll7BESEEtsYbDCLfnQjRlKPzZNhDQr59ZiI8lgM5o7hNNxKYrMd+3gdr2J/PmJULvBH62SjmJdK+arzxWBNrcPDx4XRK8xSNAiMeGzwS6pTdwq24NK1RsVql0s4/8S7e5zDQqv1InpquR7MGfqWep6oqHIbCJcKpjnvIgaZyQvTQPK16SswIBh9qoEB56BV+HNAam8pXCIHMZAzHI87v7XBycyuGZiNnI4Yelo3hOpMLE3rHjoFx4Bw1SqmV5zmLxYLp/ozxaNgqQgNr4yGKyLDN7ADyLKNezPX5ILYrp82hZMZQL5eYQUHuwIhrarGM2STvFzE/pQezmWkY0PMsb46xZAkB1tdH9Ac9JpNd9u+9l/XRJqPRQD1RE2+gI0YrcCOnX/M57f9G74Iui/lsWTGZTKiXZWzZfkxZI+Rwq/r7G1orJRFN2/5W55BCqVnk92ubELbeVjyDDtDCe0+W2UN6sqo0zJzntjn2xWp1BSLdlmm27b6vbC6HW9F382V/lccDXkm1MWVpivPSCAhWn1LECR5hScU8zFjWJd57BsMhubHkKERYA4MKXXZYRq4gczVLDFVdset3mXjDKO8xtD1yG93+GP6rEPZZMq+VUmlzMCbHUlMRIvmSNTZWYaVwoxCMYVZr7qkoCjb66zgsnrqFeqNJ6yS4D+ZSVrzGSIfaAkE4sG16tRXyBnCuoD8WZsuSncWMLCvpZz0GWUHeHFnJcBWzWKuANo7gpNkfxtAbCvvLJecX9zAshoxsERWWwRilYEoKpVX1xHNrz+nwebrDeaQjlVliaKyxJkeo8Rj2whTJAz4PLChXa91MOmqSPCGqMU/K0RkyvR8yT5CKXsRBqnelwPfQE5aLigULCnKKYZ+FLDg732ZrbYOaCoshiKcwPQaDApER29s7nDy5iQB1EHKr7PJra2tMJhOyLKPfi5xyQQl1R6MRzrVGCUCeZ0y9xDCWnlNXHWdZ1jDjBwGXwTjrE6qS8zvan0nzkpFVxOizVlUVg1hMrCStVRSkUBQZW1tb7O/vM5/P8d6zsT6OrAxHk87qe6feyLTeUnqUEzeitZb5vGI+nytNlHOsr6+zv7+/0r028S5KCBzZ0aJ715i2VirPD4vLdM7QUjGFbiyT9k9VUi1k/aj9VaXHmqzxNLtFwUfNLX3svZA1YefDCum+DIG/6uMBr6SSGJZGeIeYcdKHL3c5AVgizFmylBmVKekVGSP6DVShRNtJdy130UoVHEIPyDLDLAtUVOwwZ4ZjnbHCv6NXUxFYssRklrWsT0aJp6TSWWKVXAkLSWURMMyYU9mK4fqAHjk1y6gy5cCc0vsqC0Pa4vC9nkJqq0KsE1TRvEOcj+45Z9ArsL2SBSUTlizx9MjiS/ssWeMo2WfBDMgJpBCRJ0MDgXnPMmGfkhmVimtsXCvfCce2XkCbf9DZHRWxPkohHR3ZlmZOCchvmQ/Vk5pTdtURUZR21jSFqdo6FZ2fp8KwGFU4YEoZ103PImCoCsPSCXOtjlMfbZSzz4KKbUb09T4wlkBNhmcwzJlOp1zYmbC1sUZubZOLKvKMwWDAZDKhKI43bOpK/aRHblvaKwgmtbEwpogeTSv48kx5+wltnlAERuvreAwXLuywvrlGkWXKL2mAjsDWvmmGIssoFzW9QabOqlW+wXIQuHD2HOPRAGtdXNNWuKfrq8zgq5e1652k/0OA3d0Ji7KKhbB91tbWKArDvFzG8FobAlfv+WL3yuq+W4BIe9ykPLLYHBWSoswiyMnFYHhqfdJ6UmVJJM7teDjRWFbASvsbOKz0RFp2ijS/dD8acygCfZ/ndimMrwMlpSPdnL4j3sQIU/bZZ8aEfeZMmZoJi3pGCCXWCNWyxNpMPQFpW0Fk1jbEobXUCmxzGcEaKl9TliWhFnouozCOzOZNz5s6eGxWkGUZWQATBG8Bo3VYiGCCIvBwGXvTKWKUMdvh1AJsYtCdWiKRSOffATNINMnENtvosDE5HcVD3CZEzy0lp0QEZzJcUGstIEjMjwVnqCRQVRVVtcQthAe5Y1z/8OsYkJPlnk9NP8GXlrezLEBMwAUL4nGihcuVswqkWJSYCGU2xlCGtj2DCW3tmUgLZWhCb+FAHF66TNytqdxdr4MAGrVwPdY67UOEU2ER0VTp2GntuvtYeReFCZaiAjsLUGQ5QbSFCz4QsNRGQ3TDLMcZgxZzq8bZ399nfbBGYTI217dY64/5xlOnGTFicGrMZLpP7kuGWaECOgrPwaDPcrlkb2+PYxvrDUlqNwVjbRs+Snkn040DpjO0be4kz90KIGRrc417z22zuzNha0ub+DkTwRgRHNFCO1uTIinU9E1/NKSO+7/YsMauzD/RNIkojNtlyjq+WFRMp1MGo7H25+owiyOpp1TR5IBSvuf+hjEH1ok2/K3fmY6h0+alDu9I4toLi/myAdEcHN57+v1++zPTOY+LzK+lbnKr93WTg00hTln53aUyLnkldfG1XoVpBpQzS0NoarVN2eU8X+Z2bufO2V2cr7fZDxP2wwTvl5iYPFdqoEgdGoWm9So4pdaCPG/UM6hSkMoYrHHUVaVFqVFZNH1yJKKCyOI+oxKN2yTkVLmsmwZx3vumDidBpLXWxWIigjFVoFqxSKATH9fzkJCqs6JFWYMR6SgAS20ELxrK8V6w3uAETNynlya4RR1s8xDn+/DX1h/B6aseiienZIfPVX/Gny//jKmrqbNAHjSECDXB11SVUOR9JAv4qsYGrUupJeg5RG/ACYrSjE0j6ygETdx+VTC0SqqtBToIJU5wYX2wQ4AgBufyZp1FfLOuhtW1SwpJZLXY04he21LU/8sCatiYOEevTNfB9bXlQ61s96VUKoTrmjwr8PfU5K6PCRaphBOjTU4ffwjXXX4NV586TV16XHaMXjRaFLgAG2sjtre3mS/mTUfXJNyt7TwvQdvB1LFljK6LKhtBQ0e5M9pfyvU13+QF4xSZd/z4Fveev8Bkts9gMKCXWbIiR2bS3F0GDUWWZclgoNyBqZlonluWyyWFs0ARVZlp5mE6c5pMZvjYxbmuQuMR1nXN2vqA8bivrO/DEVtbkXMRSHaaUg912cENqTHoV6aoDhLHdu60GGJrQFgdyPrBfeu/Cv3vDSPPoZGYt9V7XY2ClnuxLQDWnG43V5y4ipPxmxfJiG4VajLSUhgwjXaNj57rX6VxySup+x4pq6F4N29qPJ6KJdtc4C7/RW7d/r85Z+9lj32qwlP3akpbalreCoSagMUbiZg4q6w4XrAh5rQa+LmokjEdqzu+p3oSI90OpYDRAj/rVXAqDWAk7JHYOTdUDVy2fcgkooqiqx+VkxGDFb2xgwcbrSsx6rGIJEGrQlc8WDGNkgoS8EQFFeeugDztEwUWCTZS3Og2SYCJMTByrPU2KKip8CyHC/bthMW6pzKeZdDwKFY9UGcyFn6mNVnGEDwYZyEVoIqGqhTT0gqAVJraVVKrXqIQQsxxNF6k6WwXFVnQQumky4yJnYwlKXua65aMnJYVW+8sZRSP8A6vSrxG27oEb7SgNzm2taEWQVxN8BYrlmWt3ZKD1JiQq7Jc77O/8FpcLBl3LLa5485z3Pr5T3PlxoN54sMfy+Mf/hgezBZ9p4AAhwWXMRiNmE6nFHk/ek9HPBpWwQ7LZbliqZsYFnfWURQF+/MZ/YGCMZrGfzEkeGLrGHefvRfnMjLTazyFEGTlmNrPTH/nXNuRV3tYHTG3A2O5XFLXkefOKP1Q5gpCyLQx5Vq/058qKmSjcPwsenl1WZN8Cd0uFel+ZUoqCfPkxbsDv2u9vsuYsQAAIABJREFUKw1ddqHqEB1Lo+HpKtSM8hY0IZpIbhSOy0xjYje0ZxJb+MRQYG2g8mBz8L0Bdd5jaUAy2wlIJ2OhDf1bQY1iAy6WtgCNm3s43P///7jkldRBxzotboip+5Sqz8nwCFOm3M4Z/nT6R9xefZ5Zf48yXxKM4PF4q6SiXrTmw6BkoCpEtcbBAGLV2/Ah5SQSjY5FWSIOVIIHEz9LIZj4XWRFjmQqSGj52NLneiPF2ozQ7teuCF8a4eljDFuMaZQJUcCqkunUVqAQCiNaeOrjooqE6HGCBKEOeqvr/GLYVCwh+KbQWARCVQPCiB6GMVlW6EMtIWZq4oMeaoyNLN/pXEXAKPWPeM1GSTANSKARFF0lk86PNozVKK2gyQvphOokrWVo9xGCbzythlE6fu9DGwtrQ2ftNfC+bs5dxMe1RcO23hPSNfFJOUalWWm1XJAajCHU8XtRJJmIJoN8qJX1zwWKcc5CLJ/Y+yK3ffLLfPTOT/EDT7uJq+2DGUnABEflLP3BgKry7EymHN9c00R9jKiFWrBZhABlUM19w2B/8Fkaj9aoq8DudKYtYiKHnzXR8HNw8thxzu/sUC9rNjdHZC7H12ALPe+sV1AtFhHQo0pQUOXfy/ImfJ7W9yiDPoSara0ter2sCSMaDHUdOLc9pw7akLKqS5W1NubE1Nah38uZLOb67MbbKHg5VMzePb4adzGUaoW69u391UEZGqMVkSHmSp0tKJc1jGP/KdOGnQUQk1PVJfnQ4QkJBwpo8bNYweVQ+krz5dZT+yUmQreqZSArtMxlmUEFnJnM2b7zHOd2dvmLO86wO53gBArjuOzUCa548Dfw4Ac/mIecWuNEobnCEITCiHKQAhhltwkxAWg76xFNaujMNVGdHZ0T/u87Lnkl1d5mq4toG0pWdcV3ZY99M+Hz9W3ceuFj3N77PNPxBO9KxLQ3IBzIXZhWoSSroxGCqxNYGUfVLBy23A6GoHxz3Mb9Dt3fdkZIxP0x4SwRwJ7Qis27RUzrZSRFlhLVSZiHZB43StB2ih3bUCRGWwPofg6KNV2kCNRWAIRpPsaYEKEG7TkbOQqJd8R6mtZ7aRIxSgXSnEc71wPrgY2Kt7v+nf0dWF8TvTYVaJ38U7So21qY9jyafJR+Ej1ThSavHC8kYwOC8RBUohpR5dV6aVEJisKqrRgW9YLM9ZHNjL2q5ra9O/mX7/01vu9pz+Gpx6+OhL9akDsajdjZ2WM6XTIc9xqmeRubLorRsJIYTcy7DgS/C8YZjNeYTqfMlgtGWT+GAwHRZpC9wrGxscFkZ5e9Pagqrckqih4Qw1VSr5QRJOJlZyxlqFcE/sGhOZeD/HmBluvORuRp8vpV+Zj43PrIHuKb8F6cgz0cWjwKop0g3l3GDtfcxdosNYRa4e9OvbkUetV1DGiiOCktE+vHUtjbEGpPlmv0I48ozATokmCpg9EoiLWYHkyBT3/+i/zeH/0hH//UbVQlFPmQtY1NeptrFJklEwfBc8cdX+TP//zTLPYX1It9HrS1yZMe/9e44alP4sR6n2CtKsplSR4Z2WsRChN7rh26JkGjG+arr5zSuOSVVIONNj7+YTsBaYVBz1nwZXMXt9ef51N7f8y97kvMenOC85E94GiBuxrHbYVVY6XTKpODVnxXGR0s8Ot6Am1IwK787rCSS3mQuI+VfcvKcSUJvJUQ2Oo+1fOCLovq4aRr12M5vM3KujQ/PBwG+W8d7fmsvuuXRwAgvqJjHTQMdK1s9OaUjzAaJUEaRW0wGspFvw5xP82jKoevn7SuV0eJpXtNVudxwEszJOhxbJcOYFdzIwsTuGO5zS//zn+mfsZNfPNl1zGmJg8K+hgO+0yn+/SGPW1iGFT4ANggFFZpk2uvSuqQPDJCkVv6/ULDh0UGeUaDIkMIYhj1MrJNZbcgBPqFdnuuRUEH4oNGF2L3axMh6c65WPQdDxdjYvbARJyx2kodNX4krqM+4RletN+VFfVIsxSWRDvi2qJHbSxV3K+jzSU1/JN6wZtj6rOZSKVBvFfDg2gjhYAxDuvAmxrxS1w2wBAaVonodnausdF+dM6SG8X/BfFkhbbgKRdLiqJAfKzJCpAxQKRgaWEO/Pb/+THe/+EPcfbcnTz5iY/jeTd+O9/0mMdxclhQV+ByFYmOtrwkSbjP3n6Ov/jsGT7yh3/If/ztD3L6Yad5/s3P4TGnL2PU04hHEIOLCqqx94ze7zYCiL7WMcFLW0k1MiG0HyRhGqL1bQwzZpyRz/KJ2R9zt7kdNmtqs6SWmoPt1o7ygLrfHaWEVr8//Nl9/X/kaSUlItK400d5ZO08ut5RgvIeNa8kSG0yh1f2dzGYdrufdKzV3yXE3V9aIR3ZefSgx9P9rP3bcFB5rW6bzvdiSrZdB52/Wdl33IdpZ9GgQhMAhtWwbLpeK/MIyfPikBKD6CGkfdJ6aW34UI0YpTRSWiUJCgYxxuEGPcgzzk8q3vmB99J7Vs43H78WIxUGR6/Xo6oqdnf32Npab71z0RwbUQnWdU0vLzhqWKDf7yMi7O7ucuzYsQgKUn8mofX6vQw21jDB4JyhrhV1h0t5qhpn23yUiObE6iDUQUNzdFenu1TWUPsSkTTHFDOM18ZDXrQKvfVoNTbhbaCWQCmBwmg+VUmbJUpwAyZSLiWj1eg1ETQHRtwsXWKLku5pCNNE70K/q+sKTNFx20y0CB0WIbNOc6zWaolB1CYhBEb9kbKfp74qRUEl8JGP/QX/7j3/AbEZN3/3TTzp8Y9mHcjRfG1eQc9C8EuqekEv72vY3Fm8cYhkXHvlCR5x5Qn++jOewD378Bv/5Tf5+X/8T7j24Vfxwy98IVec2iA3KG+ZE1TrZSQY/Yp8+BoqqktbSSV5aWIupbOcYsCbgMezw1k+Of0Yd+SfRdY8SxYQE9uHYnbNDX6xOJ5t71RWvaKLKq/QVQCHPSWRI44VommtAeMI0IiKovlNN791MWWbjrkq1JvfrQjvVtm1TkA3vNX1EuCQUpRu/dB9Dz10V9m0yV0iOKFdZtMAGaTJ7R1UTLqdNDmko40IWPVcTYiVcCYZvzFMmlBPtt2/zinlnNo+TqqAula4iR7qxb28YGznOkA3HLl6XWIyPnnGxmAzZVKflUswnnzkOCsV//ZD7+Py7z7FaXccqMhtxvpozIULF1guS4a9onEFJGjO0TgblWCrpFIlmonnnRnD2nBAtViyuzvh2NY6VSdEaADxwrBXaCAshIgCDLE9R2iZKEwK/CkqtjZCLcT+ZJ0FMqEJC7tM8LVvnyBDU8AebE1VLxgUfQVuJC8meQEx6G9shVBhyJur0jJUSLNjZb5M4c6I2HOubVIZL3OI9WPGgjVO+foELc1AGnlk42QaiixjyLMkdjW3ZKzub1Yu2cq2EIncgzmcLeGX/rd/w4ULd/LiH3guT33cdRRoyDSUMMijLnQatg04it4QkRKTWcSrJxosVDXkDgoDvQH8+Atv5MLN38m7f/M3+TtvfDMvet7zeMF3PIWBM9ShxmXaIYAD4eCvlQeVxtcusPhVGomtvGmjkOLLoti+ORP+fO8T3O3vZDmYUZo5wdQ4cxCfcz/HuQ9r/eJeFytW3WFLuy2wPNoLidbcfXh3+oXlqNzKUdsdfcmjxxFoPIOL/a4NW3XCnxf7XXcX93cOB7b7Sn97f+G+i61tex5H7ycJJY9ECM7B/lIJVNI9747iarY5bDw0r9DuR788fH265970FpLWQ6zFU9vAcmC4c7HDez7yX9mjbvhEnDOMx2Mmk4miEKP+bhSAzalCt3rw8EjKamNjA+89+7NlQyIbonLWeiHptJfXOVtW+ywplZEeLSHyvPdxpQ6HngWDy/NYQ9aZYOR1tLaTL3K2Bb4kj8fY2B8sQ7xmqBNizmaGipqKmpKaGh95XwIVngpPiWdBRSkVpQ+EyI1oM9MoLSuq6MWAyUybP0ULt7vDWmXi6JpRApQ15HkPY2DpIeSGP7ntLn7m597ClVc8mJ9/y9/jaY+7jgLB+UBewTDhSLzeqzYTssxj2MOEu2D+Oaw5jzV7OEqMrXHGk1HTlwpbVxwbWH7geTfxMz/zM3zwd3+Pf/CP3s6kBG9z5nW8S5KXCa2y/hoqqktaScXrg9ARmvE7A9QsOMOfc9v8E5iB8sYFqSlic/i6DA2y7KiktY6oAMR2rHu17JuC2qa3kW1CQK3HcljAtgKqcy4pdBRM43m1JKBH7f+wAG7+lqTc2vl3z61VKoZVL7D1DJvjhfY8Dp5LF9L9lSihxoM5lAc7fBte9NwO7Y+ON3nwc9M8Ve25Hh3WtBJzUJEtPVmQRx/fgjdaw9TxVI+ae1ept8e2tDxWKfTWDet25tp8136vzOqBXp5rXskY7fZbwEfOfIr/6+yfUUWPwCMMBj2cc0znM8og1ECwCnO2ecbRNUCp3iZ6lEYVzNbWlnLiebR2yViCr+OM207R2qRR4xpFB2reAByiIHeACQlh1p2HRYsVLCYfUEskbga058CSjFqJiUOEbBtDbXzq2tZEBK235NLD1MrFqFRa2gk7xDWqCLEDtXahruMrINgix44KvNP9lggVEgmR1TsRievqElgLLQchA7TFjzdAJmRFC6dMTZ7rZSw8dyAZ/B//z5/xlrf9M178wu/iZd//bE4VkOHJCRROi5j1/gyQBWpTE9gHzjG98/c5f9t/4vxn38X8tt+A7T/GcI7cVgQMSzEY57QdCNALcM3JPr/4M68l9Ia8/A0/zT2TEpcVHSUbmvyWRifDgev11RuXdrivM1x8iFOSEAIlMz6++zG2e2epndLt9+yAyldkGPJsECHAFxeyq2E5YVUYmRVr/Kjf3G9uxdiLCuOuJ3b0vJIA7oTf5OgcTDvf1TCUjoR+S8L8cG5NRxtOOxiibMOWF1+Pw+Owp7FybhcZ7f66QISkEKIiPMKzvL/rATTsFiKqPFJvpJbhw3F4/VhlGmhyTCYaIxdbz9ZTbq7fgX2mItbG6Giuj8RicKiWJRmao9qpl3zw1j/gyd9+Ldq4JRBQctidvV2Kfo/cZjjroidy/3aqiCeI0+JSgbW1Nc6ePcuDH3RSod4ui2wdbQ1glvDqxhzy1iR+bozShSXGkINIMg0UxkxODLPWBM2bxOue2Uy7Dsf1Cgi1EULMLQkW72rKtRp6JUuWLFkwkwkVnulizqIuWS6XLMqKytfRM9NzyVxBLy+olzUn3QkGvQE9lzNiSGGVSHq+5skyRwbUmVCaGh8g73aWlliz59Tj0byXwhF8gFCXGJuxAD740T/kV9/1Xl73E6/mm06fwHmBUJJbq/3tjNVsWWSTqoPHWM13hb0v8eUzH+Pk+CxrPc989yx33nsHl39TDzOAwBaZHeBDRWbVwx04x6JW+PlrXvZifu09H+T1P/Vmfuan3sCDNvoYfAzFBmTlHu1iNr9645JXUikHZWLyUdE2gWCW3CW388XlF5hvzvBGrRrxkJu+Fug2fY66YAO78m6IFd9x/82DZFRYtcqgtaaNMTF3oi5/NwdyNFhAAdtdIZqKSNMrXDSvlT6Pwi71sk7bNodqhVtXuMuKkjsowLu0OgfQdRA9slbotOMoxXNAoUtkom9yM6ZZn+46moapo82XtSfVgX6LNOudfhu3WFnnZt2a4lzd1sbNEqOHi987lC4pGIVcS0pym9RuIXo5CeMdTFywbg6w47GG7jVo1yJtn+DvDVTduFg3JYeuNxBhyxnUgTqUyDDnti/fwWfOfYHNE9+Y7gzyPGMwHnF+d4fLjp/Q/AmpoLblIAkhHCr+FZEO4am2AKmqAecv7HLy2EYkqXXUda2cgJGQNfWn0nPwzV2RwEDWgAkZVjIwBo9pWtwbMZoLCYY+0CPmVzLN+Vijbk1hofbaiyvLeizrJT1jKBEWLJkw5Z7qXu7av4dzZ8+zs9xmZ3+H6XKi9GXB44Neyzo9c4bO+mspgsNh/8KQm4wiyxmP1tkYrPOQzcsZ0efUaItrNh5Jljns0KryIChbi0sIQWE0cPEeKCPgwuNsznwxYe3UCf7os3fyK//xN3jDK1/GdadPRLYSj7Hqn2WmR8DgrUQVYbA2p/ZECPySurzAMBccC8ZDx6K+wJlPfpCHPum5WEYQ+mByIGi+KtQUDgqTsajhB577DKy1/Nxb38Y//OnX4sVQkJRFHXPJud7rX4NY3CWtpBpRKJ0PRKhNyYIpX5yeYV7MWeZLjMl0UYPGjIMVxHQ58L4yS7v7uRwSRqvvR+3nYFjtcOjuCA9C7MrnzbadXFS7Xdp3uyhJCaUcSPO/RMHaCU8mb+koT6k93io6cNWDkwOKYXUfB+lX7jc8eB+ebfIkj/wdq+vcADIOrH93Os16YJUlIWh775AUXjANc4g0Cq+rGtOwjRd8lEfbHs/QLaxuvK+OJ7z6g9XrrQJVC5Ot0d/WIuz7kk9//jM8/sQjyBAytbvp9XqUVcXe/pTjozEirZGXaJPanRsSkiGhH0MQcKpI+v0+0+mU6XTBeNwnhNhq3acclWuMl5baZ/VySoAsK5QTsiPwQmhKYzWyWgpVtURkxP/L3pvHSpbd932fc85dan3vdb/eZnqmp2ffyBmSIsVF0tiWFBiQHCdIIAOGhcCGYSdxEiD5I0D+CZK//FeQBEgcBDCQKPkrCGwYkZUokSgqpEiJQ85wyOHMcDhLT093Ty+v+61Vr6ruvWfJH+ecu1TVa9K2hgAnOkD3q7p1l3PP8tt/3x9AZRypcAglWSQli37FVGgmg2MOyiNuubtcvXudG3vXuXFwk4k5YurmlEpTJQatLCZ1iDz4xMJY2pYgFC3SwpogcGqfplAtsJXFTHaQBwp17UfkWjGmz8XxWbbT0zywcY7nH3uSBwfn6Sk/+pkQSCVDjS6P8m+sR1zR2pIMxrz/0T3+8f/8O/z7/97f5/nLD5FYHba0Zwsy1IgTUEPXCrxfMFNBUMtz+sMhzu6DtJDAaAAH+9fh8CpsnQvSZVDDpHd5SOH9ibnwJVP/5r/5l9nbv8t//Y/+Mf/pf/D3ggDYeP9ZI9R+XO3nmkn5FlTOFn23aPbY5+r8GlXfeEggygBbkgbnbUS9bvkJOoTNNbfvEIwoEbfNXss+lvZf6v51JehW1JxbNfmJ2K9IBEXXx9U163X9PO3vdf9c88zmQe1+iZX7dLSrjsbVDho5yS69XsRqUCDamHFi9f2dqMd9PfNf/t5oZI2ZrelH1xTXeq9AVE2omIyUQZL2ErtHfpBBw5JBZVdB82qhXHSiCk9g0raZj3URnfW8tzQrf7yR7OO1zgpsMG8ZLJlQTc6bkvzw6hWOfrGkRx8CDmImBf1ej8PDQ2x/1MHy09qQZKoDART3hRBNcISO2lSWYPMe0/mMrN8jjXKLFAEWqVkvUsqmOLOjwbsTAqEkRaUZOV+0Exf8VsKB8OYl2ROILKFyvkdGWhCCkoJ5XnInu8s75gPe37vKj2+9zd1yl2M7R6SQjhXWaiKElxHghETLIDAZXaOLxNEwuIBI4teHteCMr/slhUSm/p8QCmclpXXslcfcnR4hzYf09jL+4Ma3OdPf4IkLl/j05Wd5PL/AkJxc+rIt2vr7OQelkRzZnN/53/5Xfv0rX+TLTz+KNd63pqQKqcu+bgDBS5TY6IP32qsz+LDxbAzpmEIfkecDcBqZS0y1x9G9K2xsfaZew36LRWEkwWIC6pIjqeA//Du/xX/2D/8bfvdr3+Lf/tVfQlSGLPFrxGiNSn427OMTwKRo7BBBsNZYDtjlkD1sEstQS6xwPssfQOjAANoAjMv3bRhK86jlz/fzfSz7HJrfa4a1JBlHbnu/aL3u/drMoEsk28S91pxaRK5pSxrZCiON10dGFq/pEjNqV3XrPmt8dt3ntM13q0x++Xj7vbrHl8dxvUa7fH30yWgbQGZD4QwhBAiFELFMg8Bq6xENZIAFEnJpXNsh5XJpvFef3xYy/A+RQa1fb8vz1GitAZHAWRAJab/H7YN9rk93ODt6FGc0Svm+5klKmqZMZsdsDIcB1kdijfGSuohrqEFYkLIpnhnBPhIBw2GPeVFydDjhzOmxN/vJRpiK7s8IQOzc6mwY4SHIarB650CGccR5OCwh0E5T2BmOFC1K5hTcY5/v336D93aucHu2w1TOKHsVbtOilcZimRYaJRWSFGFkwKV0OHyfpOtqwT5xWvggGggIESBkirABssqaOtm1dN6XJAcSkzoSAaWt2J0dc2u2x3s/vsY3336Fyxvn+fSlZ/jUpWe4kJ4nlwkljswpyOCr/9fX6ff7/I3f/NdIsSjhfYBeZ5c0+ZwxUTi4I5wD6csJee03Y9DfRE9uhDUWYlOdpZz5+mCOdrkbTwOtCcnWaCSOTIEl5R/83b/Df/vf/ff88guf5qEzGzgH1hhUknhGtaYm1p93+7lnUl769cKAdRYjBBrLDneYcYxVPlVdOe9DsqoI6qovLOjcMqEMn9eUtojH1xPQdiRelOhXiWT3frQ++2UjXZepRcna0pao191v2eznn39/c1r0D6y+zzoNoZ3M2GG0K235mKRN9NrXxf75SLkGjqcmHXVeWqNBta9r7nXye0ZhYPlc5zxeoK9M6+v7SOdRvq1poVlbFZzoIjjkwVgbQqdjDlNboz4p7F3Uz19mulFrXR3Tk/PUJEErFQH4NuQ/WZEyFQXv3brOC09epi+Dxmx9WfJ+2ud4NmE8GtbwRG3YH/9U2ZoLjz0opUAJn9rhrPc9jUYj9g72KY3XkCR4JtNajyIkw9pW0q5z3lEvU9BVhaEPVEjhvO9YeJSDVApKCyoVmJ5hlyPec+/xg1tv887Oexy7GaQOtwUeXsrhjEU55c2Johd8PwqrRA0npgJaUcfPawWSFGiCOHy9LUEimvXo6jXlQ/i1NRQBi1IL68dpJNHGcmQsU3PM7dkHvPKDq5x789s8f/Epvvjk53hm43GGEu7uLXj523/Cf/If/QN6gKga65Bc1mxlsEComLTs8Q+FwidCKck4G6OFgOoYoTSuEuhKMR4/CC4nhpnFEi/GeJQOSygjY8vwfMPj57d46Quf4Z/+s9/l7//d3yYTkEhfwuYvNKmfssWEUAL4q497MUyrI4wqEAHpV4TF5U19NphvTtKCTpbkT/p9+bx135cle/9dnXy+FTX69nLoU4eYtcxDzq4iG3TMgq5N7Jf6ahsi2u7vChNu/S5EYJxC4IIfZ7mfHV9VS5xuM6V17X4+qabJpd/acxrfd1XzqhkQsWaV9UTKOpSToSxJMP8YG2iGFyKssEHCTrFVW/td9iV1A1SW+9/4/kTNRGN/2sJA1/wXta0wfg5wwifXqgRjHaXxBHP3+Ji5W7Ah++GJjfbo58MfUkrVZs/OWENAeKfjSxQizoskz2Xtn9rcHLY8oT6Z14kGgtS6duVdhwKSVGBsGWIQPYpDDHG2aAocWmqORod8cO8qb9x7g/cmH3CUL9B9i1XOZzYFJitl4osoOlGDMds68rIRPoW3K9aasF/DznNSIiOypGmoA2djrpAK5t8gPNogBJN4BA2tqbTGqQztNCJVkAisgqynuFPOuPv+d/nBlbd54tRl/tqX/3W+/kd/zGc//ykef+g02ApshcqSZhKiuV7EOXS4gC8l4tw4DYkFPWV+tMNWPw2Se8liZjkuEvJzj4JL66UZzauJFHU5GW0qkhb6iMXxb/zmb/Bf/MP/iisf3eWph8+iLWRS4Kz2vv6Puf3cM6kaBNFJZDQvCHDCYFVIIHTNpnRhkmw9+Sf4BtyquWidma0t4bbPW2d+6moPQbpsHC/3J9oRgWLJB9P1XazJZbKxf11ms3xNW5KvzVZ2+d1d3c+a6a3NLfvJzbWZVR0Rtzxe3e/rj8fPzTuuO3/1eJDm8RGR0goSI+mRkZGgjPLwMEgqY6iEQysojKVyBq18QIA36a/6FP3XNUw+9scuz8e6d3KsSymIvNs5hzDCox7E78InmWprkYlibjVTV9FPUh+EuGYupBJg/H1rbbkJY+V4sSDPU9JE4dHxu0xrOBxyeLBPVVXkaYQ+skEgDHeJkEV4QGERwnETPEK+NKJGNbB4M+CUIwoKvj/9Id/76E0+OLrGIiuQpwPEa+WJpCLx4H1hfIrKawJZktf11hw+MMKDSTuM8BqJdNHk7v173pfWSl61Fm8y8/tXSE8ztHMYW4Z3UygnSCpJYhK0VWAkitxXFjDGB0tIy0KWyDHcsRP2Dn7Mj/7pDZK7Ff/lv/sf+5UhDSoXGF0iRRYwEokoTRDSCuo14qcI5yqknMPdt6hmHyLPKCAFM+NoNicfPwHDM16TFFAXuxEedceD9SryAHRbWodKUioLWSL4/Jc+yx99/as88dt/E6MtaSZXBOePq/38M6k68soign/BYkCBcXr1fKsaxrDWH3KSdtUljsvzs968EyXfZR+TrAlQUyeq/ewoLTdyqXNNToIQqv7eSdJ1bQLc7UejSTXSZIRYapvDaqbbyadq/E3xOStmK9FKGG6NaQfqJvbfhTvXiapdxrpuPFeZQPMeTf+aLDlh4zuIOpvDR3H5QJooEEijSG3OwGT0C4mcGqZ3Drhzc4fDe0fMFgWD8YjTFy9w+uIFhuMBReIZlZG+iJ8FrPTerJhnZdr9bs2LZyZxbOXSPIW0hRWmFcda0PWT+sAVRYLEYSoLMiVRKVqXyCQDoTg+npFvbNbP8RWH/bMVkAhJganLaTT9AaHg+PgYY/uMxwOcc6Qhx8k4b3LKEpBKMVsUpGlWz7PCg6RKSYD+8foSrsGklDiUkCHHyTOnAs2cCR9xgz9+9xtcObrKUV5QnvK+JuMWWA1JlqEr7dEk8HljMk1Ish6mNJS68ij7zjTrTEic0z6yF+V9VM6vWa91Uft/aoFNKoQRGOE1br+eJATUc2EFUvvnK5WSCEllTR3VmCUZzhi00chE+kRgq9lQffaiP49aAAAgAElEQVTvHfDSpz7LmdEmjjJooL6ciiAodiLul2YftemPNnPSZALFh9y++RqbY/+sRDlIFJXRnLvwgD/ZGkhsDVkVa2/VNU6MQ8qEPPFrOJW+HMhLv/JL/KP/4X9k93DKuc2R99wurZePq/3cM6nYIoNCeBOOB5FMcaKiTvJwPkFTIWgL7zE3hqD2+4z02Fo+qsBI1jKoWpqWwbkcHLSR99RE3LX8SiEPw9IiVu1giuCLIoY8t015TeRf22eECOWma6YTf5OtfhJs817CbKT6RhptM7UmVLptKoS2GUqGzW+tJWaI1XPjvK8nBtGa4H+rzXl2jYbYZqRtwcHFsQv9iZV1hQ+QCawnjEgoQBfCnxMlKIzGOo0UCVZLeqbHNhuImzMO3rzB9Mou5e6M4mjB3kc73Ns7QEuJ62c8/NzjXP7MU4iRgtzR2x4zPLvFsSyYpQahDFYXpGmo7htChmNxROdcnUdVJ0U64Z3ftsugGi22GZf47jF/DSdxUniCKHz5B6zzNbqCiWssBxwv7lD1B2RBy1FKhN/91lAy1iDzhCmWWYpSfJbn7B1NSXoDhmksrSLq86yD0eYGd3bvko/GJMLHormakHkkCo8GkXoGFUq/K6mQMqGoLCL3MEUf8REv336Z7996ncP8iPlGiVMCTVgrQiKUo6JCKoV1JryXwhl8gj6i0eRiflsYX4FC2uCLttDJUXThhUJ0qYxBBU6E8IWw76wLlhv/2Qk8DqKzWGFDXSaLkGCqCiklUqRY47l24gSisKTTiq889yIZhhR8gIcggDNpnPRrxxodkqZlrHvoQXeFIkvmUL7LnXf/CGd3SPsZzmiQElvCKB+g9BTMBMQ5rDEIlaHxPjy/cCogxToZzIDGB5WIBGdhuz/gwfMX+OEbb/Crv/QljLOov9Ck/iWaAE+ovIRngxmwtkfjPDBjlByEr2cE6zWh9vGTJPuTzDQrknD0OSxpDrJz227oeH2fjk+iHQJfv7S/pmYkq475eCzet/Z92C5zaDPLmsnVjKIl1a/xPcGy5tS+lwhmCVd32U/X+nFv7nlSlJ7sHgvJwZ4h0sx7IMYqURwvjsmyzIfvzgRbYoN0knDju2+z//oN5E5Jsu8Yyz6L/Qp1zzGaZewdTbB9zdW7P+Ldl3+EGCiGWz02L57ioeef4Oyzlzjz0JgjU7AghAyrFK0tyiU45xmzjylrzL7WdY27yyjzneP1uukG9tggEIkgeEQ/C0ELkEA/y1nM5vQ2U4yP3kZKFUxhnphaG6qZ1bS6FcTiHIPBiMnkmP6poRc0bCgn4bwknkjI04zFomDcz72Q4LzvyRjttTd8eHcaIuZcBU7hKzbnJRUVb87f5Jvv/SnX9Q1mw5JFskCHIAEPRSaJeSHRxNm1frRHdB0RbWui7e+hLa1HZyGmg4ggrNWioYtiUbgUgxUx6MP3RwUe4IKZzQqJtBJhJSwcj5+9xAsPP0sO4IxnmNEqFMB4rS1IVQVYEtWYU1Nl8Ga7O1x/4//Bza/y4Lkh0mpkmmEXcyQJg7TkYO8K5dU/I3tYIrMLQEriZHCJCw9ZbzXC9jFOIlWDPCiCxv30E09y48YNDJALFVTtNUP859w+WUyq1U5mKo0xyhPrk649efRX7t3xy6w3WYk1x7rndX1MrrUB7+uzOJGIQzQHre1z5z6rvpyTfDvNncM9Qh6Zk0uMsXWmbY09hIz7AFoZih2s9GutcNDy/dSMt75eIKyHhonRuIYAgKpgbguyXo4ooV/knDenmb27zztffZnplV1GesDZwTYLu2Dv7gG37t3h8HjqnyMdF06fIe/1uHr9GtZq5FgjjiSzyVXu3NjlzIuPsv3cQ9zKDMfC+22i+cSjKQS/iPBO73a+1MrMtQNhlpK9V+apNgWvzmvEVhuNBhwdTCjKijxLA46exFiHSwRNDp5nUlGDcniJLk19tV0hBNPpjK3xACtCzSLp4wAzYDPLOZzPkf0c5QiToFFJihCKsjDkeVgdzvvSrADTN1znBt/d+Q6v7bzGntzDDhwuDdq3lTWGnBU+50vZmCsWlJ46P66tabv7/G0Nd2v/LZtbu+e09zn1+vUafvdcYanvJUUIXZeiRhxJHNhFxfmNcwyROGM8RJS0CGu8tugSLIJUAmYHN7+LyIeQBPwHt4Bqh2uv/RFKX+Pi2dyb8zRgBJIemJLxQOCq21x/65+grr/C9gNPM966BDJDW4fobSGyc8jeA4hEocjDq0oQ2j+KhGeefpLv/eD7zKqKXpr69/wZaFOfWCa1rq3yh24Y9PLiXCbOayW1ju+mOS9ulHXMoyE0y0R3mZl085lOZlptIFhW8pjq65bNekvRfPW5bV/PkmbW+bsuj6z1uj71cN3YRGKwPsJyta0fh+Y5AbYKGfxdHjTUhfBdqRTaGkzlGM5TzptTXP/Ge7z7tTc4Vw341Obj5DanmBYMhj1m07mvWotlUWj6/ZSvfP7zfO/V7yMmmrOnNjneOWSQbZBmc4Sx3Fu8hyJh69MPoFVFiamTJb05MrBU0WibDu8XaZtSlzXU5XHojkEz6F7QsH5MfTVLr2ngyJKMLMuYTCbk26dBhirLBIe5krUrPtIciajnLlEKvSjY3h5xeG+fWZbQyzO0s6iYMOQkvTxnOl9QLCrS3IdyI33CqjWCJE1IEThKrBIUVCxwfKCv8q0ffYv3Zu9SnCopMxPGQvqIa+dRLgy2tpbglI+wE8sMer2Gv/w9mo7XHl+6XxeIuf1b2/wekPK73Mr7KKUvFS9ivpwVniFVjsceegQBPi9K+Gq6nvs7PLx5CXLC3rXvcPfG6/SSFCVThpvbpInjaP8qQ3XM9ubARwbiIO15WHXhQFkOPrqKSC3nT/exyT2YOw6PrmHIMUoxqwSF2+TBS19gdO7zwKbX+5XyylKI4Dt1aguVSu7u7rJ14QLpT4H7+OfRPtFM6kTC52RYyy3iW+cDrVmsa4j5sobRmGqWAgGiLbw2ty0tcAdthnISU4v3bvfzfhpfc7/Qn+ALWY5aXHnummjH5p7eSdy8b/MsH/oepF2graNasRpV5pa99C0zTPt9V9+pO75ONMSmNvMR/IGBhi3mc7JBn6xQPMgWH/6/P+b61z/k8ewyymkmBwWLqiBRCiklifKYcFJrnrr8IC+99BLvvPsBRwd7bIz7FEXBxniTw90DLl44z2x3xiiFO99+l4tbG5y6tMEdMcPlAlunQABWouL8O19fob2qloWlEzXZjqbVHdfaCOyiucYzwtHI15WazkqGAx9i7EFfVROS7qjrZ/l7eHNdLL8hgV6/z2RySJadDc+z3tFPhpSCftZjcTxj1BuGN/OaW5YOmC+OUeMcg+OAQwos3ym+xzeufosDcYDZ8oERDoExAmcIlYQdznkWYIWHBLJC+m28BNDcXSvr106bQS0fj/6pGBW7ttabX231iDsramEkcnnP4l34RDABuqAhef9WJlIeu/SYP1+GdSCin0gCC2Qyozp8k/neq2xldximORjL7OAdjsuSzdEGgywDo0AqUJZKL0hyEK5kcucGMvcChMxyyFKSjR7oBGsAYdkGdHWHa2/9Hk8Mz8Lm0wiyEP/XhKMrYGtry+fFXbjgmSsnUaA/v/aJZlIQtCfXNXs5mhyR7rldzaPtI1q97zrN52TGuP68kzStZd/EMiJEbG0flL/uJJSiZmMGAndCCHR8/jICRSSayxVxa2K6PJZhjBvsa/94Y0PC5ZqxqMeoVS+p6deqqSVu/LbBzAai4J3ijlQJlMuophVjM+LDb77D9W+9zwXOc/3199m9u4MzmnHe58lHL7M5HmFmR8wPd/ny5z7FX/vNv84P3niDH/3wdeazAq0tg8GIU9tb4BymNJzZOsP1d66x/dxl7r76AeeHzzM8kzOxFc55Q5VnoHgkgzAX3kzV1brXrhPXjP/JeXCNaVAG2SfOl7YlicwYjUYcHk3JB6eRSVon8DoR+9KZQM9YpUA6SxJKewyHPapyxuR4ysZoiPcVGZB+JrJej+n8GGNNAC8NcUtCkKQpFZqCORNm/Mnut/jG9W9TbVRU0mGELyVhKotUeZjC0JGwsIX1GrIVFufUUpbh+v0XhcxVLam9zk7WpE4+3g3I6M6Zo71frB/okJwrkUbQTzIGWUqKry4shEcm934w5d/ZTZjsXWVjqBlnfZiXkCpGToDrBTJhwaZgNUhLmgkqcwTVnP3de1w8u40zFjMryZICFgdgM6RICWouaaWhEBzt7bKxqaisxYoEn53gkMIz8I3RmPnxYmXcP872iWdSsI75LP2+Fq9uOUnU1b93Vf7l8PIYxRWeJKLfoWsa6JR2ALrRbJEgdZlFc/8uQVk9r2s+it1v3mN5DLzZcp2mgmuNiWs0udps1zGFtKICIYoCdaG0uGk79wbaBGRt3lUH0SH2PV4cav60iQEyEFlHMV8wkn3Oik323rjD7ZevcqYY8da3X2X/9j4qF4yGOYkymGpKcbzg3EbG+eef4pdfeolHz1/g//gn/wyFop/npFuDEOosOXPmDIvFgt5wzKnNMxxeu8fWIEO/f5f+5gUWaRJqDjmkt8AFTZYQrh7nXXTnsxXi38zLGjOWa49HCCiw3XMl1ME5vV7OZDpnsahCyLfFwKpfIUIRhGFWSmHLqg5VGY1G7B8e0c97qDSh8atZRKqQWcp0btgc5gBoDSqHg3JBnx73OOAPbn2V7955DXPKMXWLGgcPIcmUpNAVSdIgYci2oGRlePVg3qS1zmmv47D42oJSK2+wO6Bdn9Q6M3/bouLC2ltrPYk9bgtzAg8E7DzkktOOXprTywKjVcZrUKEv9S31Ma6cokTitSWdgUpBZFhXYp1FKYdw1pfcpcJWxyS2YD454vDWDuxP2drYJMkSNI5UlyB7kGagNVUl2LlXcjTd5onTl8GNwGkS6fECE7QXLEXKsN/HVtZHIhoaOKuPsX3CmdSSzTTm5Yj29+4iXm73laxakErrTQ6ic/6qTZsOs+owoSVNJzKJrklyyVdjI4M6gajR1VC6Tnlan2NUYfR1xGe7E87p1h+tNVUaib7Tj/p7V8JdNW8F7rYyru37QUMIRPM858PeM9UjmSfIeyXXv/42g0PJG998lflOyZmNjDPnt7j08AOc3z7Fhe0t+kqSJQl5nnPp4jluX7vC9mjIVj9ld1ohTMWDD1ygKOZIJdje3qaqKh44e4HZtQ9wd4+ZfnCb/hPbyMSbI60glBzx8xoxi5eDJrpEsEv0oqZUa0zx88roBELe+kEFn5yUitFwwHQ+B6F8aQdoGNJyax8PYfwWyNIMKSXz+ZxeOkZIiUeI8C3LMopFgRv61xEKFlWFGWpussMfvPcHvHb0OtUpw5wSofw+lFKitS9EmKaKqqpAhsjFsBYiioQQ+NIp910bq+bQ5pzmPutad/ybfL7Vfb60foMwJm2rLy1KHrERnbGkUtFPvZVHCuvfJ65ji0+yPrxLLguw1kdU5mnIE5BImYF0GGtJlAWjca5ASocp5siiJHPw2is3eOShW/TGfarEkQ+GWHJ0Zal0wd29CTI/z6//rf8cxt5CkKiE0miksqShz77QZoa1OgTGsF7m/XNun3Am1RBUBAEFvaUJ0NYUoGNycUsSWWQ20Se0RER8gq0j1liK+VINw/HXqZYWUvevDY+DqKOrmtZsks6xDrNqfvFSaaPR4Vr9q5lrNBM23zuaVK15BRu7cyF2v8uOhBAQKtSK4NAoKZkuDMf5tClt4ULlURHutRxQUd+7NW5rJNqamYb3lcIDhYpQolxIgbMW5QRCC1wl2XQbXP/m6wx2HDd+cIXpbsmzj2zx6acf54XnnmR7a8jGuM+Fc9tsjYYU8wU3b97meO8jlLY8cnGLNHuMW7v77B1NGKdw/vQ5jNbkUmK0xSZw7tx5Do+PmH54m9M3LzDaPMtUaJy0IX9MYiVUxoeAO2JI9TJhbYSPRogR68/D58BZ49eBr5RrEQba8EmJVFhg0M+YzRccTSac3t6qxYkk8cUD6+SnVlPKMwznPLAs+FLy9+7do98fopRESU9sEwH9NGM6Kyh86o0PoEkX7FW3+dp7f8x78/eotgwlGuVSnPbvZ/C4d9ZprKH2lTVm9ySsOcCZ2ufTFtRWqgX4VVLvyzYyST2OtvV9BaGlnTvYCJHxWPsZcd/EE2JduUh7bJiv+FuSJFRVRZJ5s6YTIIQNa1oDM1y1D9UhMqlwicPpykNNOYFxPrrTCoszGoH2loqigsJgq5JBX/HMsz0uPnwRlyp0kiKSIUXhmZTTU06dAZ1sMNu/yeDsFGQJKJRwKDI8xHqM5HMkiQqVXH4GHIpPNJPqmtNinkLM1/FtvdN1XVvVqNZoVivnL5e+WPX9rDKf9n1XNbWuFrOqWa2PQmret2s+aknkS+fXEnvU4NZqnBKjA3qykjhXUZYlZVUyFAm5yIMNnrpfuCU2t1YDXWVOJ31XNmDrBaBXrbXP9BeW1Ck2xRZHV/Y5/PFd1N2Sux8e8LnnHuLXvvIFPv/cUzzxyINsjQcIYVCJ9GCrZUWuJIfHC0SSs7m5yWtvvkU/TcmVZP9oyuRwwsWHL9FTilml0VqT5hlbasxkusfeuze4/MgZir6iCthd1jmMkz7Yg4QIv9MVZFZNR+1zoikzMnEhpTcfOU9gnfA5cMguIZZCIJwHEB0NB6Ak6U+DYO0i1FKLEeBRIvKsz2y+YHNj4BEM8NUikmA6M84nNE+ZsM8uf/TOV3mH91mM51jl7xur4DrnoxGNMI0PDxnQ3RtzeW0EEVFjXrZEtDSlji9qHTHtCn/+/quWiGZ/dIW7mJy/7tmW4Ht14FYsLiJAV2k/BohmnwRLjxMWqBBminJzhNPocg5SkiQZtrCoNPX6q4vKmoDKYKsCqytSAWkieeihiww3R5TGMj59FvINYBS0oAqUpDgsee/KOzx1fg+1ed77o2QG4T19jpfDOo+obwAhPVr7x90+wUxqtTXSkiCW9mjayQwrMoSuBtRI/u3Nsuo7OYnIthdtKxTeRZ/Tslmxe12buTSbSNSbR7hlSbD9sg0cT3POOg2yu3nb5wv/YB8YYX00nTIgRUKe9hmQUIQaXhJPoB0tIiCCX2EN2kX820Zgb1AWGjUzRrApK0EmCOFwtoSA55y4jPEs53vffI98nnH1x+/y8LkeL335F/jii8/wzGOXGOV9klRiMSGCTaAGOecu9DljwErBAw9cZJj3ePmVH1DNCpxOuH045c0fvctzTz9F1u95k0uSIpKcYdln79o91L0F+YN9ZsJAotBVBUJ5qB689ru84trzHeetYVDduQafGGptIFTEwn2eKGodoLNaarawjl6eoJJRXTtoeZ1GyCC/VARYF6wQzXlKSgaDAQeTCQM3oBcq2KIhTSBJFJPiiEE25IADfvfq/8m74n2KwRE2sxQLi0wyrPKqvjISLKjAWKwLia9xf8UkWgHOmTpiVNVj0axtvz/WmU3X77mwlOt11vlru/u5phE/Ubh0dVCPP96YYA0O40A7y0JX4TwVeuT/90/TYGYoOychaFihUq/EgDZ4bA+BpUJQIVwFaKQwOOEoioWPWE17aBTJpEQWR6COQUlsWYDIqBYJ8wPjcw1ljq+3p5FCelopwSGYVyXDU2M0GqUiVv7HG4r+/wMmFaUYw3IwxDr5anlR/5SKVouBrWdOa6W9ZXTrlfs0mk+bqbSZU+O36fqO1vbHRmLf1cRO0qSWbfFRmnRxVztJkngzW0zYTdOUnLwOTZX1NV5CFtbRUi47gkHzbFhHBJb7J/B4cEKowJRD3R1P4ei7Hntv32Lx4SG9o4zj/Slf/tKLPPvYQ1w8d5pxP6M36OOsxcjUa2DGX570E6RKwGmSxYJHLz5AP804d+Ya3/nBG5TWcnBwwK2dWzzy6GVvYlQ9qqpie3yK2fEdZtfu0btw2af1OId1Dm90C8jrQnlIHRf9TaIlDNGZF//OzVxHid4zqChEqBowwTlHWZadwAgpZF3xO1HNXTzuhCUiHNStNU8RRikaIiSQZQlSpcznBb1ByIuKJt0MCrGgpOCPP/gabx68gTlXoUVBZQx5PqbUNiQ3m8AARUDkwCNZEPK5RFiDQXvyKBv335gdgXPJxNc9Z/06O/me60P/fe8lrkNRvIDgnPRrCw9WCwIjBaWp2D3cx208AM54CKK4tYLDR2sPNeaqBSgvSFEufJ+NQAhNIoXXiGwJREuCNy/2BgN+9NYt+oNbyCwn7/UZn96i3+8hlDflFlXG4WzI+Yu/TDI8DU6iROaxBiPMmhRUOI6mhzzx1KO0QW4/7vYJY1Jryg20tJ/4fZU1tbSoFgbf8n1Wzo3HlyOIVpiTrCOsWgaLJal4tZ1oHgySWftZIhxyLuRCtX1OsPY5XTOG62zCRrPyBLQGg7FNIq5zDqND8cgQxeiRriN+nx9PYV0Nt9P1CcY+tce62+/l8WyPKQ6srTwOnyWAZgoPkmkVeZVx48132Zwl7N66y8Yo58WnHuOxC2fZGvdJEom1FVYqUBmVkL5aLL4woB/Qikw4Tp0aMpsccPn8FqMvf44//LPvcveepCjnLMoCj8LvEFaQasGoTDi+tsvwxUdJlGJhPPq2FGCtwbokmJ/XEciGCXU1dJbmRgbtqRuGb2LAC5ICjRNJrcUqScBdi9FvHmi0uXfsQtxLTSl157okXQnI0x6mLBEDhXEamQhKZ2ComOoZ3779bV7dfwVxGrTQFEZ71HAhSXA+XzVobSbKWDVQsP8rHFjRXvugXDQTtoUnWr1rmHp3/dwv0On+pWO6mlV3fUYfUYPR6Z/tAWitj+yLVwoPSFw6ze3dO/Dws75Uhgx7V4BEgUiR+ZDKQWY0ppig8j6m8OY/KSRoB4nASYsTNmBoOgQpKnEMhmNOndlhY+M0hYHjmWZ3dwpqhsSSJrB7pHjyF/8GD/7Kb4HdxDsSHYlM42vjgKJaUJUzzm1voZwl/RmU6YBPEpMSXQa1XmpqSUK121UtaQ/3W6Td1t0Ey791NaXl/KJ157c1qG5IOR0i1fyLz48SNiuaV9PPtoTOCmZfd5zavq6uZhbfI0r61lAD20am5g0AEahy+V27UrFYyrhYP2/ribkV+MgwBEZ7rSKRnlhlroc+LDm4cpvzbHB95x5PXXqE5598gjObY19DRwAywwqBTPJQqlthjaSSGUpahFMYXSHThPPnt5keHVJZya/84ot8cP0qUxS6rEjTHK01iVRUs4qRyNnbnVBNFqSDhAUm1JDxARTCOry9LfqlIqP4SeswarKq1iaFEDjTNRNLmZDkPUpdYRAkifLhysEsJ4LZLOgtSxiSrfHvzIXvlg/395bAXpIwmc+w5Agp0VRoYSgpeO3e6/zpje8gLkBZzZE40jTHaMdiUZLKFOVcXeAQHEbImhvKWqsIDAlXa4J1OoQQS72EdVGSa9fXmgKmy+c2QlzznOX9Es8TtUbs6v7Wu8wRYip8xKcGSiw7k100hjQRXiBEhCR0CSTI3ikOJyX93gJpjqkWRwBYXVHMF2wMNkCDFiVWOZI097tPSYTIKIqCxx59lOFog8o4so3T0Athl86Aq9DVmNvVGAoBeUZRFmRJWmvgQnikpd29PcaDIZvpiNQG+ibkvwjJ/JdqnxwmtabdbwH+i1yzTs0/qbz7OjPb2vu2gCqdixFGdK5b1rS6GtrqsXX9vl8Z+s65rajEdeZF4m9LkmSSJAHIt7l/fLMYlCwC4XWRaPyERb36TjFYoPH51e8jFMZ6KdI7mwVSS3KXce/qHY7uHXG5dwo1L/nVL32Rs1tjwNLrDUjzIYgM6RRSeDy0JO35WlFphkwERTHDphVWzshHA57/1NPcurtDb3eP5554iDfevcvAefxqXVYkiXc2S6Mws4Lp7iHq7FmPbSjB2VbhP+s6ZquTiN+630+6BnwpeekgUSlJkjCfzMnHozD2FuHhL07EXWvXgWqmIDJBfM2lkAeYJZ7ZFVqiEoV1c+Zizmv6db6z+13MGVi4OUoIbGVwiZ9PoSQOhTQty4Lw+BiRYRtPrcMeqUBIZMiZ88DQUdtqD8j9zcTd89pjHdf1TyusBqEi1J2p5ys82wQBTxHmXIb5DqKxkY5KGnaOdrm92OPh3mlSYTHCM7dEOrAKNh4i652jmH3EUByymM0QSKpSsLuzyzw7YGt7Azn2aPAlIb/JeWGiKhckwmHKhQ9S0RmUlRdqE1+tvDIZ89keFFPoGdJcAhXGGiQZ2oFB8uHNG5w/fx6BCExULtds/VjaJ45J+SUSTRlLhK7+GwxNa3JwOvdaItY/uUUntWxFEy6ZH9pO3RVJUHbu006c7fqsgkmsxuiLZR5WzZj1c+rfu8/rvlfb1Ola2lbTj0aT8seqqmrq6jhoEk9E1KVahHapfzGBcg2xbPqxHmGh/VlrQ6IShJRYY0hNSr9KuPnhPlvZJvs7u5w7fYoXnnuO/iBnMBwh0h5FaRDKkvb6CJVQGsikIsn7PtHRGlSmwWSYJKWYF6TO8MD5cxSm4vJDD/DOlR2yVFFaB8oTIoVguligEkdxb8KoPIMMThZrQYbgBu1sHRgQNe/2+K8inzdjH8fAGuf9FO1mXfDVCXqkzOdHbI1HYZx9SZXlMfc0u7sW6lkT3te34sUVHjxbKUWhNWkiMUJzi1v88Y+/xn6+T5VYjLAkSO+UNwakwgmBsbZOeK3hhKxoAca29kwnsEZ0fvd7Lo5ho+10mfzy+llncWgJY/V8tJZ06771WIlmrJatAp1ZCUnWst4jjlI4Pprc48O9jzj/4IbXsMM/hAKXgdpmtP0UV6+8QraYYY3haDJlMtXs7U6YHt7mxc8+zuUnzyGTOVbMcIlCiKwWDt966xqnNhKGG2M2jGW4ueWFBJ2x0HBzb8oiz2BwihAHhSLsy4DNaHHc29/hxec/5f2+8meHOfFzz6TiGmvJY38mKRMAACAASURBVP77mnwJ5/zmda1NUZuTak1mCUdvySdQaxoxWS+E+ooaFcEHG8gw2005gYbw1NqAWKd5BW3FdQlP23wYCZa317eDK6JUJ+gSuvaGdNw/NDf0v6OFNeMc8cdq/1cIWvD+IV9uvMJiUN5pHwNXrAgO3fAUp2pwhGjiar9jG5OtwVGjfq9YcsVH1SUoCxhfUTQXCdmh5Nbr1zlfDlnMC8ant1hYzbWdCTJP6W+eJUk9czV6EWz50heL6+F3hkhIkgGJgFRadCLITEkxmdDLch66+ACDwdukuaKsNGVZgvKBHMZa0I7y1i69o4sMt3OMrnCkaATaeSZSJ/ou+TiaIBdq5GwfVdmkA1jjECoJc+GXtDGWREisNWC9OS9TCZPJnPG4j3OeqbmwVyTKM06FN5nHMRY+1CgJWhnChjy0pO6qiXEWUuBKDT3JPe7xhx98lR3u4PoWa71OUTkfBi+dAuP9T1ZYL+C4Zt8iXNCWYmQiQQhrzPI4GVD0ozlKtUpoNFGq/pbNvvLX+gUX12wMfIw1yBxdq0aT60i9/upUFvzcEBl4YxoJATzGz5cQIaAlmiD9ZyPgUBa88dF7fO7Bp8mcIA0jYQDkmAQYPPQVRrf2eeUbv8/sYJ/R+BH6Ww9y/tIpntwYYRe3ef1Hr/LYAwlbY4txcwpVYa0D4ffZwZFm/3CfZGeCDuZxLfpkpy9x+YW/ylMv/BakD2Ho+5IolUQoRek0LlF8ePcDEIbL5x9G1C7DJQ7+MbWfeyb1E1udo2Dq4obS+aghH6n0k7Wpn+b3molF7cB1mUBzn/ZCbZjPKgr2kobVdgC3NKKO9uTaEmb3efX5a2CHOkgVwdfRhIaviQYMSM6RMFprkSiUUsg0CaMdzHu1NtnSBFt9EOJ+5hm5Fhstjrd/vvIAp9ogQoXXlIz5zQPs7hwWPbCO/Xt3+Z3/5X+iWEzZHAz51DPP8rnPvsjTTz7K+YsXWSzmJFkOpmBxMENry507d5gfL7h5+yMODu+SoXn64gM89eglTKUZ9fsMR32KYo5KewyyHtVsQZInSCEwRUEyrRBHBempkY/mcwInJCL6UF1beKF+52Y9NZpETXyh0aKtiJ7WzhhFH5MC0rxHWRY41w9IBpKAHe95jARjKtI0xNa5ujRVGGswRpMkqqZJ8a91kGUpJQUlmpcPXuH96VXcpg+U8H0RsTZgINphHQj/3hE5vF5v0QflYkRuiDJ13fPAttb/qsVh/ZpqWyS6QlojJDWaW3cfrrYo+NGq9lwPTN0aU2ItfDqHlo5DXfDjux/x3v41Xjj1mJ/fyiIyibFgyFDZBS594d/i4hO/hHIORpuQb4FMAQ3iiI/+5H/nre/8HhlHXNjOyTJFv5dQObh0eciFs6d8ioaARakpFobDMmGmLnLxs38Vho8yq3KyNPHB8MqPt0pyphR88MG7XHrogtcVI0K7+tloU598JsVPwWhWykC0r1lnMrzfc6KWsnztal+ixtRmBvGcqF0sazzNb4HIx2OWpfs02lV9zRLQZqNdrTelrfOrxfObdCUZtFaJMRVaa4xHpuuOp4jOcdO5f7uPy+O4TtOL59Z5WwJwEiNcbV5MnOLetVu46YLBMONgtsMjF87w9/723yLLFVevXuGdH73NN77xNVz1JUa9nGwwxBYlspIcT454+Tuv8PobbzM7rsj7PYZbI8rjQ37wrW/x6KWLfOqF5+n3+5zdPs2VW3sMt3qNd8Q68kQhtaM6nnN8MEU9PMaFSACHqyFwRGt+1pt2V5bQmrGStdbgnFlZdlmWURQLiqKkl3tU66i5WEvwlwTVSXTpqw/c9GHiCIsVChFQ0SO6e9KT7JkJt+0dvnP1ByzGXqMVTnqiSojci/9cNCOt7rfV/bf8zmuYkFte0+vXTSfXsXP7ZWiu9WO9anJsCYK2tRdXmKVYuU4ARkhm0nFzNuW1Kz/myV94BGktSeLrcYkA2mtJkNk26vwp74KTSahqQLBq9Lj40r/Dxedf4vvf+n3efOs7zHdvkosZCcecPZWS5hmbmymDcY+sNwKbsjEf8PbOADe1iOGQftoP72NwpkSkKZW1HB7uM5tO+OVf/DzgmsKLbV7+MbZPBJNqL8cYueRb2zka1fz2qMr1msXKIpes3Ryte3sJdBWtvL1om2ex8twuQ1pttcmxE+5+//Mbk+HydV3i1jC+2CdRH4/fa0beih70f21tWrWxTDtJzTAiLFIHMxFqn8h6otDSLDtEPLxLPA6gRUgYDk51LaCwTG7uM3AZtqwwuuLZJ5/g4Qcvsnd4QJYP+dwvfplydszBwRFXr17lkccfo9/vg61QVnP61Jhf+yt/iby3xUOXHmG8tYlyJcXBXb759a/y/e+/zrMvfJbzZ7f58ZUbmLGhrCxKyTrKT2iPPF0ezsjqBGsPJCqE8uYYlky7J2LENfPd0bQ6hHO1WXy5+DzPmU5n9HtZnTwaWZWAGqKnjU8b7+ikI8kUi3JO3hsFuKJGP3CqZJ99vvXBt5nkM0wPrBU44yvTRp4U8OAxMavVrmNMbUa9fj81n7tjt04zitrpcjJ+c75acz7d+9hVC0WbQUWms9xi6sY6YcM5T6iqNGFvPuOtneu8fucdvnj+WXDaFy1MFAZJhdduFCHPzSmE9PvNOoWQKUJkyDNjPvPXn+Azv77H0XtvMt39iOPpLXS5w93yDrfu3KO/X+JcgdGSg8WM/MznEGefAO0hu4R0CGERWYKxGikzXnvtVZ55/Cn6DMD48i5CSoxzdV7bx9l+7pnU6hC1HL62tSjt0uKOkmy9KVYJ/rLvJppbOudFW/iSxNS+LytmtvsR6K7vZbl1iXZj+llmdvdFzw7jtO731db0Y3mTg8QJWTvApfRaVUXF3Fimatrqr//nkzcJPq9Wf9oMdWk8On1p5YlJQBjno9VCcbzUgDvSlHdnjNyAcrJgNBixfeoM//yf/z6/9wdf5VMvfoYbt25wenPEVz7zAldv3uH0xYcZnTnLbO8ee/v7jDY2KbTk9Tfe5Huvv8V4POazn36eh89t8eu//hu8/J0/ZTI95vR4E1MVFLM5sj+kKitwhkRIyukMeoryaEFuLDIVjY4ZEo7dGiJWv3cnkvH+UWvNKMVAmsbEZAX0+z2m0ylaW2QA4BM0KBL9fMDh4SGFtmRpi/Djc7v6/Zzj42NGed/7IY2PWLMYLJof7r3JO7P30VuGiZn5qE/tuZMk7jnQgUFJu0zYW+awzn5cXQ/L49HZZ8v7oL5veF5kNsRKBPHmzbpq96mNidnck+ZZ9Xs0wRZEgbI1P/Xn1v6zOJy0LJTmyuEtXv7gLR7bfpAHk1Noa0htgpMKRSiS6Hw9Mk9whIfEAiChcl7wyFwC/REbz19kA+Nxw0QB89sc7d1ktrfDdHLEIB/yYH+b7UdfBLsFKkMJ0EFLrnSJShJ++ONX6fcUTz3yDDhIVOZLqUiBWoPz+HG0n3smtb41kg+0tJZQ+O9k81ZrIyzVkbq/OWKVKaw7rx0+3X1s2Eyu2TRthtBGiogSZpTA3TLzraPFoHE8rzcbNc9pox1EZtztR8M4qc93LuD2hSaEQGvNUTlDlA5GeMaFglBCrXnu/STo5SbXHhcxQMV5BAJhLD3RpziYUk00eWmhMJzf3ualX/4K165+wKQwPPr00+Q//AEXzm3z7LPPcXiwSz4YgvIo3Fm/T57l/PCNdyh0xf/9+3/I8dGEC2dO87d/+7d46rGHefjhh7l24yM2xqCEZG9vj9MP9DmaHDDo9ekPhh4HcGHQxyV2rpG5d6BbQsXWmmA271kLTDYSzJbmGLCAmvE6wRwrWvOGtywoCXmeM5/PGY2HgVkGTDYLvVQxVYqyLEnTnmdxFnyNEUE/y5hOpywqzShTTUIqFR9xmzd33qAcL1iIEiEt2lbIIG07LNIG9AgZwtudJ7A/CTmi815Lx9p/uz82DLph4uvyFBsttCskxHFdvy7rvbkmOni9pWUNzQmHrDOIXsbO5Jgf3v6Ah99+jd/41K8wyjKM0fisuiQwxGAlsq1XtITijymKFCcyjClRKsUJKI0mUQLV32bj4jNsXKx83SmRAMqX/3ApCA8NJoQ31qtEcmfvNteuXeNX//KvkURW4SRSRhOwrzH1cbdPKJNabffXGroRfd3FHDWTRpJaluhWmVOzSZax8O7HtKJ21JjX2j6b1fdom+OCeLX+nZdQzhuTEXW/YhSiiAyo1hyjhNlmro3Ua4zFOXw0XtA8syxjlKUYHFIm3XDnaM4i6EK2PZZNv52jFdW3RKydC4jsLpQ18DAzWEFKwv7eBFca0DCbHLL9yHnGo5QvfvFFHnvqWfamE770hRd44MIZinv7fPCBZTwYEkvQb26cYrC1hSblsSfgzNY2VVlwuLuDQHPq9Aa2Ktnb2+NoVrG1ucH1KzdJhmMmx8cI4dgY9NkYDDkoNWJhMAuNtFlLsBe1yc/Vc9heB+1jzXHRMoN1hIcavfvkdR61ob4Z4KTXbKKiIAQM8h6zsiDNMnqJrLMjhLAkJAx6Q6p5hVY5mRQUGA6Y8PLNVzhIjijUIpTQAOPASvz7OR/t5oM5YrCDXF6uS2s67rsmYGJ5rbeFtjbjWNnrMSLSRQGr/sF/7kRXrkZaNmZHUd+noQdta0tzjVwSKpv9HP6C18K0RSsDecp7h/f4s6tvcXpzky89/Awj1cdGg5oQnZwkb70JoPX161o8vFITOZwr5QOYXIqzCZIeIQwUax0y6QWrksEJDcJXQN6fH/Ld773MF37hK/TTAEZrPQZnEzSjfZ2rj5lRfcKZVIzsgyaqpokuOklCX77+fgxu1bwQiP0a4tpc1Aolj8/p5IWweg3QzotqQGdX+9Eu/dGuS7X2nq7l63KrmleHSbpmo9X3DeVPrLVoa1BKMWBAikDXBDaY+qwNrxnn5SRpOBKwZWIB7XlwCLQN54XoKmkFs8O5ry4AmKqglymkMIzHfVQ64vSZU6jEYecLDg/uMchSEqnQiwolUxKVoNKc09tnODyY88t/5S+RCkFCxaAnwBSYuWXQz5FSMt7YYD5/n8PDQ8Axn89Z9BfkSYpYVMgKXGGQVoJyWGc75Uq62rsMIeddM+facuZuef02xFtA669/Uha0oUJX5HkWnx4izgW9Xs7R7BitNSRZjafngjdp3Buxd3xIVWqSfkJBwRWu8ea9tygHC0RiqCqDTLyU7t/LdniRcLHHIhhszZo18JP2Zfv91yGmNPvR4+mt+vg6TPCk26+UpllukXl157H7eb2ZNrZMJVTWUAmJ6OW8uXeT/tuv0k8TPnPhKXr0wfmynpIY9R1M3GHN+ABZi9MakSYokWKcB6QVWLAWIVKQvgKwFIBKkInX7D2+I/gdZThaHPK9117liSee4MLpc1irQDiUarBMrasaaK2PuX1ymFRgPm2k5vbCbCA+vJYQxNLa6V9L7C2beFvzWf3bSFZtDcVLULKVa+G69+9oTm3tALraArQZpIhEuy3FdQhXq/8dH1K8T2RakWn47zI6lFnaWEsaYFdyjGPanOdNRwoTagP5/7sERAjVEIzQh2hyauZrHVOV9b3ayAAAMU/NOE2fFLfQFJOZ91FF24jCR6c5y2A8YpD1oZhzvHeXg7u7nD59GpGmFAcHvtSE8rk84+0zZMNAeIUlsRqSCnM8Y6EXaGNYFAVpmlEUFUfTCaNRj+OF/00IgasMZl6gD2ekDwxZYHGJAiPrKr0NsVzj82uNS73Ul4QEfyxI1irFaYuL9Zjqsff/er0ex8fH5CHKL+IsOidQCvrjPoeTCeP+dkCVEAipcNqSJgmj/ojp7Ji0P+aYhdeisglGliQIdECNkMJRhbIpOI+WLwHlLIoEjQdjla2Q7NDT7j4JwTj1OMV1vRx4ZLvnxOtFvda6j+nUV+uMdbjWrjKnaKZr1mGLfizRjXi+10Zblox6z/sO63p9pxRY9hPDKzvXED/UaEo+e+FZxqKPMBkIz6icFQFiS4e0Bt9noVK/HwUeTFh7U3RTwQCEikaIiuhTFkBlC1LpOJzv8d3vvcqli5d58vLTKBxKurpoZ8PMIuv4C3Pfv1JrEnpb0psTNaH0dL9tTnGtzdK0dUyma/5qn3M/jauRljuaVKcUx7J5rtkcjc9ItCK8Vplpt7zDaoj7ams0uXXmjq5ZQ3T66xw1uoFEoJSK8nxAfY5Rf+0ItpOl01XNdFUDjEyxfVzinfEUDn2sEc4HcZCkZL0+KsnQ1pJk3uTmyorj6ZSqqugPB1AVIV/IYBYLev0hSmXkA0ViveQqXYU93keolNlswf7RhOlsTqkr8kHOzs4Bvd4ZjNZMp1PGW6d8nSltkIUmrQQua4UgO4ttvcfqvMYXbnyBYp1k7kLhQ2t8Ym7QVMtC16wt8rMsy5iXBVVlSVsBEkL45NzIxBYLQy8L+IBOeukdj3xezTUTjrnGDT6cXGOeL5BKYq3GOF+QTwiBkrLG32utNO+bCm/h3zUyomXhpO5dfXx1raz3Gd3v/HVtVRtbf7/1Gtnq3/i2UZhoH3at9/fyshdSrBQsRMadxYzv3bnma7M9t+DFh59jO9lGGFcHgAlpawEgPgvnS4BYfHFKpWiWinGIELjjMB7dHIMXUhyIkpt3b/PO++/w+ONPcvnC45hQxNI7w2QtIwNNlPRPofD+q7afeyblpZXVkWqXZffnQZcpuNbxaO5aXqiypbks2ZRPYGaiNrG1N1Z7AS9pCp1FLLsSXAybj8x1zSar+7EMqbP0u5c+afWrMS92JEjXNRe233+VOUuk9CCpvuSERWvNnAK5qCh6xzWTWx6vNmp77Ed8XvMey+PbJVaegAakaSypFci5wR5VJEaRCJB5ztG8oNKQqB6UlUdOT3MmR3PSYZ/xmdPYYKZziwWohERrVFXi1MibRgY93PGBB6CtBEYLZsdz7u7usSg1VWXo55Lj6ZR+llEajXPOlwCvDHYyJ9GOJFX4ilctRtsCRF2ZtzUBPF1zLkBr3eHXvnW+VIf/HlOgnC+vISVFUZCm/boPsaUIemnGdDajl42J1ZZjf9IM0pHintvlzZtvsa93cWPr/RVGelw/5zEJpQuCQ1sIC1F+67TD9v5qCzIrlo56/Yb7udW14aPuGjNpIxSuC9lfPdaswWhJEA1X8Wf4K8OzY/L+SlTvGqbWtghoDDiNdH4vVSrDZILb5TGLux8xefWYu8dH/MLl53lodIGh6iGco7ILfDKvqoUIpEBicIH9xOR2iQKJN8dLgXUWh0UJqJymNDPev/Ij9g8PeeHTX+D08AzgyDoo54FRtcbrZ9V+7plUm0HVC2LJfNS0EPbpvKTvf71PtN1PaF3tKW6aVV9LV0NqFm+bOXQ1tHWhr40m082TodP/+vOSM7iB1jnBsRyf4xrxq6Nhxud3ChE6tImoAl6jqiqNDccSEgTKmyTwRNvVzupVRr9Ogm3eZX2IsYuM1IbNWBjscUEWxu/U6dMcHk85ms7YHB3TH/kk1PnRlPnxIafOniHZGELeJzk6JB8POJ7PmU0PyP8/7t782a4ru+/77Omcc4c3AQ8jCYIgCA7Nudls9iC2uiV1NESOJEeOkshxpTNUUpVy/oP8mB+dSqpSlVQqicpyFEdDYkuObSmK1Va7W2LPzRZngiRIAATw8Ob77r1n2EN+2Pvce+7DAzuuksi2TxXw3rvDGfawhu9a67tW12jKA3Q+gEbSTEtk46gnU6bjKXt7IybTisbG515bjbGuuirx3mPyjDzPCU1NvTtiufSovmHWW0uImF3QrocUc7zTqJkbCeLQ/ERF5QlBzZRTCHJmpDXtKu9MtzGGqmxg2KO9ogsp9RhPv99nb3uE9WDS5aSUNM4ilabXK3htepM3t98iDOKSqV1k/JBS0NjowenQEpFGpexb3dOB+OIzLK7LD/N4Dq+To9dQF4n4EE/mCHqwRUV4tIe0YFgdkWp+1N/ta4dfFkLhJbFVhwu4oCIdUVaway0v722y/YNvcPnWLZ578HEePXs/J8wyWoGjRmFi7CkkaJbYsyx6TBLIcCH2sRJS4LF4USORNK7m5s0bvPv+u5w4tc5zz30Ww3J8du9T8Ko7DxEREbAABP1VH//KK6nDy3mmtMKcJy5iry5ZV+2LrZfQuswdgf6hi/vDY1eHD9G19GZCWnS+f6dwXrjeTCl8SAA2LG7Kw/cz/30xYeGoay88x4cEhduPtU0NY+dWi9aaXBX0lMSlzrztPxCJ9HLeq+jwNe+wcO9SbyKQeGIb6xDmRYVh6hGli/Uk3tEbDtjb2+XlV37I8eGzuHpEOTlAenj37Vf56tdu8HN/7d8keMHezhYrg8hvd+b++ym3bqLMEGkkjEZktiZUFW46Zuf2bbZvb+JQ7OyPOHn8OPeev4+dzdschNisDmIMwDmHnjbIaYOwmiBaluw7DZm5B5/WSzjKCGnnIq5mn14TYu6JCqIyqm1NkFlkuEjjp7Vm6uvZDPjgkyEBwVsynaGUYjwtWRmkdHQpAU8VahpR887oHbbZRWTx+Rrv0Tqt6RDQsqWAauOpbsY6Ekj9xXwL9P0oy/yI7LhD60TMBiitqbuc6bCHujju8fuHleVR8uDOBJa7KTMxV2bJIO3ux7YsRggPIqCdwwWJkIZKClxfsTcdc+3qm7y6d5tHr97Dk+cu8OA9pzmplxhSkGEwIrLCxzPHnmgwL9m20gOWiimlm/DB1WvsbG4xyHp88qmnMdkqhpzG12hponHZTSxJNF4LUuojgPrgXwMlBbPlMfu/XQItK3G7sY/i6bubcrnzM0fDbItC/YiC4Ds8ukVP6k4L7k4l0iXLXczWkwse1+H7WSCaPULJddvMt9Z6+722QPhOy7SzIb1Ayk4AOsQOpAaFItL7d+9lnjTRJrmIGUvFYaFzZ5bjnQkVIT1XCCkwHyRhXGJq0D6ycxcm59Z4wiuvvs6lc2dYGRqCtQz6Qy5evEDtAt998TsURZ+1tRW8s5w/f47l4QBnHbsb1xmUB6jMgLPY8T5btzfY2N5idzplXEmefuZZqtoxGo0Y7WzTywvy/pCyrtPYOPIgEaWNWYcmcvd515mnmceqOvNxyIDw7QqWnfeTwBXxdUH0aBUSYwwhRNivV+RAokESaoZuCyEJzqaMPFAyZoTlvZzxeMLKoIixxTTrQVh22ea9/fcpexUeSwgCnb7vnE1JGpFkVwUZszxFWzMlkuEWEKm3Vpsu3V0H3TV+2FBa/My8r9bRyuTuCMLMGz/CWDz6fu5cjyJ8SD+6I5CTO+Dq1PIk5u8JVDIWEAqkYOocpr/Kvq15dXuLD7a3ee3qe1w4cYIHTp7m3Pop1nsrrPeXGOgeWhliO8kw42YcVWMqGnYnu9zcvMGt69d48oGHeOKZZ1lWfRQGxwDrPJnKEG3TyYW400cL8XWPf02UVORCi79H6syjhN9cyHOkFTCHHuaLOyRPoZvSveitHFp0LVyXrKY7LKyW42vhmov3sKg0joItu/c6j1d92Ga84zqtsjuko++8Vjfr6U6l61LHWRHi7+1TCxY/P2sHfse12j8WsyQ/HM5JdxaSoA2ghED6gN+fYsrI35ebjNWl42ypG7z1znUOpo4Tq8uMp7tMa8d9Fy5x6eLTSKlRRQHLA7AlBIudHhC8p5mMuLW3xdLaCk1dUx8ccHPzNtvlhMoYBsUSX3/x21y88CA3btygX/Q4efIEtQcyjTKSurFI6xFlk9R3iD2GjohBLR6CxXV4xNx2WsKEEOMGszEXgsxklOPRTEkFCdYutupQUs7WZATEFabICdMp06qh6GksdXtHXN19j9vVBvVKQ7sGtdA41wCx8aS3DoLCCYXD4aXE4VA+8eK36XgyrrEfpSzudhxpLC68N4fJW8F7p8L58PN0i4PvhnPdIWfS2pwrqMPXaxNoIkVWY0Xs1kw0JMDHtjNBIpxA0yfonH1nGe2NeXtjn8HlqyyvDFkfDjg3WGJ9OKAoCrTWBCTeB6qqYtxYru5tc2t3l/2dPfz2hCee/CJanSB4H3MxpCdTMsarQogdnG2NUtlRj5t6t0Uj469agf1YKqm76JC7Hg6Xit4CzgcqWdM4iw82Qg0+0MJGLS9jHHcZmZi96BTftQzeYv6ZtNhFBy4MzAVu1BdHeCqt0E2B14WNIEKbVxM9krR5fAvLhDBjF4hQTNcia1N3JW5h08yhyC77xGLmHun9WFQp0qXmBcSys8nuFIjteboenVIqxYQagm3bvUHL1hYzgRZZvxevAXNhMv928EfBjaHjUcTRhTiHWEkYO0QTlaLRiuAcRuXc3tlkb1Jz6uw5XvnhJr/3+7/Lc899lrXBcYzuceLeMyzXNU1TUtVj+plCBM/6+jrXrl2lHO/hnGN3dzsSVQeJygZs7Ja89BfvcOvWFuvH1jhzYp319ROMXcPG9g5FUTA62MOWFb6xGCHBW4INSBXbKMyZ3tPz3sEz18KerUfbTkicx5Zd3QWXfKm5ws+QTKumAwNBk6DIdhCFlDgXUErgnEMpgZGSXBv2xgdkvTUEqgWLeHf3PSaM8TKAl3jncaLBe4fRCoLEuoBWEhfc3FMSac2GEHeFSM+QYGBCqqqaKZI4557UY6kLY7d7sbOG2u+EEOK4hjbT8W5KpYUGJWHWJaF9vaN0IkYd5yeo+Htb35W+1366Xf0izWVE82Ks6HDmb2vYGaPTHo9eVIT+IuCmlaGa1mitCCiaENBFDiawZS0f7O6jt3d4panJBSgd6ZJaJWhrRyMFm02NVxk90ydUnq9+7xUe+vL5SMzsY8dmF3wszhWS4H1UUEfpZAHzMvC/+uPj8+EOHaHzz3d+h7SgfFj8UPphiUFaR+DAT9me7lFTI42McQofUD7FTtqAaJB4YiMvH1RcPF7EOEZa8D5topBgKRmisJ0pPR/hJSEk3sWB1FLiXYP3Finj5moCeCGJDXvkzMJ1EXO/TAAAIABJREFUbVxCqNSNVMzaTvgEX0hAoZBBpktKAqnC2wuC87ENeeu7hBZD7qSIz4LxSeF5gUhKUSbrvLsMFr8z/zfPQjwkPJF4H5kFCCLVZUSLW8CMP3EuFOIzxLGNmzEs3EO61kxhiqSUk5GQ7r+9H0cUqtKBaBTVvsWQEYRHKI/CoaVib1Jx+dotxnXgiaefpSxrXvzmdxkcP83SmbOMGsv127e4fuMaV965zNf/9Ov8xv/yG/zx//sn3P/QJVZXVwnOUxQFxmTUVcB5xRvvXmUM6CLHGIMxsRtu9DAd3jrstCLUFuE8onYoL5FS4103QaY7zvGV2KtLIlHIWWwnzVMaHyWymFlH6hMV4k+f0pUVpGw+O9szznmyLEMAFpcsZwEetIjRPR0Cw0GfxnsmtcOggcB7XOW1vddRReKRIy1tEixtBd6CSTCwwyKFx4SAcqnsQ8ZUaJf2n0AhvEN6hxYRopTCEXPffIIKwYXYfFEEH9eu86jWi+4KE6EIUhKEwiV4s/18HNeOwYiOn0vywEiT1llat8LiRDNjb2/3aUh7RaV29yKIGB8ldh3ucjP6pLiUSOzlPvWBQ2KyyPIhJUjl8T56ubE3maQJDq+jIQ5gkHgbqLygMRkiG0A+pC6OcZAdY4Mlbrg+G6HPpu+zK5fZVyvYYp2QH6NWQ0J/ma+/9jKbQBAizl9wsfSqfYbD9BbpiHILZs0ZPwIV8mOjpA57Tu3ebWtwOlW6sw8HHBKJByo3ZTKZoHNNQR8hAt53+eI6wlvMXwshdAyFxUB+XHTzxbmAnbffbQQKRVM7mtqhdIbWmso2afNLhBcJ/oiT75nDMd77xNzewhuJSiYlI8zjD2LuyQTZud9u2niYP9MsQ7BTBBu6HhB0ocJ5xtWdmPxhb2eh/1Wr1Baq/2fmRbzLZO26ML9eTII9nK23+GxHwTJ3vO982vSaUHqaSY10AqM1sWFtIMsydkZj/uL1t7j8/lWc0HzlK1/h4oUH2NvbYzgccvbUKc6eOMXqcIXxfokxOT/z5Z/n81/8At7ZKByFwGR99g5K6iZw6/YWl99+l0zFZIQTJ4+zt79LCIGNjQ2KIvayEgGausZWNgm0tMlFN2Z6OFAvF17vliosvn9orrohkfSHMSZ2UE5rum24ODtSwkX3dxFASoHJCqZVSQhg8bxfvc+BHmOFT80K3R3raSZWUqv6aGRKVNCEIHCJe04qQ9CSpq2zk5LaWpzzs72hhcTWzeycnkDjPCE10PQErPdYAk6mfeJCIhwOSAUhOKSUMyVeVRVaZzNjwFob0QCgaZqohGTcpzbE2GEIAiE1UkYqK5+Kta21OO9nRoIXUJZ1VIyyiwwswpmtwVHXDYXJ8TbE50xGRp7n2Mbj0ly5VN5hAwip8VphiYyYDZoyGGpVUOsBE5HTmCETmVGqnEYWeNHHhozGSazMuLE/4pVrV6iJjUND6ALx7V5vt/CsM+RcVs7kBX/lx8cP9y0iSsBccwoiFLEwEDIJdhEibxswqUqsq8lNRqZyAg1GGmaLQ8hZNlVi+ARCdOMRM4/JhbYuPn5GJiyshf5CEAS5GBdQUhNcdJOlVkzrCqkUUqg4uI1FoghIrPMpiByVbvAeLZJHZyNsY4TGSYF3UZiodEctjY5INTKWdI5DGPrRMYz5e93q86NiTXOl1GYlzbMQ53BLV5GJhayyozD9I4r3Z/COgHl303CE0jr0bIu/p6xCL9HB4GtHMy1RAnKtCUn4mTwj6w94+Y03eP3yu9x/9gzCei6euwftal791jcJ3jIcDqltw3J/jQcevsixU8fwfoqvS3Z29nBWsDeuuH57i43RLj98/VW2t0acOrnK2TOn2N3dRXrP/v4+t2/f5rHTZxmPJjGBwQbqskpIQQKL7jJ/Rz3r4eG4WyxlrtjmsHRLLOtDL463dajeoYZ1Mz0jZ8JICSh6GaPRiGqpT4nlvY3rVMLiRBLMs+sCSFxCHRzpnoVGSY1vAt6DyjKcb2hcIMtE9JDwuCTQgxbgFQiJFBJhBYVKnqmK3lEQMK0sWVbQuAapNY7YbVYHgRQCHVzyZqMn5mWgsYEi65HniqaJBqxSHimgKqfkeU5tfcx2lAqEQYssITvR8xW1QxIw2mB9Q9B5jENbF8l5swKpDcHNDdHgQ+rA3CqsZKB5yGSGayJkmJsC5xx1ZVEmKkThA1oanLfxHEZRNpbaOUxWAA4pJA2OpvbILGZmtgX0ITVbbo35EALSZOzub/PSm2/wpXvvT67wfIF9WKjlXyYM85d1fPxKCmaKajG60nkvCS+hkvqSc+9nUk6om5pelqeGbpIpIQqo0CqfkGTtXEiLZCEEEQWxIzaLa+GzdkHNNrxIHGCtwiIVCwaHtW2NSEzblFIRXLSSjI/ZUiJING3Ni0SLWARrmxqV0rN9Yor2PqRivJgRZ9MV4z2pRGsiZwWhd8aQ5ExpzLylI/pmdf9uvbU0wIue0uz888Bz9zTRE5tb8iHNYCDFABc+vAhyL3be7XqyR22Hw95V3HyhCSivcKXFlTUmxGSApizRmaH2juW1Vd568z1eevVNnnzkIYqmoZ8rtBI88PjDZNpEK15ITK9Pf2WAtwFnGybjMePxmOmk5vJ7N9nZn/L2e1fZ2dvn0gP3cPHiJVSwbE/HrBxb4a23L5ObjKZpUEqRaQ2Nox5PU1RczRJ7oh0095a6z9+O6/x5Fz83H694ojgvi+CIILJMjMfjWdwphIAxenZOhIyn8snFScyyEsiNYSRh6qYcqCm3Rpt44wlK4FIby3gineKjJAqk+Y03jcPIDIGgrGoypTFigN2vyaUACqRvaPDIXONFoKoaMqFSEkHs0Ouco3Ge3BQUQiCmgNXYxhO8IEOh2/WkVWTMMFDaBofCFIq6rOOoJEYM4T1NXdPPc+raUZgetnQIG1BNoKkrMjTeO6TIyLTBa4dNGXA2WALRczdBzOioXG2Tkklx1NbLDZ0WJSEgGo+sHYUp8I0llA19HWmolHMRhfFTMhRBx2SInjYUycMlBGrvyFSGFymRiRh31FoTgk+cmTLGznwApQlZxmvvXeEA6AuJmM1eZ+F0f36Mx4+HkuocC8oJ4g4UAiEDzjUIFQOtNjjKsqSqKobDIbnO8Hg0IioDNxe6UVElzyedNiFB6TJ+Bt8tVIy32HFIuHJyuWLANi48hyMrDNb6KJRQBBfjVMYMwcYNpmyAxmOCRCmDBWoXUCKPwtx5QpAIpVBKoF3MumlkzNpSLkoiJ6NgjzGyGPeaSSnmltpsGNN7kq7wO2SpdxgPFrywu/GXLcCMEIKf0RC1MFKDixGFFtrrXFO0kFBo/dvDdV6Lf8d56aYii9nzhiAQTqK9ph7t4qYNurFIY2bf9QR6wyUs8OJ3f8gXnv80z186x75r6BUDRgc7OAHDtRUGw6UYr2zqeAlr2dvcxTaerb0DNrZ2eOvdqxzsO86fuUhvMEBLQTUtWT95gtHeLtu7O9xz7j7wHhliLEKkImBTW+jJ1PiwVQWHvcZO0fQsc3NxLmaw6hFwy+F5Uyo2PoxQVuTs0zoaEUJ0lFpizxaQCoPBSDCF4cBNueFus2dHND2PkykxXQiET3FXT2edpfBLek7rKoRQZIVBloFiJBm4VXp6iAgBR8NENWxUE0IeswIFIKWLNEpaEBrHQPdQFZixoKgN9w5PcXJ9neXeKiJE1pDt6T7XJre4uXMbazymn9N4hxMenZJVhFaUkylKxvT5qqoxqsBPHWYiOCn7nO6tcvbsKU4sH8M1ge39PW7sb/P29nW2RE220kNpSVlbfONR0lDXdcwWVXoG9UpSZ+IQaDtA+QDSenpOs9Zbw5c1Omh01gfA2kjWjBCgBWVTUzaWiW0Y2QOcMeRFhjIZk7LGeodWWZrj2DDRe4+S0QttY0jWe5rgUb0B79y8yfW9bY6tHEtyLfxYKKXDx4+dkrrj6GDnQkWX1dFQ2prKRQWlpYnAXrLSpZgHR/3MgoHWq5AdWEnMApvzmJNoPYlOnUPb+2euPKOQdS52WlVeI2qJdjouNq/xVYO0Cj8uUS7QNzlCKKrGYqVCZkWETYyiCo5SBKqEP7smBWtNVKE6CS2XLF+ZvL3oa82PRbivI+wDtCzn88+KRc9mJvwXPa/Wizqc/de+T4qvBCmwwTOlQlnHVFcR05/d01y5twpmfo7WS7szJja/4ZT40sKOyauTCPKgmOyVuLKGxiFNFD7Wx9hBlmWsrPa5/O4tXn3rXZ65dJ6Tp05TNpYiyyE3SJNR4smUQUtJcA37oxF1XbO9u8t777/Pa6+9TtZf4Z7TZ7hxexvvPUUvw/mMpdUVvvfS9zBFjidmymmpyIRCKk1ZNYTGoslnfZR8q/Q7NWrduVz0pOhQInUyNb2fQ9e+o9Rm54yQX92UhBDZrAW01TDRw0LE3mBiBmwQGxYKikKzW+/y3vb7VLLGKp/490RCFMR87bRZdyIaUj6tFe0VudCEAxC7gYdWL/DCo59hTa3RNmh8m+v89g/+KVuTA4zSBC2w1tG4huAFfdmH7ZqT2TqP3nOBn3jwedZZZ4kBGkHLhFgTuMYt3t67xte+/3U+2N/CDzImogElsK5BOEeWZXFwfEA4ha4EvYni05ee5guPPMuF/AxF6jMdV51in4q3ptf48zd/wJ+89Ge4nqbf6zGpK7xs0DrDNRYhVQpLRDaIWYgnzGnchBecHKzwX/6Nr7BGj0DT2dep/spHuTeaTnASpo3l9Stv8+evvsSrV96mUYbesMfEBypfI0Vs7S5kwFoXaaq8QKgoE0WAxntUlnF7d5fLV6/y6MoxtEiF4Wn2RSvrfpTS+giU2sevpH7kIKSap5QF1tAwrUo8gaxXkKmM4DzBp+ymWJ6BFJGSp4UKQpsR5JOleahDqO1YEe1EtRAKIaB8XDx+Zp3HDaG0JpSOgoyiUQzLnGw/4DfGbL/7AXZvyvFen0JqqsmUEATD4RL0MsrgaTKJWl/CrfYZDTz7BCbSImRAZRGLlr6Tki0lwctZ0zo/UxqdeFFb09Uqk+QNLsSausK+xa5nCglaj2sRhG2POZw4Y5MW8f6cDdQuBb+1WPCuZt8lIFM9xkzYdSC+BQ9qpizvVowZN5+sBZOtUYRPkt3oU5fR9iiKHhMmfP3F7/MLX/wJVs+usyQkqtdD9Pp4IWnqGu0tvq6YjPfY3N3hYDrmnffe5Rt/9mdcePARjp++j++8/AY3br6P6Q2YVCNOnTrJD19+idrH1OumacAJtJQoIcmlpiwbKBu0B+sEQcnUVv3QuLcZYMQ1P3/uwx4y7ZcWXzviyPOcsq6YTqezwltBzDuZTKZkQjEY5in+EhLfQPS2MqmxmeP63nUa5QjCJ3a4dJagF+Ym7rO4JoSUyKAoXIbeh9Nqnc89/jyfWn2GAT0yIgLSEJhgUVaT93IkIipVEciyAuUV+VhxTp/iV577OR4x58mR5Czh0lpUMubSmdDwgDjBAyunePKLF/mdr//ffGfnTfIVQxNsZMbwUVZ4QDpJn4LlSvGVn/wVPnPicRQtW0NMKtDolLmqebZ3kUefuocnTp7nN//5P2Zr3FD0cqrgkELR+IYQXIvlduan9VTj3hI+0EdwjhVWgIIcSYwJyjS0QqZSl34/emQ5fO6J0/z1Jz7D1999mb/7j/+AG5OKvN9j4mOCSF3XSBFLQ3xKQgkhBSuEQgiPFQEv4bUrV/i5x58in62vCEe3S0u0e7azhdt7+6iOj19J/f842pYDFkvV1LEeJDdkIlbDZ0oDPgXKFSJZsci50IvJB/Nzdj0pESSIkCZlXpPS3Xgi+EhmmhB3EaIlpBvJwPXpTwyTKztMb22x+c4242vb7F/boCc0tTYUyhC8ZTIpmTY12XBAcWyFWwf7ZCeWyU+vkJ8/xtKFE/RWDRMZmLg6uu2toiFi3IH4d5sdN1dQc2Uzj011YxuLsN6dvXTaFP15GvQM3pspvjthp9Zq98x7Rmmt0fRAxmSTVlktenLtNef3uXjdO+drpkg7kJbwAVl57F5Jz8d4VAhQVRXeW7LMUNjA6vIao92SF3/wGn/y4rf4D371lxCuYSAkyvRQSmK0xpcTRvu7bO3tsLm3w/e//z2+/eI3eeaZT/LgQ59g62DK2++9w/ZojyUhMdOMV15/Desd/eEAgqCqqqiovCe4BrzC1xWibDA2UHU94Nk8LEKshxX34Q7NwXdlRaz5m31mIYsTtIrx07p2LC0tEULcHlPrOBhPKLSh18tjW5MQZghGe34pA7v1HmIgYhzXh1Sa0baoOZS91n4vCMQEBnXBM2ef4Cfu+zT3cIYcTU6OsAGERiuBISfYmJruXAMyMmCE2iEqyYmwxq//xN/gEmfRWDIMDZ4gNE54LA6FJxOSHpIazznW+Xd/4pfZ+Orf451qg1o5vBEoH8BHBEA3guIA/v2f+hU+u/Yk2loynVNSEVAEoWaiO0PhvOWE7PPCmWeoXvD83X/2+xzELhk0rkZKidZ6llHZlrjM4eoEwYeYUi6xDNEUQOkqUKlrLi1b3jzbOW9iNuV6rvnShafo/Wqfv/Nb/xtlUyOkwqWOyKJ7HSmxPvYxC0IgpaaxDUobrty4QQkUQNu8RbQcfUfkfn8c6eAfu5K6m+03zziPXo8Hpk3FtCrJejmZKAh4JDpZzNFq84nKvsVkIaaAtwkYEgGp5w10FVcSzi2kFYF5vLUzZ19KTeM8yBgvyp1mrR4gPqi49mevEt4/INsNTG6OyLM+S2KNg4N9RtUBmYwB7OPH11G2YVxWNJtTsIFmuoe9to19Z4Pw7iYrj91H/95l9vqKHTxojfWxA65SCuHA+RApbTreThfmW1Qmc8LRmUJz7XeYKeUjPaZDcao4KVHZ+HQP0KbTx/uTUlKOa4qBSGnWreA82tpfjEXNBTLQSQ28M2EDwAaLljnhoKLZnbAiDFJAbRt8CDHYXtdgG/qZISsKyrLkf/qt3+bCxft54ZNP4myDP9hDm5zgLfV0ytUPbvDSyy/x7e9+i41b1/nyF1/gsUcfR2U9fviNb3J9Z5daaZCaW7dv44JlaWWZuq5xjaen+4zHY1aXh8TCA0GoLdXuiPy+k4jQycJrYZ1WIXVZzkMX5ktQjFCzWCCtkdDCNd5HgSoldW1n4+kJDIdDlKgp8pw2n6uua/pLQ+y0omosRukYK/N+Hq8Slh2/ydiPCIpZaviC9y48Eol00YOqZWJ8mQYuLj/Az977RZ5Qn2CJFVQQGB/jQ0FEjl0BEXIUITbUkzH5yblAX/RRB4EvfuonucB5cifxQVBrxQfs8MbOFW7tbxGCZ1kbHjh+lku98xgUOsBpcZwvP/slfuOrv0NY6TEJVSqAligH2RR+7uHP8vm1J1BIgjZM8RwAP9h8hfdv36Rf9DjVX+XpUw+zJA0aQeHhS/c+x5VHr/EHr38buZRjXUxYaGqX6qkiI0hbSiPS/ozxIYv1AYnBxYoyrNLcaPYopcClIvkQApnSLFGwkgl6xGSsgsCnTl/iFz73Av/rn/4RamUJl+pJ29i68JE8OCZ+MTPgAwGdF1zf2mazrlnNslTMm2LzHUMlbUTuUFFh0cP6qzo+diX1ow4hRIIgfBTQAsq6IvSgR2/2uRbrlTLGrbz3s8yyljZGBjmrDg/tZMzykFKVeBLubT/RNr0aoHEWJ2MTON84jNWom45X/9H3GL92A399xJofcN+Z+/Ba89bVd8iKnMIUNPWU0WhMXcdFbJ2nsg39QQ97UKMEyPqAYCV744b+7mlWHjhFOJazY2tQGounKSuUMrgQ02BT+lMahDnMN4/xzMdnDufN6ZtYeL+1wON4zL6z0Lpj0eOBKEC9COikRAtypLRMOOgUHHc+PxPOEkTbPXURzjqq/Ur3eq19KSHGI0YV1faEupTkIqdJtS/W2tgywgUybTA6x0vJuxtT/uv/5r/nb/+tf49PP/Mkq2vHmda77G1v8cbrr/K1r/1zblx/n7VjS/zyL/4ij126xNLyKgdV4P0PbtN4CCqjbiKc3O8vMxqNY2ZX46OySpRRIQkp6QOirmO33jx2T71j3o5gOZ8fi4Xa7d+etmYppmjHeMacpkolNuvMaERfYsycBimECJNnWUFZN5gisS+kNg3Bg1ee/XqXUkxmRaUzSgfR3kcgJHYJR4SSRIhz66eO8+ocA3qENqVaNVRM6Mli9kz4EJsiek+QMWImpaQ5qLi4cpFn1h6nTwbOI7KCNybv8nvf+6e8vPEWZphHRVBWnNArfOHS83z54S8yFAUKeHT5Ig+s3MOr1VWCiYSrWihMkKyEjJ9+/HmWkdTOgsrYYJ/f/OPf5btXX0cMM6rJlMJKPnfhCf7WT/8qhiEGzYDATz35PN+48gaboY6MMWFeA9kavJFMgIX5k4BWGRUVKsmybSb8t3/vN3j3YIeQZUgidCxC4NRwlRcee5pfeP4F1mKKFkPg0w9/gv/rxX/BjgdEJF32beFyMiAg1nDJzl4MSEZVxa29PS6cOJGMndkGPGLndVjQ744s/6UfP7ZK6qgx0FJHZue6pKoa8jzHo0AG1CxGkr4f5gHKuYKavxcIHTbquWBvs5PaIKIg0gcFKbDegzJ4L1BCs+QK/Ht7jF/dRO55CjVECsW0qbl65TJZkZMbjzGC1f4AiMWC48mU8bREK8FA5Ex8jTAZVdmQjx3mZs10+wrHp5qVR06iTvbYDFVk0VCR/kboeB2DTlhAV8i32WEdDyh5P4ts0nNhd2T2WArKH359IablBSH4TlZXJJg1WUaJjcbCwjmiQIu2XOsmHPKQgpx1bPX4znUPx63ia9oLppv7lFv7BLcMSlCXcX3keY9MV1jlkU1NYxOcEhouX9/k7/wPv8FTn3iEk2dOMp1Oufzm6+zcusmJpR6ffPwhPvPckzx86UHWjq9Torg5GjFcPcVk5Lj3/lNs3bpJlmlE4/FOInxMaqlrGws9ncOY2H47eIcYV5ENvcgixc2RWXvtMTcaFhIqDrX0ACJZrZyPj/ce5xxtOXvAIRDkmZlltgqiIsvzHG0Uo709SNGJ2EaEVFIQ2J3u0MgahE88iVGZRaKRWIzjZEzs8QiE1xACpuhxe3OLb974Dl8+8yUKGdhgxF988Arbtzf5pad+npwU7Ae0DSjvcKntiBAgLdy3fpplMmpXkWc5N9nn9777//DdvdfR9/Ww1uKtQy5nfFBO+N2Xv0rv1Gm+sPoMGsFxlnjq3kd5/YfvYY5nlL5GC084sDz/yHOcYDU2llGKEZZ/8K0/4ps3XkOeLChDgxgWNCi+evUl9Lf6/Mef/lWGUqKpuVCc5fHzD/FHr38bs9SnCR6XYlKtQUga0/kejAazLy19Yv2aAxyaTdtwk4ZGxYCUzCJadHO8xUt//Pts2ZL/9PO/QC/FzS4eO8vaYInbox1k3oMQZVdkw/DIIGYGe7u8WgKB/bLk6q1bfPrEifmq6xZ3Hzo+wlDU7PjYldSi/fxhnxNINEVW0HgXW3c3U7SJryPAuxg4bEdS3nFi2cHO45u+FXazZg/xaBWVIEIfXmhQKgqD2tO3OfleYPPNDe4tjlOWY0KoWRssMd3fx7ua1aUlPvHIQywPh+zc3mB3c4srN65T9PqsHF/BGM2ZtTUGS/fzF2+9RW9pGRk0pgyUt/bZ9m9TTfYYPPMAg1MZ+9bNIB2hY87R3Cuaw0eL8NnR8FobvO3G3hYE4gIRZ8oS9MzO3/XQ2niTDMRCUaBQOTVZpJgJaZxbA8KniDDhDmXapV/q3i/tbHQ4EkWQSKtQVrB7cw/GDbKYfz/LDVpq6jqyfwTn8d7RhIYgFcJollfX+f5fvML4W9+hKDIGheHBixf51KOXeOqR+7n/3CmWl5dx2YCNnZKJXuFzP/vLfO2HVxiPp3iV44VmbzQBPEZEW7OX5dS1pa5rikGfuonUSM3eAcPKorwEFT2P2DCyHed2jI/eB4sxx/n4JzSbubcVIV7rQ+zxFDyybT+elr8PRGohqcg0OG+x3mJSskkQMW7l8OyUe3gVO7m23WFbuKdNLkLMKYAiZARlU6HzgpeuvsTDZx7EA997+SW+/+6rPH7+USyWLJI3RY83gHQCL+aSQQRYH65gAC0FDsvNaoPro5tkpwbshgNUEDHNPtRkRYYeSl65dpnPrT6LCYFcBB4+cZ6eyKici52E68DAGz5x7kE0IJzHK8Hl3St8483v4o9nlCoWLpe2QgfD4FiPr7/+fb74+PM82j9LzwUyBU9ffISv/vDbqKCoUrKWEF2lEGFdP4tNRSMwExoN2FTD1gAiz6iDoS4MNOAai8oz0IJCLfMvfvA9fu2zP8WSjG1UCuDkseO8sbs1lw9SzOqyZnDszEBNrCdCUobAtY2Nuyw2Ph6tdOj42JUUs+jQ0SG5kIRbzKYT0cXOekzKCdPpFKU0QsrZWIawmILeWvcu+IXU89m5D11LJAEdSxVDTGsXiSLJK4KFXp2xNtXUb2+ydfka5fVtlodL1K7m9PoKG82Y55/+BOvrq9z44BqqXGY9K5hUJZ964CJBKXqrSzzy6KNoQGWGtaUhN7Z2qD28d+0mJs9oRiXNmzcoM8PysYc5UE3MajQmwoYdDrG71dG0lEStgG83S1fJzD2vw9+/27zMU6ZbbyakFd3GRAyCnCImmyQvdgYdJpc2dM9H5z7p0sh0lVgX5orzK71G14rJ7V1U7RC96Glqo1BK0TQNTR2NF6EkPtRAoCgKVPDkGj7x4EWmztE0DSfXlnno3tM8dP9Zzp48Tj4YMhE5o6YHp+9HNxn1xjbP/xt/jf/zt/8+lQXtapQ2+KZBC8l0OqGfF5R1xWgiObl0nLrx1NUUsT1Cj2u0CzGOipyN3VHZiwuw6h1r96iYZJwLT0xe8T5SCMlOFLxlGWvqmGFpVPJitKauKvJeb/Y5B1Q49qsxTseeryE4HDoppTmdTlxrrVeOc/tGAAAgAElEQVQeeSiVkdS+Ystv8fdf+20OJg21BXvMUpoqfbu7xiSByK3piI0AhYdc6pi4IAIVltBU6CCw0waVaUyr6KQDpwh1IJQBg0zJNHC8N6SfF2zUO6i+QTeO42aJc8OTZEiC8IwJvHLtLaayxuuCxjdxPasM33hK4Qk0vHHtHR566CxeQIbg/PFTnBqscLOuIIvyx0Hr9h5av3M0zSdKJ61EUu9y5oG7xsdyFp3hHIlB39M0jnpcEvpF4k2M2ZutES6EAClTHGwOpYZkybRxsUBAaMPG7k4E8qRkRpud4t131VEfofL6MVBS6biL1haiZeqOrBBSCHKZ4XNH4x3jqkT0JJoMqUC2HlArnEOMlwSRkitbhOlQFKT1nGaCQaRzOI+QehaXyYPhGAW9jSk3X7nK9uVrHBNLGOs4c89ZmmrCs089wSDPuPzWG+RColzgzXde47GHHuH0qVP0+n0uPvIQx9aPs7ezzTvvXGE5M+wGz2h0gJGeqjwAr1nKlqiubyO3JhxbL5jYGuujK9+EQCOgzaVazHxbjF0cVZgbj7mAOAwrzV+fJz0cZjRov+d8or7tZIW1CQPze5sL0buHnI72/ubPMu+3JH00WtzEUe5MMFaghMDZhiwz4B3VtEYpgzIa6obG1/QLzcraMardXfCB9WOrMR0cz/qwxz2nj3Ps2DGcKdhxOQ3LmGP3Q/84mc+w+5bj993Pk5/7PK99/3vsbd/G1w2ZinRVJiuY1g29fsF0OqVpUsaV9YT9KX5/gnIBZUSnhgzaOrGjlVMc0blB0vGA0zlierFINFOgTYzTWOtRWt0xnk3ToIRsk2DJc0NdTwm9/tzoA6aUjJspTgmCbLNo435oY7eSbjFvKukg8uIF6akKuFrfRPR7EBRuv8HpGHcSQeKFi0T2hAT1MXs2ISTj6QEWT02NRnNiuMay6LNVHyAzg03xPyMVmZVklefCsdPR+0pP0s80SscSgeBAWMlab5V1jhEIWCmo8FzZuUmjAjUNUmc4FxM4pEwF4kry+nuX+dmHPkchI8ZzQqyylg24OZ0gMkMTmnm4oZP80/JxxoSi2M49prVELj5Pg5KCns5AS3yTiEC8j1yELiaYGK3RCqwHJ2G0PwYS7CvahqAR1SAhFy0VWXs4BEEpdkYHs6SKWd0bR4WlWtj+o83x+/FRUnC0okqvxRqFyPAgkeQqw+WevXpK2VT0jCJHRaxdpGH0KfYhIDCHMNrL+OQ5dRVU3DbduAuRsFIolFcUzlAcSCavfMD+y+9jJg0PP3Y/o/1tzp0+yVJRMN7bRduccydPM+j1eevty3zqs5/nuc88T384YHV1BSlCbN2wPGDt5DEKZVjqD1jb3Y7utzbUzjOuSuTE0rx7m+XsHH2l2Z9McbnG5IqRF7gjJP7MYoMFYUbgQ4Rg+tt3hWA3w++w57loIcZxnAvDQJjBgHfcnyD1VDrag+v+7CZ8tBcUIUIoWcjZv71DuTOmSLUs1lsEFoJJCQwBMokXsXusE3Cws8t4b0TvwXs5dmyVyXifQsGxPqwuGZzJ2ZFD9PI5+mcf5ED0aUJGIHD6nrOYnuLm1gYPPvwgj166CLbhB996ka/94R8x2t6MgfaeYSAVo9GIlZUlCqlp6oZmaz/FXlQbmbvrPMyz/ERnHNqNcWjsBVHRJVi2JVWtqil9XQCJ6SBZybZuyI2ZGWtFkVHvTqJAjlspZtVSU7oGZzyz4nGpcH6+d6QDaDkyAyrFQaQQSKGpnEfkOXWI8KKS5ohuDx4no9Bt150QkTj21v4ekTfBIBCcZJ2feeoL/Na3/gG79RQzKJhWEzKhEHsVz5x6jBceeDpGuwTEQtmAylIyh5MEC+tLxwkI6uSdT2m4vnUbmRlcAFvZSIQrVDIAIYSG/emYMRUDBoBnSMaSzGZQqPcx0SuiMvPZmoF9IaTPCKJqTgX6hNhcs5yCiQpdKR17pnnP6PYWP/3cZ1npDSM0KGGvmbK9t4vWZkZabH3ABlCt0TfjLJ3v7ZajcDQtF/q8/cjjI4YBf7yU1FFHWhhCgUycZ0F6NIrc5IimwnpHiUUj0SEqmZh0FN1Xj4weVgcaaX+LR9dCBR/m1P9KSGoXQEm0k/SnAnVrzK1XrrL37m0u3HM/95w9Tb2yxHh3lyu3bvDgxQuoANpkvPHGWzz17Cf5ws/9LMXSAGU03jZo29BQYnzGqdOn6Z25jweqiolv+GDjNq+++SY3bm6w2l9nw5XsXt1mabjC8dOrBD3k+gc3mAwy5MqQXSNTqwGBtGmRtgwEh5RIV74Fn0TOLAuwhfHuhEXn8NL88+1Gi3UZbfuB+bjqQzCODG6+GWbeXrth0vVplVF3EcTkjJjkPH9fukARNFubBzQHFcs6J1MZtZ1iVSDLAkZFiETNYpaaxlrGByNOrvXx3vH4E4/y3uXX2Lp1A6mXEMUKu6LH2voFzD0Psy96TC1orXB1yd7eHoOlFf7mf/gfUY32WV9bwkjBF3/yp3jhhZ/kH/4f/zvfe/HPmUxLBr0lxuMxx1dXKLRBOLD7YzIbkDaWTkTPIcXp/GId2MzYSJmngQSX+nYewmx8RIhAWbeBpNSKZuJmUdeuXnDBY1SWzh/rDV2IBdlGMUtvaUJN4xxBt/hD3JOzDgUBfDJGZGirBiIlVIDI+iEF3gUsUXCG4CK1V2ejt8ZkmMXVosKzEt4f3eIG2/Q5QYFBEfjMPc+Sfdnwg6uvcW1rgzCAgTE8cukCP3H/sxxngCbyYUopUSgGRZ9q8yb5cJUQLFJodEx+JyDYZkTlLU5EeC3IODe+bRWEQBnNtCyxyeuQSBw1q4MV2L2KDR4pNN6FNO6RTGAGW3uPajzZ1BJMSZYUlMPGAuXSsTR11G6K9RIhI8VS5j0/8+zz/M1f+LcwQBMCtRC8desW23v7hEwyq3ESMVYfl8dcQbUJSY5oyPggqOrY0tJDbIUjoyF0p+3bliTwkSqqHwMl1Xnwu7zdfUtLkxB3yMlY7i2xN9nnQJToTDNQaWM4H1tDEAt98Tal6UaWgzmWfyhLirbOvhXCkGtD7QVZozgxMUzfuUl5fZ/7zzzAufsuMG0sB+N93n7jDc6fOxObvxnN7dubPPL4Y/zSr/07hMESlfN459FG46qKEAKKDN3PqasKNegTxvusH1/j+Wee5fLld7h6fYNzZonlumL5g31+8cln+Gd/+Ac8sLvLqU8/xdf2JlQrBaWJuT4qKVoXGpyIsGBMEW9t4FiLIlxs3iYQKXlk7mm1fIVdAdnSQol2dBJ00NZHaaFmSQ/zEY3F1b5t5TFL+1+EVyFi6LPYVohsCyIVjQZPLKhM1ashSHABExR5Gdi/uoFwAqxAWbBlw2C4TN7LqMspeQESi0GTqz57o12WlnoEagZ9zbPPPEYuKl73jjA4QVi7j9OPPY9YPcWOExHmAg52tqgOJtx3/hzWOXY2txHeYZck07qirmse/cznuffBh/hHv/VbfO0P/wn7o02W+wZbO5aKIWFSMt7ZR+6N6fVXmfhALcCpKExNEns+uEgKqgTBeaSLqz5IQWgZAQh4ocAlZg3viO8qGhfi9wGXvM4QbS0C0ASoBfRzE2MhIcYvsrzPpLbkmYlKSgicq1MzREPlG5AGnEcHiUtQemShaIvcQ2JW8JFnUrbGpUKFmLEW59qnLZ74W1oaMh9jrZEgWkIuuTK6xYsfvMS5s18i94JMGgySzwwf55OPPoJDEwBDLEp1VGhiDM1hMYBDkYWCTBQ436BVwGTRkNXeE2R8ZqRAe4V14EXABdBJTDXOkbXJIi2cRojkSSYqeSEkwdoYA5UwbRyFVIlFRCLrhidOnOfX/+2fZ72SDIgdE7wLrCjN3/7rv86Bd6giw3k/ayWy1O9x39IJ+ih6AQ4Q7AC/8/U/ZewTs44UOGcRQYP32BD7r0V/fJ6Y02oaZTL2xweMqwaXG5SIMzLbo0Iwb0Q/J0WmlQEfgaL6MVBS//JHO9gCyIUm04YqWEoqCnpRQKoW943BYRmilXFn+/JOUSUylhTQEdAiphN7DFkd6O007L67yaoZ8tD9D3JzY5t33nmHM8fXuHjxIlpCWVa4oWBp7Ri/8mu/RrG8GjPztCHQ4BuJ0AW2rhFax3YSUtJUFblW4CyD5SHPPv0U5+874PW33oStW0zfvsqpMvCIHDBY6bGWH6NZzxjt3GBjYKgkCJ+IXqVCCk9wi6soNnNLCkt0LfH0uQ7L+SL01lr2R69KnyhfWsh00RU6XBQ8f31mefsUqwpqDoD5gLXpbDKm/XsHWmi89IgK/M4B1cYOofap2WBqQNdEL0EWgoP9LZaGEVI92B+TacPqcEBPWT7x8IMM+kvcf+lhXn//FqvnH+HCsz/JJFtlr1ZYKcF59rc3oXE88fhjSDybuzsUWY6UkmkdW8PkA0PpG3qrx/nKf/5f8NCFi/zP/+N/x/7+JqODMffec5bx5Cahaji4tUFvfYlKp8SJ0FLRxMSW1AipA7mmMQ2yEzdInr8gCn9vYQa4RQHviXFaKTQhxH5WQQSaNp6kOmcKoExs69Gu/ZiyFGj7RsUC1c4k+nm8V+ASvNTdX/N1hWjXQncNzc8l0vlkSDWOImbD1XhUX/H1t77JIyv38szgIcAjPeA8Q5MjyaJxWleIDCQ5U2qoa4ZZn0BAoqkqG2slQ8AGS20bJBExCa2CbxpC4r4TWmOSoWBTR+Paxcy4jAxoay0DZV2l1jGx+ae10dDItUFYcN7hBBQBTvaWeWzlPlaJ2XnBBYyKPt0TZy/ggBpSq8m2bjMmgjigElACv/mNr/Ltt9/ADAeJ8KCOpLN1nXpSxe+J2b5uW3YwC3XUTazZ9LlBIFmMXvrO/23Dj4/2+DhYLv5SD4Oil+UIH6jqCktsbREXS2IhToLQiUXBK9t6nFTki29jHaQgbkKLjUYLST8o8t2aNWu4dP4iADfev0ahDJ/4xONcvPRQLNitPFdvbPDMpz/H0r3nqWyIhchYgquobIXTOSEf0mhFPuzT6xUsD/tkUiBDQ1XuoVTD+qllnv3UExxbGyJDw/72FufO3MtTjz/D8WyZzx6/n8eKdQoXBY5TIj6/CwgbN7sjdhqVjsSeHlE9y1HKaPE4KhtyHieaU/AsvJ8+7zvfWzx3TBAQbYdjF5A+oD2o9I/UGdUYg1QmzpUThHreeyuXGWxPcVsHuOkUUxgaLNoYjDQoK8hCRmH6yCBxzmPrEmEbnn74QZ588BL3rJ8my4fcPnAcf/BxHv78zzA2yxw0iqr2LBcFt65c4fiwz6efeRxJzXi8x7AwnFhfZW1tjYDEW4fwUdBIqRmXlhd+9uf59f/kP6ORhpubO2iTsbw0oN7bx93eQk/LWYKP9IEs0obP6spm2ZAhhtZdB4btJqJ0Y34ueSRt0L7b9rOdmxBCtM6FRKf4bdsWppfL2O/JRpi85YY8qtYtWXQzirBu2UKEkuWsaB5IvdAOQ+1+tlKid20hNKiQ4orCgvJ449j0u/zmt/4hf7j952wzppaBYGIcrMZTA3Um2aHmClv8k29+jYNpCWgaYIrloC6xkhQKkDjrcQiMMHg8Pfr0ij5VcJhejnAeaX2E6IQgk4pc6kS/pondpeLY1WUVa61mGa0SaT0miEg6KwS6yJm6JhISEGG3xrnoMYfIe9mq9izNl03z2iDZB/aBr21e47/63b/L7//pnyCKnCoEStugMoP1jlwbXB0V8GyNJdSvu4baLsBVU8d5EfOkqw8rqP8oj38lPan2aGGlXGiyFJS2JlorbZW/CNGy9iFxPiervT0iK3q0TmQn7hKEABy1s+RSU2BodsbsXdnmgWNn2dqZ8J1vf5dMG+655x6uf3AToyX7BxP2dkc8cOkSjz3zKcpJQ+NjqxFvHcbEwkVnBWjDUl/TTMfI2rG9cYvtjRsEb1k9topS0dpdWu7z2eef493jy9y8fuv/4+5No+y6zjO9Zw/nnHvuvVW3BtSAgQABkAQ4UyQ1khIpktZAUmPLc+zE3bHbdiftDMtu/8jqtfInTrpXphXHvZyhs9Ldju2OLautyZYlaiAlSiQlkuAgEiRAAAQIoOaqO51hD/mxz7n3FkS5/ceilaMlAoWqunXr7H32933v937vizYFT525wA133kFn4Li5s8R3L78UDOWoFDbcuFLyVaorKygGqoBdWzPUgWqUbU0Gr91zV+Hg/MGKarTx68SZ3YGrvtc/DB8I76E2zGMkWGtKizKCltPENvTcfOEwzjJHQvfcFknP470iTVMG3R55MWQu7tBoNBj2+5R5gVAxKg5CqLfecIyPfOhDPP3Etzl+852IdB7XXuDGY3cgphfZ7oZDpNPu8J3HHuX2227kmqNXs729iRCKtNnAFHnwC9IJQgjybpftrS1anWm01oikwVY25J4PPMjjjz/Ot77yF6xv95ifX2AlG1D2h7DdQ7UaQX3cggg3IRwoou4uhCtUm/Vc0khAiVo1xFU9qfpuCxHkb8rS0NTjxzywZcPBFEXROEutKh0pqKrDnFYUyBbeuuqZoNoDYXhXSjl6v/Ws3mhodGKQfqToTf39E3ui+t0EEwQbUVXVlUO1l4Apac+0Wd3Y4k+/+UVeXHyZaxYPsTy7xHTaIZFNHJ43di5xeWedp088SzyUvP/291Y7N2KIIS9LvPJIofA4Ngdd8gphcQ46MmWu2cF03wieTkKiJpEHJ3CFoTPdJqVR1ZiQVcLX9e886tV6RjqH3ntsUSCUZLMY8Njpp1l2Ce++5oYAwVqH1JrHn3+Wni3xOmJQ5jSaCbkpKJzj0sYGz712ipcvvsGOc9BIKUV1rkVRMKp2gZwi6n1SJaaTz6Orzgktg0+XNSONnYmHmtAnrZRdRkln6H6/6XP8t3H9WAcpCOipRtNMUjbznKEp8FHoIYy0sq6Q5RmrHlQHL9WMR93IF7UltkTJCJMZ4kgHVYOVLVpzyzz6wtNs9zN+4r3v4sSJE2x2t2k3U6S19Ho93v/Ah5ien6dfGFSSUOSBNaUjhbQaoRWpVlDusLm+ysqFy6RRzOxUCE5eScrSo9OYLCtoNpscP36cnbUVTj5/msHWDofLgqnccKgzzYJosGMsQyFwooaQgGqWSlYHmpggjox6UNVdqQ+bXbT0KxQq3uzyoy7rbisQqky8Vo6/Mj5ZwmE86SRrZT15Hy4tFGkhWSwjZrOIBdUi8QJnHDNyiq+fO4FYz0l8gEqGZYbxOU4YVAz5dk7U1KA9he2jNHzs4w+ztbnGdTfcyNyh63hlY8jskZspooTVXo6Om6Q4vvjnf8qHH7iXW2+8jtX1dfI8B6loNBoIIUiShLzy/ZmenmZ6epr1zQ2Gw5z5mVnKOEJKzz/6zd9m5dIbvHDyNPfffRfKw2B1A7GxjVqaR+pAmFAEGGZcwQS9RiqFCV9ZsY+7prvXQExAaYLA3hPe04iTCqKr9rcDk+d0Op3wJDi3Cz5M45isGJK2GlV3IhxRV65hTdbYtay1k3NdwU9A5zCu5OuA5JBUwwvgNU7oCjS0YaBXapSTCAv9jS5JGeNiwYm1Mzyz8hpoTxI10C6mKAqGIsd7RzksePu+m4mjBraiaQ+yIcN8iGxLfOFQSnOxt8MmOTNENGREiuXI9BLfXTlN5iVSerI8wJ86ToJ1e1lww6FrK0FWT4ljiyFrg26FZDhclXCgNXlZomVg6EkrSNIWJy9d4Hee+hfcsXg1N/7GcWaRSK25aIb8i8/8Mae7W9gktALKssR4g4piMhckoRrzewIEKBTDYUYSxzhnR6xCUxq01Egb3ga+hgzFSEWkhv/CaOiVPNvdz/H4vz/668c6SI1wdAENIiKlGBQ5KqqyszpITdx94evhyd19P+snbPUmhnmVDPMIqvDERCzNLbJ6aZXXzpzn5ltvZ3Ony8XLl+j2e7AwT1NL3v2e93Db7W+jO+hTekEkGjgfemRl4VFC0FAKMxxw7pWTvHHuLMvL+4h0whsXLzAcDsnLgkOHj3LNVYdZ39giLwYgFXsW98INQGlZ3nuAOG2wVmQcnV3kwvZl8lhSaEY+Mr4CoGvGoq3Q+Ukfqd1eUT9YAdVXPS81/ng8xPvDvueHv9a4Opt8L7Z6xfrzznii0jO97Tmi2hxOFtiTThMLDbnkyZ7EdXPSxlTw9hKeViPI5HjrKMscay1xqtns9njne97J4WuvY6Ezxd4Dh+j5Fko1cI0GO70BToZq6zN/9v/ykx//KDfdcC3r6xt0u12QkrTRxFpLO22H7LOSfRIqxntPXgaX5oura8zPTYOS7Dt0mP/2f/pd/uff+W84c3GF+T3LZJsXKVa3EIdzoqhZmeL6oJlX2ZjUFe2YYDIeYg4HTw3rhc8FMQM/Ws+yzNFaE4lKuqqGAE1tnT7BppRyxOZKGhGDYQ9bSSnJmsQSXj5Uyd5U6ydG72m0J0TdGZu8qlk9z2if7dpL9T6qqnQnQk8uuIM65tQ0+xcXWUhm6UzNsDLo8czpF8hTQ48hrsyx0hI3NSIXtFSL+dkOEh+EXKXk0vYamQ3al3lhSKKUzX6f17NVrmo0sR4SIbnp6uv4wktPUJbBvDNKGjhjMcOcZhSRioTrDhwmoobjPOc2VljLe/h2hPcB3s/LEu8NSIGSKozE5AZrDIszs9x43S0cjqdRgPFBtLehNe95xzs4bDJyJUdVmPMGrzSlVDx35jSrgyED77HOkLSbZHmOd2HswDqIdYwpysqyaAzBS8BMJBvWWqQMg+9VLOOKI3OcxE4SJyZf9G/5+rEOUvUlCQNuadJgJxsGa2cZ1A9qtpmtHiJZCWNaxAReHrKLwDIdE2CFB2cMigQ5NLihpTk9y4uPf5fcepyQPP3cc6xvbzHVSsmLPp/46E/xvve9DxVJSh8eclPmSKFBaBCOSDpcd4eLr53kledeYmFhAUTC0y9+n+Gwz8mTJxHe8fa73ksSp7TSgrLIKEtBKTwzs0tIr/EixRtHOeizb7pDcukCSseBZSUCfBQGO8PhZgkKGoGgEO5d7dcE40qqPgAnaee7LCJG8ktUH9eHzA+/dh26YnzY1slBfRArLzCien9OEIuIppdMDeDY8hLztkmaBTbapYurZJs9JILp6WmcNfjCoJsNIqGJZIQtPNmwwFAyO7fEfR/4CMtHjjO/Z46egYFNEI1ptro7DAY5c/Pz/OH/8wd89OEPc+2xIwxMxtagB7FGyQjvBdPNKUxWoISiEUlyYxFKUeQlM3PzZFnGXDOm02kHIk2vz1WHj/Pf/97/zlc+/+d8/rN/QrbdQ2zvQC8jajYpfBgbCB2a0KOSVW/D+9D43uU7VdP9XZ101L0gN14L52jIEBhCkAkVWA31qYrLoMRuCq1WCpSkMJZExwG2moDvRlwIP54zHAUqMZ7tCl/0g/n5mFxT78ygkum9QzmJcgqnADwxGpV77jx6Mw8deoB5WjgE6+RcfOUCZ7oX8W3QDU0kIorhgEYmaQ0877vxTlIUaEmG4eU3TuMqCN0LKISjcAXPnX6Rt99wkFQE4sR1Cwe5ae81PHHpZfRMg528T7vZwjtJudblXYdv5bo9R0b0rQzDU6+8SF+GcyecNwKkQqsIZyxlboiEJFER9Idct3+Jf3z/TzONp4VBYcHDvND8ygc+UpmOjKuXklBQ94D/7tP/hr+6fIJkfgaPpjfMkVISJRFlbkbPY/B6q59nUa2Nn4gy4L0liaJA7uBN4s5ExPqBlfwRtax+7IkTNdFBAS3dCN4pQVAF492uQDTCaBlnkAFNCf+tUVkbQH5wAi0jXF6ivWD90hrbvT4XV9dBKJ574fusbqwRxQolHR/7yEd48KEPMjM3Q14MsSZDeoc1+fhBd56iP2RrY4Wtlcs044hEx3zlq19jp5fx6c9+gaef/z73PPABpjuzlTWIQkcJzXYbrWPy0tEdFqyub1EUBRrBTNIkcsErxvtgUWFtxWp0YpTZuorpI/y4BzDp9vpmxdCI+OB3Q4H156juaf11V/J/Rl/jx8Gp/tgTZrz8xJpIS3VYgTMOmTmSruVQukBHNNC5YJoUnXuynV415eLo97tYY9BCkqYphXGU1lNY2OkOuOvu+7n73vtozSzw+ImXeeQ7z9CcX2R7OKA3HLK8vMy//eM/5p6738sNNxwnKwu2u/0Q3Kv1C22YOngLrDF47xlkOcMsp9FocPDAfuZnOpWPlCeOY6xQFDLmgY9+nP/4H/1jpjt72Li4juyVxGXYlSOGpAtzOaNeIXVAGMN5deLgJkgmYX3DWo7m/BiroUM4vIwxJLEer42of/7I7i6oj1d+SIqAAggPPyifNflRSO/qQOvw1cyUmPg8b/L3KksXDoGrlBGqSssFEd7L5y+hkDSIaBOzRIuP3/kAe8sppnYUfjXDXh4w1dXsyZt86q6HuVruQ+DJyNigx0vnT+M0WFsitKD0JVZbTp4/RZde6H9RMk3Kz9z7YY6396Eu95kaCLi4jb7U546lo/zC/R8b+S9YoE/JiddOYhNNWe3+sixDdWJdoOvLoAZiXc2TE9XdsigEWqigQuIdCYKYscdTBDSBpPpYWj+S/MrznFhHQYEmNwgh0aKyaZFi5HQzybwd9ckCZEEcRcTVULd4k+d/HLnemnDx419JySADI0V4mNKkwQ5dSuvCTEk1WyN8lbVVKgdehsy0JhLUGep4XDEMAAfTOlBCUxSG7k4PhKK30ydKSiIsEsPP/dTP8KlPfZLclODLcFhqjTeeNEnJywwtJbGAYdYnH/ZQ2jPdTHnqiSfY3O7yhb/6MmcuDvnPf+MXuPnWO7BCEydNtIXUe5wpyK2jkaYUEWz2dmg3FVZ5pFKoSAcoR8VjhhxjCNO7oIPm8ePsinqyvzoYEaOgVVdKAZKrD8wxnASiskEJitvKsQte8MjRASkYjwPgw/CiExXbiHFWLghVsQWEFTRERNnt03+jz6X0DEvze3EOsq9nPI0AACAASURBVKLk4huXwToaOgIbYBRrLYV1qCSmFB4XK8rcI+OEe+6/n7n5JfrWcfNtd/L7//e/4sTv/i88+PBH2L9vH1/98iPs3bPIO9/xDrJBTtqMKYabpHGKEL6CUC2FLahnUkCRDfvsdIfMzMzQShtIDDoKzTWbZ6Rpi24vxyEoLNz6rrv52X/wK/zTf/47tNe7pIuLZC3FUAR2V5w0MMNi5MUV9q6cSDQk43SrapqPZtCq3p61gSJf3c+66+Tt2EOqevXR/heiRhIEcRyT5XmQHNPj/RS8kcLeUXJMTQ5w4yTTUI5ed1RxufBDlFIYb0bMU0/404gSpMNjsE6gdIQtDL7R4NTm67zQfYXZqdtQJqOpE+7acz377u/wwvlTXNhZxwEHOgsc33+YI61D6NEwRMSjZ7/FhWIDkSq8NUityH1B2ko5t3aOb7/6PR665i4iJLiSa/Qiv/XRX+CJl05waf0ymJKDSwe44/gtzNMhBjJrKJXmy089xsXtDcxUjFA67GsJ1noiNMZYlJaUzuKVotCSTWFZIYzNxLTQVXA2SNbynDxJGHobxi6cQ0lJjiNHsQFkUuOD4mA1dxbW2bvACFUqqu597fBMNQ9Zt0EqYop1dGanaMdhzkyK+gz8EZVJf4Prxz5Iee8rYcQg2RKryoPFmjBIiqsyeEstsCqqyf2AidmRFw9VgV1XBMIHE8VIBbrp5vY2O/2IVrMZMmSpKQebvOs9b+ehD36ActDHC4+xIkiZACqS2DwjVuGBM8agvCVNE8z0NBdW1ynzPs2G5v33vo+02eaud98V1Ao6HaxSxFNNGmnEsLtDmQ1A+9C0bkjWij7DmQYnzr9Gz1mkbuJLA0ikVFgXej6BGALj+l1UTq7jqoArMuVAUZ2827stPepKVAiJlBFODINFBDAwBV25Pf66mnnmxxWTq19rZA0wySyUoxEBPzBsnl9B7HcsLyzT3erTioIdelEY2u02XknyokApRZJElNZg8kE42KXm0JGjzC0sk7am2dnaYWury8c+/kk+/5df4rd/+7dIZMx9738/v/YPf5W8N2BuvsXaygZp0kRIh3MmHPXSI1RM4R3eCaz3FKWl0WiQJBGigniFtSgJUumqZ6WwpsQDW4MhD/+9n+W7r57ic099i1uuOcp26XEalIooS4OsK5fJtXAERuYkIaHq8eAm6MVejiSRgJGzNYR+lJRy1I8aRacrANtYaYZuiMORyAaRTBBOISoZn3FVJXd935X9R1m/v4l1L52BynuqhiAdFiHlqGpVlQ26lhG596iG5y+f+SoH37vAYb0XKElRXN86xNFjhxhWNI3w9AeVB0lETsmr5jzfeP475InHKoeOY7rDAUmSUJYlSSvmC09+jauXD3C8fYRYhpmzvXKah2+4i3Kk1G5JQi3DwBUYFfPdjVf40oknIA1ae0VRIrQiiSJMUQKeWGustTjvKL1HxZqXL57jv/r9f8bNM4v85k//Eg0fINYulv/xX/+fvNrdwrWaCFsZERpLAeRKs2FyokabEkHd2JOjXqHYtZLj544rRLcJPUrraegwTFwHg1HiUxGi3+rrxz5IOR9ERal6T5HQKIKS8CQyIQF8oMZOzu/IqvSlZilV8KGvG9EQIMNYYqXjzJnX2Ks7dFpNkkhy8Ppj3PPOt5Pt7CAFtGenMKbAWYOLw0MsdIQZdhHWUGaDYK3eSGntmafT3ebWO26mJGJ+cT9TnRlK65npdGg0U0QSh9fzBuNLrMspyh7GeXwz4rVih1Orq3zf9OjHQe1dV5Rf44Mvj/eEwUcfjrcwc1PdlVFwqM6riZ7TZMAeV1X1QRQCXfCLskRSo1WEtZbusI90jkarEe5dDbkKKjaYGo0HSEEIlK6GZCvTPALbTeQOPyiJnGBrbZOL5y9hrWOtP+TcuXMkrTZZXpIXOQ5PGidEUoEv8RZcMUSLiJtveRszc4v0C8vU7DztKGJ7OOShDz/IsWPHWL14iQ//xAfxNqfV0Ay3ezQqJen6obfOgRAIEdhbFoExDmM9nemUJJY4myGEwgJaRDgFRVkSKYVUEaWXlEaw1i/4T/+zf8L3f/M32L5wmfT6g+wIM8p2cT4wM+vNugtDrZKFqrqpW9p1L6jet3WQqlBmhIBhUSKjuOoBTpxBlc1G3Y9NohjpoSwNaZSSqBhvw2uaKjsfq2zL0c8eH5L1gSgqF2IPUoa36zwqUqM2fOAlBobfCJosIdHtoNIiQbU0r/dX+JPvfI6ff+cn2McswisoC5IoQQlJ5gpi2cRWNWefnNf8Kn/46OdYLXbwbUnflHgriJspRWlRQtAXlovK8H989TP8/L2f4JapozRkjMHgnSGRAm2DuLV3hlJrMhnzdO80v/eXf8I5ekgdmJDeOaSTCGuJhcKYwFK0OKTUJF6ChIHzZP0tlqOUDEEWbh2rvuDVwRavmi55NkShMHlBUmnyWRlROHAyQkk9glu9DwmToEo2K3jPixoRqfz1qh6n9FRSYYapZkrMCDOhnp/6u9IM+rEPUjBRGwhRdTeuzPbHLDTra520qifjxk1e70Rl51Fh9ICQCitgpxgyf/Ve1NnzFJsWoT2zMx2uufoQC7OzFIMBaTNhsLOJUJK40URYi9Qeb3Ky7ibD7g4xoU82tbRMOr2AxjLY6SJVilYJcdRgamYWlSaoSJLZgrIssMMumBJlC0x/QO4thW6xKSwnVi7QXZwhjzWl9ZWXjAjCqhPj44I6AMhq8wYcNAw0hzv5plTz6gAaBacJ7b6g21cFxYo11k5bTMF4qFqMs7ta661W0RYVZblWNHCECst6gfbQFjG9zS4JEWsXV7n+BsneAwe58OopClOSpE2GW5cZlhmTzEQhBN1ul153wLFb3smhI8exOsEJS2YKjMlpNBJmO1O8/7134y3h/kqPVlAai44EvV6OUBIhw9CmERblPd6Fnt+wsCiliWONlgKMxTqH9AoRBSdprTV5WSB1oAQLIfA6JkkbPHT/B/i/vvinLB4/hLIeJz0j2aNRMhAuixgd+nXQEqNDaLxUvkq6vK91CoKXlHWhV5KmY0frK6+aOKMFaBkOyDiKaMVtGEDlTzhaP0Zs2VpsdsSqGJFhRn5nWKhMSpGenh2wSZ8hBQLJhujjlQ09IxFTlBlCJRjvsNIgEsdLG2f53778B3z4tvs4tucaZuIOPXIiNE5GdCkARZ8hz176Pp/93lc4P1ynbCpyb9GNFONKisLijEOJoJBvheNcf4Pf/+wfcd/b7uI919/BIh1iGUBDo0LX2smYFb/DXzzzLb7w3UfZTME0I3Rd+WkdmH1ZUL7XOqI0FqVjjDEIGwK29Y6kEdNLIlYweGIMsC0S8ukWw+4QmzQwziOimKG3YIN0UpSk2NxVQsF2tE9qgtiIdTuqXh2TT/W4Rw/COuamOmHHjfQFK5bpm16TE1M/muvHPkhJGQYZlQgZWWkLhBJESlf9p+ryFZRQJaBUn5MVO8mN+jMTtNzqT6+hwLN87Gp65zK63RWitmKYbZMPB6iqz+RdQZxIoiTGEIaEpVRsrK1z9tQrZL0uc7MdpmdnUIMBnXSO6YW96HSabndAo9VmutlECIvwGVsr65Q6NF9tr48YDnDdIb6XIbXEFpayqWF6mr6QFB4iHZHlJSKWECl85ccz6inVA741BDNRKXnvuTJEjS06mLgv40a4s7shQa2DWIwmsIfHU+sS781E9h42u8EHKxXCJ7yXOBuqV+Ukul8Q9Qxp1MCYICKMKSlMQVZmDIfDkXqCRKCFDng8ko3ugNnFA0zt2YtL2nStxwjH+s4q5984x9R0i8NXXwe2xBUOawr2zO5he3uTJFYBPtHghEBIiSkDpKSrSjAvS4phztTUVIDUvEVqFQCsqh8QRWGuxntLlhc00zZKKfrDgrI03HjsBpLPf5pis0s8neCVJCtNsIWolTwYw3wjeK86ZMIhBVQdphG24yZkWivY1phwoDUacdjlu0gNrgqNoTepVTBuHOQFEk2nOY3sikBKF0EiXXkVahZRw3nVPhFVWUBgmI56Is7haujRey7na/ze0/8SUQQDQt8S5EmJFyVOKISQWF/gbBmUWCLJMHGcLtb43W/8Kftm9nL14gEWOrMkjQgpJdmwYGV7jZcunOVSd40ycfi2wkgXusdV8IiEClD8oOplFgXohEsy418/+Vf85YtPcWTpAEeX9pHqGO+hmw85t7LGqxdeY224jWtGlIS5pKIsUVGw9MnyHKUDE7Q0thqNCHtGRzHeuaCA7z2v9bb4r//tvyQyjtJZelhWBiFpxVQW9AJy69BxAyMctoKP89IG4QzGMJ6v9kdtJiqqfVKTlmobCF+tDcayODsTdoHzCDn5zP7duH7sgxRMlLX4QK9NFZHSFUPPI1QlAYQMPjdCIFwFQbl6elpUJfNEles8UirywmA8pDMp8zcfQacLXHuwYO3l1zj/xutcXl3jwL69OFNiSkFcFLSnJcQlr738Ei+//Aouy5BScvrVUxgc1xy/npvvuIO9e/eStCQqaZH3e6yur2DzjLLM2eztUKKCUoW1NBBE1iCcRznweUmUJnTSNtgh6AC7aK3JbIGUmh8AlSslivq+sSswTcja+N3BKfzbZBU1fjCcI1iKVyKxJWM5nnoMoCaleCdh5Fg6rmARcmRDXo9Naa8Q3QI5KJAuoTPXYbDTxZmCV06dZGgyesNe6GEIiZWGJIoRXjIc5kgdMbu0RGtmlkPHryUTOUb1ePnCk7zw/Sf44E98CNQWxrYoS5jtzNPvDZFS02g2KIpQ/fhKOsuYwD7TUmNlyGzLvEB2aukiSaTG+wbryG1OlEYYEVxWe70ejUaTViOlyIfsX1xm3+Iy51bWSWcPUZgAd1lrg51FfY/rfe53+wJN3ttJOHbXqlcZ9UhlQky0okSdeNT9WCrFdUjjhN4wQ+CZbs/AxYk1t3WRHl67lmwSiIoWL8b7TU4O9FbvUwq6dkg3H9BSbQ7uO8y582cphUPFEa5STIh90B10ZQHOk0QppfeYuZjXzAbnT62iKlPL0lmiWNG3Gaal8XMiCBOXDuk0kYFUNvDWk+dDpJPsby0wMz/NnqU9vHruNOe3N0nmm1ze2mb7TJenTp7AF4YoSrBC0LUG2YjxLU3h6mcMCmNCt8pJmirCDh1REpPZwLiLLEReYTOD9J4kSRmWQ5zSnLpwAeEtKo4onA0yYKUl1hGgsNYRRQ2GeU5MhLMO60FFEdaW1V0dE75GRJUrHv3JStcBzoaO4r6l5ZDQiPHZ8Hfp+v9FkIKwSKUzgQmDQle2B2Nn2opqXgH0gsoAcRSSqgxPSKzzSBeqrKLIUDrGI+hZS3ygg8glMt/m8PFrOPfSyzz5zDMsLS3gvEFYwVSrSRJFvPbqK6yurDM/NUXPSV4/d4GN7jZCCbLtTTbOn6UVJTQ7s6hEYIwh6/WYmZ7m8hsX2De3QJy22dnZYXtlndfPnkaakn0H9pM2G7hI0eo6ZiykWjJIwgChiiN8WfnVOFkn1qPNK73HjqeTxvdwBM1UvYURqSL8Ofm19RWo2apijQU6dlS98pBsd4b3Jgma8lSEgLAGtc6gFyLYnQxL0lLQaU+xtLSEMwU7WxkXLrwOEnKfh7k444ilQDmBzUqGNidOm6TtFktXLZGLHjmGUq7SPLjNA7cdQYmzdG2MzOaZbizTaCT0tvvEcUqRO4TQSHIkEiEVufUV7q/wMsbJEiGp6P4SqRSFlURCkAiJcxapoCxzVKQprSHWGl8alASMYW62w3VHjvL9559i1h9mxxqUCntwdO/EmAVZ09LVaD6pYl5SBfoK/qnhb1/9aR3kRUm71QTYVf3WXxfYlzJk5x6UlATFSUOnPYUWitKH9MO5qvH+Jgfhrr97D9ZRK2nXvZJIKyjBF47Dhw/x/sP38ukzn8ZbS+YdxDrQuIuCWIowE5gZUiuII8WqGyK1RuGZajRAKLayLkaDSBVCm6BH5zWR00TdkqZuUFQGlKmLuf7gNXzi3Q+Rm5x1v8PWxiYrK2sUO1tME+Glo4gc0VQLkTm0V7STmEJ4rMtp6IhBUeKdI24kJEIhuwWyn7EnmqLfHyAaEegIMyjQDhKvcUIwHPaZiiLyjW32NNt4FFk/pxlHZP0BWjWwWY6VoY873OwzNzUF1tLLcuLOLN0yjLY4UT1DVyYnFXNZonCj4DSeD3XO0kmbHFheqmtzuOI5rVfzrayt3vogNXFTJo/Av+lNCc9pmI0qbGAdxURoBNL5SnUK6kPWu2peatfDJEY0daCaRwkZrY6C9I2QDoSh35LEB6c5f/YCiR3Q2btAf6PLCy+/xC3XH8c6R1kYttY3uXjuPMvL+3Bozr6+wtTCMi+cOsMdd97CdceuR2tJb2ebKGkQpw1m2i0Y9Hjy8e/w2iuv8tGHHiZtJcRTc4iB4dmVTYq8z1VHj9BuTZHlOUmeMa0lca0n5CW5Kaumed3zoYLUGM2VCUJgCLI446b7X6c4MYIMJlbKWov3DiVi4orJ1jUFviwxqZn4vrAGo6Zs/V6qoVVb9a9q52RHqKTol2gjaM+1aE61mZ2fZ3V9LQhpWhsOYCzSO5KkOoCVpLQFceSJOp4jty1BZ4ut4RuIxg6zV1kytwKugRcLJHGHqWbK9uYmkW6itQafoYRH+5xYg1IJQ6mwZYBvrHc4LEoH2r/1EdJ4vAgCt04yZs25cEAncYoxBbZ0WFcSKY01nqNXH6H81teRwxIZV9YnKq5UtKmgw7BGQTR5QrSVYOYYMMHARRYjq/BK/09CUQaCS1xRjaGqbL1Ait2rWslWhvZRpAHLtOqQuAalzyhFpbRelWRX9s7GTxsVIYNAchAQlO0tWkiUV8RGcHT5araKdYpuwU8++EmePfk8J86c5qrlA9z/vnfwjW98ha2dPvff+yD720tslwM+/eRfsb65we3X3sbbb3gbDsnLK6f50lPfwGuJcaE/5J0mMhEfevfd3HTVcQb5kOeee54TJ57loXffR7G2xclXTnJy7RznLp1hOol47z33cuvhm+i6AV9+8luceP45Pnn/Rxh0+/zFI4/w7nvfRzLd4IuPfJlGu8nQWryFbDjk6nSWX/yZn6IpYlCStazPv/mDP2R5+QA/+dFPVlUmPPniCb7yla/wDz71U1x76DAmL/jil7/EhfV1fuk3/j759pAkSdgoBvzBH/8R9939MDdecx3eWD77pS/zyIvPk7TblNXcVVDYkeM5pyrzCxT0GooVTKQ7YB1zaYPl2c541UYif+FL3vwc/tFWW29tbeehVkH2oS1JrYnsJ7/GTfSImIQnXCiMsBQYhkUYptRIXOFQQe8/DEm6cGBLMZ4ACKjGWLtP1WQKAr3YEA4MgULakK5kytCdcUTvvgp32yKDaUXmDRcvrfLG5XVyJP3Scu7ceYSXTE/P8OLLr3BmbYN/9Zk/57mTp7n6muPsOXCQ1uws/WGPYW+TSHnK7hbPf+97fOkLX+Tq/YdIkzaidLx++ixf+PwXefKpp3n/Bx5iz96DyLiFEAqTDYgrHNlWJX4tLio8KFOph3tRKcHXVnYhuFRjZOPgNeonTLK25EiNu2ZsBcml0J8QFQvNOxH6B1rRaiRM0Q5VSOVPVQcr51wYciQI3TrlsdX34yVUa6WcoOwVtGRCpzlNpBMyW9Ivc7q9DGM8eV4iXEWG0REqTcilo2czijhj8cZp0kMDNqJnGbZfoWhcYMgqpS+wkWfHrWLjLnm2hcQhtWBY9DCmR0SXqbiHsuuoqEDForJjNyjtKV1QtI/jeGQAWEOeVnhM5bWEl1D6YHcfRURJjBeQlwWFsRy/7noWWtO43hBvfNVk98hK7034UHGqSsPP+WquyAWvIxgLmUrrq++ReK9Gbe4sC/pu0geYrqax18w/vEagEdKGUfgKKW6kKcNBxgH2sxgtQA5Ygr5k3bT3sko2Jh7tURNTVkPKEu9kZUkRfn9hBO0y5lC6n7Pr5/Gx5eb4EJ+84V6WtiIevPZu7uA4na0GH73pA7ytfT1P/tU3mfUpP/Puh7naz/PwDT/B+tkVTp86xfHFG+h0ZhnmBZFu4p0Gq2jHTZbac5z45reRqwMevvMeFuNZOkzR2TPHrbfeyi9/5D/k1r3HeNvyMT5w+B6+/fh3WD+/zi++81Nc5Ttc39nLNc0ForU+x6YXOTK7jCoAp5BCB/TGSaZFwpHmVZw4cYJTL53kzulrmekb9jfaHEoWefKxx2hFEVfvWWRWRiylDR773Ofwl7f42Q98jKIo+OpXv8pV7WmSQca3vvF10iRisd3m0c9+Hnl5g1/80EOkzqKMQTuQtjJmrO699OBFMIetq21nK1jWB5N6gULkOUdnOyxV825GCpwfjwswASuz+68/8Lm/zeutr6Sq66+tnKoqx1fZtq8yVFtJ3AsEg+EAncQhO6VAoZAy/J1qdsKNMtIJbFYwsukYdRSrHhfs1v/1QCEMvUggFxKazENfIq0nMxHPv3qSuHkLURSRmZLWVJud7R793pDTZ85iveNXfu1XuOrgQZxQTM3O0e/tsPLG60hTcOn8BV5+9lmuPXSYY9ddR6Q0X33k63z90W8wyDNm9iywdNVB8jLDmxKtNa7IacfTTDmBLg2+oclcgdYxztS7KFSGzk+Yu48YfYzmXULW/2a9qEnixJUrFQKQ8AH+UUoRo4hE8EQeGdlRQ4ZjsZcxFb5q4goX+m0V+CANFNsDpqMWU2kTj8V5z8WVy2SFZdAvSKIG/d42rVaL6blptgdbXNg8z/SBKd718fdy0/uPsCnPs2M38LEjwyCkJ4k0LsuwdofCXQbTJPU5TTXAuyG+WEcMBmRbayStPURTs4BjOBwyZT0yniDZyKBv55xDOoHVVQUv3Ph+hY1WfVwNX2tNaUsO7LuK22+6hScvnGVq8Vr6JgevmJwtwtXMu7q0qubcRPXa3ldOt4GmUCdzFijLMB/VbDaqRvsPueokpcqmnSdYzOSChITFxhyne6+HrzFuPOc0QTKqn+QalvQV7Tlk9a6afQv7yBnL8uwBGkS8cvY0XsOQHgfkEp+6/2Gu6hxCo5hSU+ybXkY7yW3HbiEuFf0s59jea0hQfOurj9EVOV978pvkTUEaN+hVlYgrBUUxIN/qc/uxm9jTnCP2moaMkSi++ujX+MbXvs5v/Pp/wvGrjiBizVr3Io9+5evMzs1x+6/fzMGZJcqtAXcevZW9/+U/YWZmiW+eeYa2ihkMLQiHbEQhaTNgKfnatx5jz+wc993ynuAPPMgZ+m0e/+ZjHDpyiEgnFL0eO+tr3PuudzGfzCMbLbrDIZ/94hf44E1v58zp13jsG48yv7TIcH2L+97xHpabHQrnaScpQ2MD8xQJwlaJQLX+NYOvsiySlQB0vU+1FLiy5Oi+vTSrVXNQmR4yggprXPhHFI/e9HprK6mqcVtfcuL/u77mTS6Hr3S4BJkJTdVUx+hKAdxKKH11INY6Z1fg5fW8wLhCqLJBP34no0axCIeRFVB4G9SOOwnuxgXyGxbpLyT4mSanL5xFaEF7fgZizU5/wOU3LtIQnn/6W/8F77zzVuJU0+5M02g06bSnkMby5c9/kS985s+hMBxY2ksrbvDII4/wnSef4O577+FTP/tzfOSn/h4bvR2cFGS2xBqPLxyJkST9nFbp0IgRhdt5QSklpZRVsJWj3036ykr6Ci+ov+7axXisK6qJe1dn1eqKNZz8vBOyMrQbB8fAOqxqaGcRBCdan1t8r2C+2WGq0SCNJOtrl8gHQ7yxlHkZeo/ekyQJ64NVeo11bnv4On79f/iPuPMnj5F3dtj0q4jYI5VDegumwGY9RDFEDrZplZvsURdZEi8xtf0NokufQ53/PO78F2Dl2zSKC+hyQKQ0zbRNlhXkOQgZ472oelK2ohzrSr0joAKhvTcONjUEVlddppJVuvuddyGNo8jyCm6u2HC1VJIIM4F1ZTXKFbwcVbXUPw+J836kV5nnOc45GklcL0iY6an+F6xdrnzWwnB8pCB2CoVm79y+KiCOK+xxIB0/rPUoQf0eJwdIa6jXVcK8y8vLeAQ7O12SZosh8PT5Fzm29zgnL5ziMlvYNGKj7JFhefbZZzl79iynz55jfXsThWb/3n0szy7y4fc9wIxustSa5eDsMg2riEu48ehx3n74dr7z2Ld54dkTQSbMeTIKmu0ms7MzpK0UrwWrm2vMTs2xd2mRo1cfQiPpDXukrSanLp3mzz7/Wc5svk4zaeB7Gdct7mdvs4Md5igVxlVKBK4RQzulQFBKT7s5FYhAUYxuNukXBXfe+Q7uue19/Ls/+yzffe45CimgldKYm6NUkqjRQAjF22+5nQdvfw//7g//hBdeegmdtsnL4Pxbo0rKydG+qJ/1ek+MvMB8gIqVl0jvUMJz/Jqjo+70ruUP4p//3jPhR3H9namkYHyT/MSfFapf3cRalNQF+BRJSbDGaE81iSYnpISg8JZRpleVvX6ChTQORlWlVMNYVUXl5LjZKKpCQMhACXfWUEqPmW/SunkfZXMTbRLWT13k+XOnuP2mW9heXad3cZN9B/Zy/4c/yKHDByhdydK+BdK0hc0zptsdhtEGb5y/wMKeJfYv7+XwoSN86/HvcPK10/zcL/wHNNpTqDhCxJrSlaxtbjA9PUVpDRKF6Q7Q/R5Tc1PsFDkq0RXcN1bMFl6gqLCd0L2ufLbGrdHdQadaAz+ZIYtRIBqtzOhzcsTkg5ok7X9oFrRb2aKebgvDkIHcIfCFIY0SDiwv0UwTtre36eVDVtbX2Nzpo5KYRHm6Gzs4Cm56xw3c+4mPc/j2q7iYX2BbrOGlJ44CVGZ7Oe1IkUhQ1tNWkiSCdnYZO1ilN8gQxTbS9WmQIVFoqRmun2Z64T3ESmPKHHRMLCLyQYmUilhpBI6ytDhpiaQIcIoQSOmrweXJwBwOjsIaHJJ+v8+1V1/Dx2IxhwAAIABJREFU9dcc49lhFzXdxKvxYKt34opkYtwz3X2NG+J1708ARZmPvKN8BUvCGN71gHEWLVXF7rLUcgMSRaxiisJxYP4g0RlNbmrP2KpaHq3j7kQnwMHh+foBQgVBOqizb47T2etsZJtErQZ9LE+8/jzfPHOCfj7gw/sfZk32eOT5x/nY/R/l3R+5jxZNzr38LU6tv86zayd58IOfYMCQTXr0v5Px8Qcf4pULp/j2E99BCM0bayus0+Xt993FTHuOnrSs2wFfeeZxPvS2B7jlbW9n4DMee+Fptvs9rn3X7fz9X/41UlK+fe4ZTq1dZCfyrKys8uiLz7D39huYnp+lAB566CGefeUlXv/6IwghKRqKLQpMMyLTsEGBnJ/h7gd/ghNnX2WjHFBoRa7g5BvnWSXjgU99gvk9e9kQlh6OMtasmoxeLCkjzRtb21zylo/+/M+zuLzEhd42Ik0pTIkSjExda7FoN+q9s8vo0PtKiUMKbD5gfqrFNYcOjSxifuAAhisi11tzCf83SaH/Vq8JPeTxeVm3okZRvi4/vXCVFUDA5buDHs5YZqenEIBGs8kOfzb4Al97/ev4lqekrFM9DNXD42pnpZqKHg5L6WRFpw1VkxAqNMmrITzhddCo8zK4dXtNXEIrc+zNY2bPDei9+Do3XXWUm64+ynBjk9mpNmm7RbszQ9JqI7SmoRJ8nrN69izFoItzjn4/TJh/73vPcPnSCnffcy/XXXuc/jAjShIykzHIByRpjE4iXjn1KsYYzg36vGByVpdmeCl1ZNMtnLEoJxA2wJnGq+r9h9PSEgKyqw67ce+pCho1gcKJK4KW2FUBOV9BClYS7fS5a3mJf/arv84s0GeTP175DI9feoKi6SilGenPeScnSAACWymji9yFhrpXTF/Omf/uZX7yhvcwoxsMtru8fv4Sz518lc3tnLW8z2vb59BLkk/98kNc/66jFHHG1mAD6w1aK5SHxDqaVjIjNc2ho2FKZJkRGYsoLarwaCOCbpswaGnB5bjS4Gmx4w+wntxDa/87uXBpk5KIueV9XFpbodvd5tChg2hVwX3Ck2hFHAUSiRbj4D2qIkRQcsiyLCRCEjyCr7/8HH904tusaSCKKI0JtPzqm7xXlbttWLfQFI9wtcMxoXqKvMNvdfnVj36MX7v7XZRrm0HBJJI4ayvV80peSQQLu0E/2I0rXXdpxyhEvzBsZX0GnZz/9bnf54y/gIw0pvJd2w33yV37pk5exMR+GhFoDOxJZnGlY9v0wAkW0gWKfs5Or0/caDAz3abb7dMbDJmZmmHPTId+v89KdyvYuOSaffv2UwrH+Y1L9MyQ+YUFsixjZ6dHnKS4rGR/OsvyzALrlzcwwrM26GIQLM/tIYkitnZ6bHd3KL0j1hEHlveTZRmXLl/GGMNsZxaHZ6Pfpz01BcD25g5zc3vI8pLNQRcvBAmKqakpNrvhXNo/u4fNlQ0OHDjAxYsX6fV6zHTmiJKYtZVV9i0uMNuZY/XSBrmSvJF3KYqCq6fmKbKcjWJInudc3VngwPwiFy9exKUJZ7e75N4ReVU9xwJbqYYAwZl75IAgsV7hrEdLQSIEg83LvO+6I/zeP/xl5qjTzGqsoJYnmTiL62sUs/yV//C3d73lldS/73etG7yIkGWHmyYwWAZZGOScnZ7Gu6A0DCEQlWWJELUBWWCRhW5t6I9M/ryaCVVfNQVaAsZakGI0Ye/wIFUYOFWC0jpMIjGxwm4OSfektA7s4cWXXmSPanDk4FVYU2CcpSxLtHWkjQRTGrA2qCY02uFBljFPPPEUr545w0MPfoRrrz1Gvz9kemaGYZ6xs7ND2k5JGjGFLVBKoETCxoVTqFSTzjRpTTUZGEvVUR9VS/WsTUCsxfgQEbsD1CTV/ErWVj0nVVdQ4+AlRknA5FoK1C4l7/EL1eoEVYLgVRBNFapuPgKgFexbXCCONGVR0O13uby9Qt8OOLN1gX03XM3P3vfT3HLvcUy8w9bwMsWgSxrroFbhJLo0xMaS5CVtWxD1C6LC0FQeYQuks0gfVDoENfzmkBREWuFdgbIZW5vnWcmnac9fxdZWxowMtt+1WrizBFJEFBQKSmORgkCPn7SDl7XxJBP08EAAOrz/KuZffYGtwTamanqP7lF9+F+xJs4F0T5ZgwUiVHGIkJQUPlhvxFH4/pr1GfYGUFHlh3mB1BFaTTC8qjeZas1O7miScnDmAK9fuojTAuPHPYwfrJTeBEb2tcp+VeUpwWq2GYJ5rPHe8Vr3PEpFRLMJQzNgc2cn9F7bkkt2g0uXVsNzLT1RGuO04+XV1yiVCIPXkeLS9irOeNJ2Sl6WEAvOdlc5t7lKFCWU1uAbEdZ6Tq1fQKAovCVOE0orGLiSzXOnwnvUkniqxdnuBiiJTGI2d9aJlEI3Is5vrgaIWymEFAytpb+ziTEh2J1euUQURTx97lViFUOsWc/62EEXmWheuvQGXLpEpBrBOksLpNa8sbNDWZb4ROOSmNcHPV69fJk0Tih7XQqp0HGCKyutyAodQcKYii5HhJ7R/qt6g9qW3Hz0CEn171JMeO3+kAD1Vl1veZD669piVSepepgdXoWQZXEUpsRaS7ORBjZflY1aHCVlddhUEBaMM7lqoUZY+hU/sz4QvBMjC/rwRbUpnMBZF7JXwmxMWeRoHWMT2FQ9jl01w9FCcPnkSyy02izs3cfa2jqDrmHOSITTSK3IBkPywoymvM+dOc83H/0mN954M0IILq5cZmFxma3eDiubq3TmOkx3plBKku/keOdYXVlj9dJF9MI8zcLQqKilOEL/RzqcVxQiVC/SEzy1BKPfaxx06jtSV1T1PakD2WS2LCa+LzTEYdxzGEG2E1Ah1LNX4d9q2qyXAm893huECmxN60BJx+L8DFNJQn97K+imqYy81eeBX7qfG993M2Lesto9QzyADjEN26ZlPC1fIoY7pB4iCy4r8KWhoTVCOKQDa3wY+vY2zDTJkMNIKcGG3SSEB9cnifpc2HiNFy6ucvC6tzGwOUQC5UIPylS0f1sdEgiQURTg1Alsv3bAVUqhtaZ0YTA20orZ9gz7OvNc6O6QeYFVquonyB88+EeNqvGT4r0JNZAIiUlhHNZCu1HZwFM10H3gl4f+Vfi6QVGSpJY683Y1xC5ACkhUTIHj2oUjPHP+Ofo4HCV4UYHsdYVcw8LVmnuC+v4Vz3md8CkdZuxMUaLjCJ1ohFRkZY6SEhlLbLAhwNkACiutsc5TlCYYRSYSGUkGZR4ccF2oZov+ECskjUYTm4ItLTICnMZ4CxqEk2FkwAoymxPJKOzhRjAvlF4yyIboZoPcGpzwNJopNqtmMuMoEJScQ4kwgFxYS6uRkuc5Oo4DahFF1XtpUGZl5TosSaencZaAylhPLNUoodRxQulcYPEiSKancSbMyMUIXLm7RxyUPxhpMIIfEc4QDmRgLMuyYDFt8s4bbgz9Y2eRKhjejKooMYFwvcXX34EgNXGN9/rkX3HeIUQIUA7PsMgpbbDCaMUpuRkS6YQSF+ZYIvv/sffewbZld33nZ4UdTrrh5dAvdL+O6qBuBRRaLYlGSEJIVksaNBiMJGDKhMFGYIQ9nnK57CmwXYwnWWARzcjDeAYLD0YIJBAWQiiABK3YUR3f636v+6WbTth7rzB//Nbe59z7bg81VVN0u2p21Xv33hP2XnuvtX7x+/v+0oKZnzok4asXakxgPsHzHNXClUPEKgn/BS+ce7qr9dHJu0q0KD6gFUyXCx44d4bpF/+Cm/J9XP70H3HttTfyoptu5dLFNfxwRGW38DHQ1DOUUqyvX2Y6nvHxj/8+X733cXp5wetf/3rysuT8xWdZG28yWl5m/4EDaAPONYzHY6qq4qGHHqKeTNkXI8Z5wmRKPurLggwJcq4DRNvxugW1E9igFrwove3ZLFKkLIZq2kfYepitEtv2+Q7Rt/NIzzlqvEqeRZvc1QKR12mclyabjEc1dS/io+b6V1zPnde+lmxvjzW3RrWxwYEMhuT0GrCzGUU1JvczTFOTeaDxFFmJ8xFrAlUzw+gMoxXRB7RO/qXguFNITYMR1ogyBzteY2NtwtnNvVz29/P619zJyuoyX7/3K6yMlhj0y47Q1RiDRm3r46QWnuciO/lsIuGj8dYWWb/k8GgVPbkfCgmDtvD92GZm1Q6vVbXKPxDU3FAIQRB9SkG/lyNWhzxfGcfC5zw03uGj6vSpjwqtdIcGtdZSVzXHy2OMwogqjlGpoeJu6L6df8/33Pb3QxQEaFZYJrMabQ3B+66gOMgNEbzkl4M2VGkvRqvxLtWBOamLEio0UXxFUeBCpKoquXJmREZEj1hDEWM1k9kEUxQSwk/5wxAQcEmSDy4GtDX4JtA4R25EiTUukGUZoXZUTUOmLbmx1NMZSlt8UhJ5Xsg4GlF08hg0VeMwykqUyCREZ4w0ocGaPO0WhdeBygeMNjLOJnTsU+JEJRCLCgvgr9jxZs45NBXKOY4Mh9xy5BAZdJRiO/d8a2w938fzrqQWlVGKVsjvsc2VxNTIcA6f2JqM6RUlw2IARAqbC90RimndELNIPytQDpRXBNNGXOf/LyqqgE6eVrvZWsufeR8qJZRJhNBx4YlX5cjzEtcoptrxrI3sP7aH/LaTTC7WHMyW+Mzvf4ywscVtL3kpGxfO09RTlAHfOKrJJuOtNU6fPs1Lbr+Ft775TQxGQ5QKTMfrTOqGleUlDh0+SGYt4/Em0+mE8cYmp598imeevYDKLbqu6YdAz3uyEKhcQOcFgYBvHJkSnuOQFqFLoaoW0twSlbbAiEVABAma3s5Hx3LQChk0RhtiFKqV+dwuCqj5hldKet+4VNshgttCcFIfhCLoHJcrvvTYA4wouOG6kxzav49s4KndJs3mOvszTekLss2GzG1iminGzTBeWkHoNuyRaWED0RrfCP+faddXkoRaCSu7aQMlWvjaFJoYPMOiYZBJI83TZ57lkYcf5fjBA0w2tyB68YqaBqOytFZEkRta4RA6WHgLXsiyjEwbqtkMmxViaTcRtTUjWxkwjcJ8opC1J2i9iE6t1VVACpcbj8GgVEj5r7nxVZi5gjQJCKSSkgxRosIbWxPK/oDZbEbsDeUJKMlMteH2orBc3lrjcHGAG/ae4tzaF4UOykeUbj0+qZvzXrrMKqWTYW4WwulpDKmIm6iJWlM3Cm2KtK+iFHUHRWgZ9Bdr9xAGermIAFM0mugQYt+YyIAbybe1LSpUaNGRBhdlvYcgCjh4J/s8eU+L61XrhJZ0qRmn0l2dn0n3G5UCY2hStwG0RXrdIfnumSdTFhcgKi1OT6rBjGEOYGmQ5qs2KcFOBibP16e1gFHJyBADUbdrK7b7WEEMXV1oE1IJilE0sy3uvvtNLCP1d3ohrqe6GgWJHP3/4b507FRU7WsgD63xDmUsVRQPoixLBuVArN+FcMq4HhMj9BkSvEctnCcmy8UntgnVXmWHclILORd5LW2QIJalAP/SmUPEakM9q0Dl5L0+a1tbDFYHjF56Azw7JrqS2/a/nmcujPnqE9/k0MEjrF84j1UeQ6TUmqXlAbfvu42VlRW0skwmkvStakdWlqyMliiynMnWmMtr62xurnPm6XOcPXuO2jWsDAfYAHFWM6pz1mpPtBkT54hGUZZ93NQnr0FTVxVZXi5AUxe8oefwNOchnO2hJ0hppEVk4MLctoLZeykQValgumVPMEbaGeggyqlUBu0cZVVTTAM3XXec2266hqNH97A1eZZq6xKliRQE7LihqAK5d5gwQ8cZKjTotvQgCRoBPSViGNUSbqZYfhcYkaaMcki4UyzSgKVmyUzZ21PccuMNnNsacvbp8xgXyKyl15PQTpZlYol7g9Ii/PCBtqFk61lZa7tOv0WWM61mBC3tK04cPMTWufPYvX10L4No0vNMKNSWdTwJ3NAWuivmUPQUssytxQIxJLAESUEutHioKo8xmQAh6koEphFgkgaskvYUWWmwE7G4bzpyI1+89FVCaPBa2Dc62H1Ixk9gW6iy63/V/ky/e2RvxVRKEKNfyGOK16iiAOaJUKuYGPzlHG0qpvPkFwysmFyNGBauG1INHmJECFUarb674vCk/e+lxrAdW5vzWRxrW4uuUoF8Wz8YU/gtxDmWOCSvtUNaIms0YuQ8HRI5PUNE7nTyK4VqW6o3n8bQ8jrG9NxClPpQbbXIymbKvn6fV99yKz1eIArgrzie/zEuyDuZjrDt7RAC2liq6JjMpkQFvbKXWoaL5RMV1LGmcg1l1psjXBJYok0W0oIwug0z9xakKiTKZmgXd4wdS3oEfOps2/VsQRZdbix1CBKDNiUXG0c1slzI+jw9nnFoz4D9R/fx1KWac08/ST/CktIMMkNVWAbDHv3eiKDBhZqGmqxv0blhMFgi+IbLFy5Se8d0a8zp00/x8MOP8uz5i8KIkawh3QT2OsNWHZnqiNeK0ARoZhhTELwQ0+ZKSCpFBkQ6mdFZj63SaSdol2lLVlsrFLpcXrK+WuYQFn621myIQYQsgGvItCCUbNQSotscc6oY8Nrrrualt+yhvzWmfvpBlv0YYx24BuWFqw/foHE4HFoFrELgc0EmSOnE7p1ITudCRTM3FUVZSdV+mvdWnCjI3IyhWmdvZnly7TzjqeaqQ8fQmcb58/jGUdc1lFGs8iAhYNc02ExYTjBC4aASPDxEjwqQGUWFog6e6BxHVvexce4Z+oeX6R0/wsz5LlzTGhARsYDn6zgJu9ZISILYmNSDyHtsZmhbd7RmWVAwmU3JsgJTZjTVDBeiPFc5fRKCQsJcWEMYO25cup5D5QEem5wm5OKdi+I1NM4vKKh5mK9VBq0iaJ/zHL0YFwS1JygJQOmg01x6gvIEbSUUGcXbapVdVLAI0gnMjSspohY5YRTbyjBC8na6fa5alnbxeFx6FDoxoszpw0RWiH0g8kKWnnQoNjEF0DqFJohglVDDUUWJaiCgB42g8ZRpQTDz70XoiLEXt2NnEC6w6Gw/RPErFaR7uXcwm3Drtae4+fBerGDCth/PEd674uW/xjDg86+kFo5teZL0s1U4m+Mt0IrRYIRBOu5mSJ+fBsd0OiHLMsqsZMJUqu9TleK8827rGbUbVcJdkTbHcmX+pHOhQ8uAJRZJW5AdQqB2Nagco4Wev46KzdxSKYPXJXqi8FPLSq9gYDTPnH2WfHnAbDZmyRpi5Vk/ew5rLWUpHk5oAiHA5qQS1gAX2NiacPr0aR5+5Jusb27Q6/XIjEUraVGhnWKpggEOoxTZoCQqS4iRWdMIq7LT4BuUsTgfFsIoC4SlOxTTIiOFvND6qO3ntj+3NhoakTCDhPMWYt6JydsoLVRYdYN1FlvXrMbIzQcOcdtoiSPVhObieQiBHh4dG6xrTV6Fb2pQDUGFJHzoBN88NZaqVENE6WSPKgTQkIQGbey93bFapRxZFCVoNZYxB5f38c0v/hlb5c0c3b+ffUev4tzph1lfX2d5eZmYhLX3njzPBfWXhLV0wxVFEVLzRJNCWWUvZzad0lQ1S2XJUpZz/uw5rj5+lMor4chTGq1iCiO2EYC2Rma7B9y2Bk9cBMlal3G0YaWooG6kB1hvMCCzsBEdtZPQpVFzOaSVJuApi4LNzZrhYMRtR2/iqQeehgycDnNaqIRW7K61w8a5AulJ63ZkIqTVvAIsIITBbQFzUK3XGOfzBrS41RiVzH1cWI9BcsXtOWP0zKEeuoukdMpNiSm72JMuRIWJ8/Xvk9+9KFPaJYRC5ivM71VqL3XyqFrvMHZRGbXwXHTwRGyHSNbJc1aJJNbE1sNq72juqao0jhbB7JEQrwoaFT2FUuhqxre//GXkkPJgC9rmr1Hx/L85nn8lpbb9AOg2UZs03aq3CCGwNFxKlDnzinmHZ1ZXxBjpZQUW6eczZ1hgoXX63Mqf56DmrdUFVNBaSTKozu1WC4uuPVeMBDxFL6eppQZFuUiZ5cQmspotM37wHL/7O59hn10mm3ls3ZA1Da+8/RbuetlLeeyB+ziyv8ewGDCrZzx7+SJGSYFnjJFJVdP4yIVLl3n0ice5ePEixhj6RUmzNWGY5+QmF4+q9vTHjiVvWBn2mc4C2mTMohPLPgacC5RFSe1dyifsrINaLNAFdgl/tp6XeFKy6dqY+OJcRiKNd8mqlc8blfjkYkyxeE1WRw7okuv3r3KqLDhYT9i/dpGVekZfG5Rv0F4lZvsAocGZgDaSWwCFdgpFICrhzVNZRIlJnwh1k/erUmO4JMeslyJilMByunBMomkyCrCaamuNvDzAjSdWqJf2cuLIMkvDghA9z557muXRAJTqFNOsrlBKYVLOIRC63IhEBxK6j0o6NWvDtKrpLy9x6sRJHn7wy+hZkzy6ubHU7ZEYJdez8LdsF7XweXnNLLRfEEJeWcOTaobVhiJLCk8JgEIp24XKdRvmVZE8zwGPC4EXH7yFex++lzPNGnk/o65rHOJBaiVCuQ33yYBaT3bRP2jDc6l4W0aBjhFHSwQtYCePeME2SA5ZBzoGmU4BpS0do++EP+l7bQ1ROwcS3mtD//Mi/8DcKxGsyaISaQE/872AEpBNSC6iidB2mZYV1WUjOtmT9KycLWgWNp/49DHi1dwI6SjhSHWPbWgxjUkFlWqi2pBU7J5FCOm5KYWZzbjhwAHuuuUWFMK/2D6358o/dSsu7nzhr+94/pXULoeCbiMFItPZjH5/SIbF45MikverpmbW1PTKkgwjllJakC0tjCx8n7ymRQ+A7v2dFhXMva7FkW1brMi1JltTCjUiCyWjWBI3IuefvsDXH32CZ7/4KLOnZ1xeuyQwKl8zXr/ExrThB37oxzn7zCb/46/+GqU13HjtNexZGkk759yysbnO+QsXeeL0k5w/fx60pV+UlEZReU9GxA4LssTjNYiKrAks2YzVGZw5f56xcxy9+gSboaYmoGxJPa0xuSUaUrPHucW37d4XfsrviyjAHc9xISdFmj9JAotFHHwUjycJLYHSNtgAB3p9bjt8kutGyxSXzjHcmrAn1vS9oKGsNihjk3fjwUSMFsi6hElIeShRBrH1lFRkLsZJluv2ufeaBLBYpI5BQiQxrSFXkfcslZpxYn/Ob//pJ3n2/Abf+u1v49CB/fimomkaBgNRVFmWUTdNEupp5SRUX9S6o1FySoyHGAJFnjOZTDBEjh89An/yB2gX0NokA0rtKiBcDCl86IRxQLfSaU74Kjkin1oFyfmaKHRJS2UPq2W+rE01X5RtC0V5Rj5ircIqIyS/k5rDwwPccOg6Hj/zGXxhJLTofedRxTZk1QnTK9cWkNB4c089RpdMheTxoZNRId6ciqYbW0SJcugMpqT0kjUSYuwQevPLa9qccmQhh6U6Ug/ZE+krXTufqDrsx9wgm9NRBZVymIl7crE1zuI9h8V7b3XTwvttvZvqDEG5TntvXU5Mp923TTl5Yuqo23pXLkBpDdoH6rV13vnWt3DEJNOh7fOl1BUS8YV0PO9KqnvEu2jqANQ4opINBMJNJ8GLIGEs16CNoTA5BuHkwrSeWDppikEnNZQQPylnRUyu+aJlNA/ntZus9RFaj6oND2pvGGYlWd0nXAic+epjnH/gGTaf3aS+NMFUjr7PaBrFoDdiY2sT09/DaHiA+795lg9++Ld44tHzeDfj0197lNVSszLsszLsoWNEIywGZX+JXl5IeM+QrG9FORzQGCArcHnGhYsXeWJtjYfWp3zjsSfJyh7muvPc/R13U/cLHli/yGWf3PxIeiLzotw5eq+diFb5LHpcc89rZ7FgO4ERcLhtkPT2M5KzyVjJS/YqzfGlJVZtYDp5FrIp9aBh6mYURhrJKe8IoRZBYJUMz3lUiNjWm1BI2EfM3kQJtVCYDNCGGdM8BiWhwUCyWKGr9/KIohKQgQcc0U05tq/g5S86xiOXNrBGs3/vXjY21qiqin6/L+do0XMhSMJazaHdbdgvRE9VVeRWE1wkN5bMWqZ1xZ49e2BzAtMKBplYzaHNP8h6Dkos7i6cCQvz1CoIeX2hPjqtZcWslmL3Mi9S6CqQZ4bZJIWuoniSRCFqJhl/tlfgJhXL9HjxiZv5woUvc65aIy8L4a5zEsoMMST06Py6sqfTg071VCgPMSmitCRTFo4WMKB16zksnCsmjzgZPSok80cK1QimjZgkGRME+BCDCAef4Ng2uTZtzVibKw0KdFDCMJ7KX7qwXoQuY9TJhlR+kIrku1lJHpOPC1GI9lpKfPdI8uwXFE4LgHCp7s6m8/r2mQSVELI6KS8/n2MFKnmxsvYMrhpz7ZFjvOFlL6dMV3FIqU57LKIBtgXwd9FgsQ0f71pi8v/t8bwrqSuOBcMgMheCwXt0Sj674DDaMp5t4X1kOOxhUhTZapl0ife3iiedLwEiVGxro1orqhXYrWXUon8ibbM2aDeaxIajimgPmcvIJ4aRKzgyPMxHv/xlJo+vkTtLVhcSS66mLJV9qs0xPZtRIfDYf/ULH6K/ssreYyd45JsPstQfsNHMuHhhi/LiFscO72Pfyh5WlkasLi8Lc3cIkqRXgTIv2ETx6ONncVrjH3uKRx5/jLVxxVbMWCoG6MrxLVddx4+97Xuo+pavXDzHp+79Il978H6WVpaZ+oZGaRoUjpT4XQBEtBsttJ5oXJikqKVQMzVe0+m5tqrBp5ojFbQU0GqL92InD8uCY6vLHIiBg72cXDV4N6OxDTMbqIT4h+CcCH3hayEQCV68hgwL3olhoUJnGSvmlqja0Wm0Hb+E+OjmWKU6k9byNQnCE6V9KT5CpjxZfYFX3nI7R+rjTKdTmgimKHExUDlpc9400o6iNXhaVglixCCIRhWU1OtETYwOVKDX6xFCYM/yCriGemOMGYzYJjLC3IMV5SVQZEGtLXiDgE4RB2EzafdAigE04sVlmbyugMJmTMIs5RQ9KgR8iFIxKXMRAAAgAElEQVQ86yI6gzwHvSWh1FPZSW46fD2XnrqXoCHYxLBtLd55Kc1wjsWQsUqDaOnIVArldfur4w5sgQwxAVrkPeGjk/5jUQlxcowpR9RSnSmdWFZaFa7oeivFtq3FHG3YXrsVAzHSFfODGDAuKddFNN/i9+cQ8EWjNhlEUbz9sCjc2v3ThSjnTCQdapA5yrKTQd3sz+dNddGd2M2xnCpIPadvMFtjvuMNd7O/gCJKlGO3NvGLu+V5iOztejzvSqqNtbItJJCKHgHfiHDLjOymgEdpzUa1SR08e4YrsnCVRqXlrpPv3rnTSuoLJJ+bUDTMrV1rLXUjbaq7HJV3xOixVlNVNcb0UNpSu9CNzwZFvq45kR/h9be8ilcdeyW9b3h+/ksfohwuSXGl81hjUM6jcJig6Q97XDh/jv/2R/4Rb33rW/mLL/05H/7wh/n0p/4YpRRvf9vbuOrIUX75Q/+arzxylv7gMqPRiEGvT5ZlQKBpGmZ1w+W1DTYnY+nHhKfo9dC2JC96lL0+P/3T/4D3vO99PHP+WarLY+4+eRNf+8Sf8NTvf5YTN1zP6MBeWBkxzhWzTDPxstFyneGbBkwCN+DEOlaZCC5tU61VlryjdJ9tYt6DMRmlLcB5ok+QYG0IrkbXM1aLfRzIIkWopejYOIzWUPQIaiKhWw0xOhoj82VDJI9znnWJ+af+OEBXKR99G9AB3fKbxSQbJFQbiHjfSNFn7SF4clPKePFoqyGhsIzJUM4xMGucHz9G5ZeYsMbxE9dw3333cfHy09y6skKmpYjXqoLaOaLVoEUAWqsxsYWii1BpElu60RZjAtPZTMKGQdFsjskOJwquBYmhlO7WckQTverCqPgWWDEHUrTfFSdzoaDYh7kJFjS5LVBxjHOBLBMP0hglocPMdiF4qyK51yib8doTr+Kbjz/BRTNlrGYYq3ChweqMpvYoNUd/KkIKZ2n5R1LUyNpNEl5qglqvBSRfGHVXjxySsdQFCVvFkIwVUUuxu/G4EJ6WcFvK76g27w1tT6wWKt8qAumMmyAoC6/vzE+30RovE9Rd27dowIXElHhJoixVSI1BE41VWwfWnlcnT6nzJKNPkaTU+85L3lmQFhrvnbRk0xCDozAZcXOdmw/s5V2veyVlut/oPNisWxcwD+Jfcezy4l+HB9Uez7uSuuJYeCCRSNM0ZEUu8VVJmTLzFbO6Ymm0khBMc7LYdtnoSBeT78IlSmHC9tCH1pq6rjGmhGhQTkSy0orCFvKeLtDe4GrPgAKDFPDlE8X1o2O85Y43cJXZTzbzfPd33MNv/ZuPcGFrE5MbmuCIocEmoWitYjwe89q7v43v+77v5eKFC1x//bX83M/9HKdPn8aYjAMHDnDo4BGuuvpafuqnPoCylsuzhqcuPdON2xiD8xGMJV/aj42RPLdsbq5jgkHXjuHA8Gu/8susXbrI33rPe9k3XGbz9DN8+jf/L4qLE8588Wuo1SWKA3vpHzmIXh6wZ3UP3lo2t6ZkvYKqrgkGotaYzBKc1IZVs5o8L6VdCCFtbN9t3tqBMrYLN0jY1CehKM/80qULnDi8F9dUqKIgRoVThgaPyyzNrKGXloTAqkEFT9tXIiK5HhI5bQyBmGp2lFKgNaT8T8SgTAYqkyLi2Na1eGLtyY2H6PChEURUBFwtOZ5kZVsCqAnWb+HrCbOwJcaKtWw0ntlsxqhXorViOpkS0FjdLutEapxySFEZ0ApfVyhNB7goyxKrM4iK2eaY4cJaba3ueZ5HwEGx690hH5j7Ws99GKS2ppWdSskY2/YhIcvTa9ACCjwQfSD6JiEzNae4ilccv4NPPPF5+W5waTyRzGY4D/MMM50CDbSCvFWm7b/0vLseVAuWJvOw81xIzO83xtRTKYYOiBE7z1MtfCXBoaLqaq52hiVJ35UcV+slzT2l+We3M64sPvcuSgNsH7Kae30Lr4nWVNvO27KNEPSO62qCUigrPJExKum8XAg3Ye0bSmvIvENtbfLue97BEamXBwuZzeYOQjpeKJ7TzuN5V1KLUE/SPovJVgh4vG/o2VKocpKCmkwm9HoDspQWX3y422h5uoWVNnRUzKGb6TM+JPSTp3GN0CsFoSWZziI2WEpT4qeefdkq+UShJh4b+txw5BRvuuO1LLmCYqaIzYRrThzlW17+Yn77E79HZkpQjt6wxI3H6F6ByjJma2tcfeoaqtmMWV3RG/RpGs+Jq0/SKwfC8nzhPP/Fu9/N/Q88zIc+9CGGy0tgC9qcTogRFYSSxfkaBfyTf/KPefzxx/n1//Xf4JzjwsXznDt3jp/92Z/lvgce5Of+5b/kM5/5DA89+E3KsofyFndhjcnaFpcefZpy7wrDA/vpHznIyqFV1pzw02EtIXiqWU2mMzSWXgauqed1Je3zRESSC9Js0qsuCNV5M1pbxm7GufUNHqPh+Ir02jFassEOQ2UtlYXYAEFjyVIeSfpNqehEkKlkYWvpL9YVdSb0l9bSNRWV4VTBzJfU9DDFCkVvRDkqWT/7INY9i1WVWPdIrx1S/iZqCRFrFTEEjHYYX9HUGxRG0dQzLp5/htnJY9Q+4F3EK1HqHgcheS4x4lLoBxPQRsbtvcfYHBXFqx8MBuA9a2trDGJXOj5/wC2qkrmXtAhaaY+wMDOyL+Z/a627nlcCU0/Fu9ZS1zWDXt7tmUWjua6FfsgYA9EzVJZXXX079569Hx/XGAePyjN8UwEK7TO8sgTVEKMi6/yfgEd1OI+4I9y+s7nmznubv6a2AX5a4MFuYI3t4b15mG87gvW5rrvj9aAWwslXKq1dSzl2GVPnkVwxvh2fTaHIxVNKzzDJe3rnsVmGr2pihH7RJ1Yzmo017rzxBt78qtspQdZ1QFC9Ie5SKPXCO553JdUecWEnhrS9QgwooxPqRlPj2JqMpfmc7aGgo7HZ3XpM8X52XyCC+hNIaxMDOtOE4KiqGVlRCk9WkxHGmgNmDw997j6u33eS7/+u92DqyKHRHvIKCmcpohWosat593e9nf/48d9h3+qAd7zje/n0H32S+77+NXJria5BW8MtL7o5MQ5Y8qJAa0lMz2YzsixjWjesb27yvh98H3/4x/+Jxx97ko4nz6RCxxhROhAax/e/933c+ZpX85q77uSed7yd8XjMhQsX+I+//Tt89atf5SO/+e+57777mNWSGxn0+tSuQXtRDFZpqrOXWL+wwaUnz3DwtusYHN7LhoEQC7yP9PIeoVE0zqGD1AS5EJFiz5TY1cJC76OnwKS2J1HaUicDIhhNNBnr9Yz7n7zEwb23Eb0TyDiGxsA0N0ytwRmwwi+aiN3nhZsC65NiT+8TSEObpFg0MRiUKqgbRUOJypaww0OsLB9Fjw7CYAlsIB9HmguXyYwhUBOjF+9cm8QbqVDRiwDUnsJGClXBZIPx5mVOnTzJJz72UV504w1cdeQYzgsHXdSCujMI39q8fsWhkGu0xb8tT2TwnuXhCHq91ABxvmy3C1Q6OPWikBYPc8EbYK6g4m5KKgZ0yt+iRElV1azza7RaDMLDZDJhtDQQYwNDFgNH1X5ef+Mr+c0v/R7ZKKfywjvXNE2icGoFt+mAAhIWi51H8dx7dDtTxXaPR7NbiURr7e6WO7pC2e1gWJHPqO68i2PZ7kntcr4F5bTNI9s27iuVwhWfTQjanddpEXuLR1DgosfkBt84cpVhI8xmNX0FfSJ/6y1vZhmgdtjcAkKd1QJ8XujHC0pJSaZAJswRqX1D1GBT8e765jqFLRj1RhCjkMhCt65VFOLJ7pztwg2Lf7fvt/VQWmoJknBzzYwyz8WinnpMYzhoDvDkZx7h8//7Z1h9XcHJv3mUUE3obRmUi2RoQiqC3BhvcPvtL+Ztb3kTL33Zy1jq9/iNxx+jtJK7qX1DWZZcc/I4FoXROnlzSF4ny1LbB8OsmnLg0EE+8IEP8ON/9yekM3AjcX7vPf1Bn7ULZ/ne7/mb/MgP/W3On3+Gffv2cWj/PsLePVx79Ule8bKXs765xcMPP8J/+uNPceb0Ofbv38/Xv/YNyn6PIi/wEZrJDGMNfQLPPH6au9/yJm79ttfyix//bTaNw8acpgqUWY+tegZaUXk3D7FGQVsJCz0QRDirMK+RUlogVzEooo5MTUmIU87XDYf6EZopwZRMLWSFocg1q7NIoYSZEaVTbYlNVwkEL+ShVllQOUSFwxJVibNDpr6HHe2nWDpGuXQUNTgI5RKQg/cQPeXqdYwv30+IW1KPo5UArZJg0FpLfUpwKO3JdMOAMaqC9YvPcOzUzZw8eQ1nnnyKF73oNpyfoozBOyfGR6olk/yahOhEb8j67PV6bG6Mk2JTLC8vs2fPfmm5AtsU1fZj99KJ3YrSW5hxmzM0RuYtBAgtvx+ipCYTCctK0j+JagWzmYQki7ygZb63qiRnxp17buehlQf58+k3MYWFKOzdghAUtngRvF5AR13X7HYD/1UByva+4sLvC+/8FV0N5q7Iospd/Fz73pVKZtu10lzuroTUFa9f2SB0/vkY56hPFvbRc3tgKpWMpDGkb7WGYAxS4hF9pJcZ3OVLvPOuO3n9qRNk3pNb6OAbKtJxYL3AjxeMkpLi3LbWRbyp2kuLZIVmc7aJQTHqDdAIyWa3dFqreuHYLTyw+J6EwTUuwaFDRNqRa0uelYw3pwwZssfs5b5PfoV7/8MX2Rf28tVPfZ2vfPov+ZZbb2W8eZnRcJkmOooswwXQ1rC5tcXf+M63ctNNN/BHf/CHXH7mPKPlZRonjfj27NnD4cOHGW9uyT2kBaaUoprOUEZgylrD5sY6b3jD3bzzXffw7/7Pf89wuETdOIqiYDoec9ddd/GjP/rDbGyssWfPHvHCplMpJE1AhkGv5M5XvYLXve51nD9/ka99/et87nNf4FOf/hOeeOI0yyt7CCqiQkNTTbju4AG+941vYf/1Jwkm8m8/8XHOVRVlb0g9q8h0yy8msRUVNUqlhL0WlGChZU5byHdLkzSHSBuUgbo/4pHzl9h39T5Kawk4fIAms1SZodLQqIiKTgRRpKPSkdKEAtD4YPEho/EFzvTR+R5Ubx97914Ng0PQOwRqQPQW7/JuHWgTMIPDxGwVV11A2wCxIsbEnhBDt0lkjTpsnNLTm5QE1i+f57i13HjDTTz+xGOMx2PquqYYFEQ3F0ptOC2oxAFJSGtWpFRW5EzrCqssKysrHDhwgAeeOZd6m7XyVe0QfIuLWqd+a3LOsCAwd7PATYuz8F56SKUjS3lE10hkAQUhkYZXkyllWUomrA3zBihNyR4U33n7t/LEn53nyfElQqE6lB0kpoQgQIT2aBFsV3oyOzyVuD38t81D2qkUFj2nhed0hfLo1uLO1xf/FrqsRU9o9yOty108t/a82157TsX1XB6afs7raxS5MjQukumMZubJYiRuTbh+/16+9y1vpg+UMpUJ6WkJQSIPL/xg364m11/vERd+UaQ8AmId1METjWYSZ4TGsTwckWPACTlomLtIV5yz7bg9d9PbJK0s+IBOIYeMiEU3nlxloHO2Jg0FPfaEZc5+5hEe+cQ3GNZDls0yYTPyC//DhyAoVldXqV3VeRWVawja8LX77mc0WmI2nvFvf+3DZFj6eYFRiulki9tuvZkjhw5S1zO0tjR1Ku5sGvLMEFxD9I7MKAyRpq740R/+Ia47dTWhqfFOEtdHDx3mH/6D/4bcWAb9kiK3xODIM0NmNWWRURYZdTWlns2YjjdZXR7wmjtfxfe/7z38/Q/8JPfc8zfwoaJxU2ym2Jxt8vZ3vJUbTx4nnL/Ia45cw4+85R4OFzmmqbAukKfmklHpjhFAkQES0goECm2xBIyXHkZduEJJdbwKER80lS05vTbhwlqDUQMyD9o3oCM+0zRa47QmppoPrTw61qAERlPVlnHTYyuuMi2O4/a+mOzYtzK69i0Mb3gb7H0Z9K4FViAUoAq0NihliRiiKaG/SjE8Ss0yWhUJ4CCWv1Eaou88IRUDOs4YZpvsHdZMJ5tcXtvg8NGr2NocY62myC3VbIKxAgIX8gpZo0qZlF2dC0jvPWVZopSiqT1F0eMVr3hFUkrCxrDTSu/Were+W8aE+ZYOrcBra4m6v+nITX1sKYzkOzaT/Fnlmu48SkHjIs419Pt9WrC7V9Bo+T2PllP5Vbz+1CsYjjNUUDQ6LtQVCtpSR93VIkXm+eGY2FkX9+n2er3FSIjuPq+jTm3T238L71/xfNSO88/Fx7zxp+o4+nbm+ebcfXp+nV1zZ3rhftrv7x5uVO3zSP9IYI32H35OC9XyGyoQRRfEkMJB7izKKSgyIo7V6Pmht7+NY2WGaybJiASd2ESimoffX+jH866kdh6LTMQ+9Wra2Nhg0OtTqAwdI7nNiMF3rOTtIQW889+7vFP7gbZCtyXqDNJdtF04mTY0daAMBQf0Xh7+04f43Ec+i38m0IsDZmPHaLDEvfd+mX/18z/PYLhEWfaldidAlhU8+NDDVHXD7S95Cfd++SuceeJJVpdXqKdCQRM8vPi2O0TAG0tdObyPuAaq2jGrGqzNcS6kxo2RyeYWx48f5yd+/P0451ga9BlvbvAD3/9ejl91FVVV0esNOmLTLMvoFSVGaaqqYmVlCWNTijYEjAocPbyfu17zan7wve/lB9/7Xg7sWWHz8gUOHd7HO9/5DibjDXTj0Gsb3Lz/MN/zhjeyGiPW1eCbDkatFjZ1SFX/IQaytheRDynvJ4zNhpj614h0i8rSkPP4uQ0m3uJ8RGuIVtNoQ20zGpODsggjuCXoPrVapdIHqPKr8b2bKPa9hOUTr2H52tfRP/ZyGF2H5wBO7cGFPi7khGDxMSa6Hik2reoKdI98zwkalnAuheMwQjWltlvsEY+OM0b5Fqsjx8bGeWaNo+gNOHz0KiZbYxSBXp6jvEsdT3fPQwjZrtSZVU4YKhrvcM7xxje+kdW9e7vPth7UvC374rm2n1u6ye+m1MQX7DgXlMK7+WeE71Jed87haSH+MJvN0FpTJLhiu5XWtmZc2pihMORkfOuRO3npoZswW5EsZAtCXYBQi7lgHbcL7d08qisUxY6/d353t88u5ni2/euU25Xn2H4e6Hi0djnmn2+V13ONTV1xnt2u+VzPYed3AEITMBhs1NgoFGJ+c413vfZO3njz9WgcvVQMNz+/eML+Pws/6gUU7gOkHiPRnzhXQ4jMJlOWRyNKXdDFbKOWot00VyG0jesUtWsIVrquznNS7UZJiBYElRNJiqlpyIxh1tSUKmPke9z70S/x4Cfvp7dV0DdD6aZrIhvTNfJByS/84q8C8FN/7/1JyQSCht/9nY/xuS98nl//9Q/z0AP3Q2ZwSsge66ZhMBpy52tfh8pLsr4UXFbVFK21QO2TkFAq0qRWFi0C6J3v/E6+8Y37+eAHP8i7v+u7ede73sXG2gWWhstoZSkKKWnWWqO1NL1re99YY0DrRPQa8U1DpuDGa0+xNOxzw/XX8Iu/+K9505vfyNJowNraOr1eD1UF8tmEVxw+SnPX6/jVP/oDZkFhdYkLkagFjq9CyxGnCY3DakukQWtD7SRXKIl6sRa1l3vHaQgZT21UHNiYcs3eHq4Z470iNyXOVjgllp8LEWf6NHqAN4eww2P095zCDvdBbyQxqUYTXYZSBcTEld9GWVRMFuUc92ZbMtmlo1Dux1VnKbTB1x5rLDFW0LI9IP2mrG7wbp2lYh+EKZcvX+TA/iOYLBODoehTVTOKoiCGhuC9sEyEQNAClnCzCpsZUFLdp1TEZhllWbK1tcWRI0e44447eHIyQQ36dDlUY4hRlIvWapvQFS8NQmhk7WtDQEh+tZFWJF3LDKW6ujbZQwmDEkhjXagVijCdTukPBtvE2ng8YzqVzgTDfoGxBT08b7/9DTz5J+d4YnKeKjeoTONdjVIyHrTC+7YwXO0Afux2tB6LYpE5ZnuIbDd0nr5Cg3e9pTAL57jy+i1IqT1319am82hbQ7e9xEKLkA6huDiexVzX4v2wMAa1cO15WkK1JRadoTKv1QSD9xFlLDYGwuVLvPq6U/ztt307fcAmCExAC4ilu6O5Z/1CP55/JbVtXclEKhSZyRgUJUppSi2UR6atiEql4W1Cud1onphIOye4FEiPqm2NkBK5QLuQYgw0sRFkjPP0TI6/4Dg+OgC9q3ngma/Q6++TXjK5wbkaZSQZPFhe5X/5+V+m1+vx/r/740zClIsXLvOFL/w5X/j8n+N8zerKiGGeU7tKlI73DHvLfPBDv0Tjf5mm8eTG4hthVcgLC0phrPC/aa3J85wYI4P+KPUgMgyGS9x66614F9m7Zz+DfslkMqFpaiKinLIs6+DEMcaU49K44OdeEAbna44cPsjefcssj0pGwyEbly7TNJUUcsZA7jV+Y5O7bries5vrfORznyf2M5ySQLc20vU3eAlfmATsyDJpOOl1miOlwM/r12JURB8xOmcKPPzsZfaOVtiT54RpQ7CG2g7YjDla9ciLPj4bMVy9CrPneigOgl4mIvkfSUS3qDxBGHYtN0jRjZjYL2Kqf/QeyMCu0Fu9iulTX6OnI20iaGdKPwSPihELlHpCL/PUkw1Qhyh6fTY3NxmUlugitXcCtFaKbJBLuQCKpqnJrMWleUcryb0m779uanrDHi996Us5c/99HXzdJy+zNWS6RoOxDT21xaotHY5KecBUpNqu/gSeaBF+3VaMkqsqy5L1rS3pVaUFMBFjpCwKeQZpy85mM/buW2Vza4uzFy9xaP9ehrrkCHt5x7e8mQ9/+iOs6ZqZ8lIXZqQDbfAyL8ZIZ93F3Aws5KQWIb+LImOb5/L/FJbbRdxs81bmSmi79zIP4z1Xrmj3nPdzoQ3pFMxuOavd70/uwxjLbDbr2Dt0W4iNIPjKso92Hu9q8qbmmqUBP/2+75OGhm6GtXMWxhacBiQChOccwgvqeN6V1LbyDSWKQytNoXJsJqppm8bXauHz89cCITVfy6ioduGU255E7bwwGmJwKJUTN+EGfYx7bngDV99xgvq+LT79x19i38FDbE02UFqYB5xzNM6zevAQP/c/f5Cnzj7D3/nhH5PCTqUxGgbDEVkmhLd5blnf2kTbjMm05nf/4JMoXSL5BiTWrBQqtfZ2rk7WbiQ4v60t+XAwQinNz/yzf8aHfumXePHNN/Ha176Ga6+9loOH9nPw4EGK5N5vjTcoen2891RJILaN94whFaIaJrMJZVlw4vhx/uxPP8fJE8c4eOgIOkSc89gcBnnGeDzhnjtezhOPneaLF87jCk3tQVtL8AKJ1xEyk1FXYwDqlt6ISNtsMKLwLQpTKZSxNCHy1MZFzqxZRoeWMHaGj5oxQ8rhXmJ2iMHSMRgdhmxJ8ktegypTDqntCdYKqJAM1TZvKZ63iKVUrxWBKEXAyg7p7T3G5FwfzxilQ5eLIkaijgtAEU+uanI9ZXr5CbLVZ9DxGmxecnl9gyOHDuDrmSxNI8qkqioBYZQ9KcSuXQc/l7Wqu8LgRiQ3J0+eJHzjPryPoEn9ocSLiqql0dEJqZXCSSoxfae8SB0gcwHy+ZZpt4+EO2t87JEpCCGijSLPs1RcHIlaMZ1O6eUF1szD6c5JUXKuYWU0pK4d6xtjDq0M6FFwR3kD67d+G//HX/wuejVjQzlhIk/Gig+B4KIYkgmWLhsyeSFhrkgWPZQW3xdbNF+3t9uQ6JXhu52eWIwtt2OKb8a5x3UFQKML9W33oHYSKm+/5ranPPeAFuQOkGrSdbeutsmphNr0XlDD0Xms0jJnVYU1OWVZUjcNlkiJJ59u8Pe//4d50VCKP0prBVma1kMnL9MYnhs1+sI6nnclte1QcwFiUeiF4UWe+4m2lqFSCofHE8BcWf+gI9KOIyKLVEl40XpL0ZT0txTfdutrOGb3kU/gn//jf8q7H/4BLq1vkOeG2lXM6kiWZcTomNWO3nCJX//ffoM//qM/4fWvvYu1S5dx9Qx6GVYbjJb4vtEZURl8VPSHyyjbR2uDjSoR47oUsplbXkqLkspzS1U1NE1D7XzXuvrJM2d45OGH+ejvfQylFCdPHuf222/n1Kmrufmmmzh16hR79qxSlH0GgwFKKba2thL3n0k9hTy9csB0tkW/LwrtmWee4cCBQzRNoOjlKB2pJzOih8NL+7n90DE++/X76B87hgZpiY20qo4+YLSido4GhwtCSaUWOOd8XKCn0YrGC1MAusfpZzY5tDzkYK/EV9AbXc2RPS+mbw6CH+BdRqwLMBZrDbGeSctrbdDaiPBL3oHRSTipBZoR6ARWUPMOrXiLGhwgXzrCdGODgW4Ibtb5HzHOV6AiokMg1zUHlyynz3yD49fdytLKMmvnNtkcTykU5HnOpJp0ob4YI7NEe2QyMXYwKhkiQqdkjJHcVPKGy7xg0wsvkjB4aFx04uVpTXBtOa4wTygMQUk7jaZpqGsonCMyRzS2lEBaC+t5yywh3pmE/bSWtiM6ZjjfsDxaFp80WeBb0ylFUWCJGKVYGo5Yu3SZDa1ZWuoxwPPaI9/CpcllPvGNz1GuFIxDg1bSpTizoghhLrg7jy9uf20nEGI+jxEwuyqKmAyQK3NOOzyihRzfolLsvh//as9nO4DiyvPtHLfcz+JY47aw5M77jzEK7ZtS1HVNlmUoNNPJlLKXQzXDbo55//d9D3ddd0K6I6T6PuKcgFnKChag//O43wv6eAEoqcRc3SUc9cJv82NRSW2j80gtFdqC31k9g1wLySWxy0dJz6g29hs7uh4dNPnEsLJZ8Ibr7+JF+66jGFt81XDq5FX8vff/ED/xgZ+mP1jBJ+YAoVEy1PUMpT1Ff8CjTz7GQ7/yAKsrQ5aGQzJrUBGBhcZIbnK26obBcICPmunWGFCUhYSBIhEfFtgwfCAE8X5mW2OpncoNIXhCApQYk2FHliwp5MefeIoHH3oU7xsG/T6rq8tcdfPHX6AAACAASURBVNVVHD16lFtvvZnrrruOgwcPsn//fpaXl1HakueyybOixBjD3kMHOPf0WWpXsTxYxqmAyQv85ozlwTJnnzjNR3/j36FCw2h5FdMfMablKJP8YAFkvR5TtsSCixqdWBLaPERInpSJAYJHYSjsiGc31nns7Iy9J5ZwznJ4/x0UnKT2Bmt6qbDWgDJUdU2RCUN3oCJGkxrOpdh+mndJZfq02mQ9SMBOEXBoRLnZrM9g7zU8u3aaUm+R6QghEFQQw0a1/YfEojdhyo1H9hIuBaqtS+T5Hs6cO8+JY8fpL49QsWFpeZkQAlupDqoYFDRNlbr1SvF4CAGLeFW+cVgjeYZRf8TKaIkLm+sQlHTzTcolytBkP0Tx8uZtMsR7q73r2pbMG/nNhWF7ni4gocEFj8ZQliXT6RSnRSjmue0Km50TBbgyWkIjCMFhYWBpiY2NMcoYBoOMHp57rn0Tk42KTz31ZdxQowtDHSIhEdz69h625XHa+0pztaA8VLzS+Nz+/e25nm3htZigiNsU4OK1dvn+tku1ymVxnNvHtw0kseN+rhhzp4wStRUIZHJBsVllcd6hjKGuazRG1qv3jHolYbpFr5ryg9/xRt79ktsQTKonVwZ86BTR9rTfnDT7P4fjeVVSsfsZu83fHWq7MtqJkIpt4nBxoRGFtiXPxMoMgRBiNx/dokinsk5jp5rlccnd176aV1/9Uuyaws8CuVKMN9d55z3fyee+8Fk+8lsfY7Syl2ndEEPAao2PjsZ7mnqKtZZiIMCExjX0jAA96krIsmZ1RZ71GQ6XmNZS6No0nq31NcqypCgEot6Gf9qeQxolnHk4SVInbyu6SAhibY8raZyn85xhr0eeWaqq4sLaJmfPf5U//8uv8Dsf/Rgmz1gejth/6CD7VvdgjMEmK3/PvlVe9pI7qJuKTCu0FSTcYDCgqhpA85nPfo5/8d//Tzx05gxHbrqR2ZNnMCeuxpYlThtU8KjoyYBBUaDxGC3bSoe2TyyJ2y2hxJAe1sopnFIE3eP0hTHHV3pcFfusTzzL/YLaaaIyGBUI3qGBoiwhNKmpIAghk6ElJA0hdH2mFG0kKAWW2jxmjBirUV5DLNCjE0S7j8ZVZEptDy+no2vvHWpWy4oDg4at6RpLh06SFQM+/slP8QPf91+yNFjh4voaOrMsr65IvyjnZD5DxCz0lurY/oPvkMHLS0sUWS5MAr0+lQ94F9A2I6Jw0Sd4/0IeIwm7NnRo7TxnGwCjVLdlurxVnHtIOvmORVGwtrEBKrCyvCTKLCEVN6fTdO60sULEGhj2c6pZw8bmlFFvmR4Zuc5450vezMQG/uz015jWDVk/Y9bUshpi66u2gAYWepbt9Jp2/twhE3Yqpe41fQU4Y1vobpfvb9ctLWrvyjFs+9y2EKTa5XM70X/b690WPcnF8bdoS6UUeZYznU7J85wwnVKMt/jub7+bH3jj3ZRARsCA5P3UAsX9zkOnhOML3IuCF4AnlWrqsQkMsS3fFNswHtsEhXQXTQiXKBBeIZsRFJ3FzuPNCyeUhdIqN9C14uBkmVeffBmvPPky4mbEhIy80FgT8cFhlOH9P/5jfP6Lf8lTZ55lNFwmVhW+nlJaA3VNDIFqtkUTAsPhHtAlxsoYtM1pGo9HGvddOH9R+LaQYttBmeFjg3eqa4AXQ8AajdHijdWNsCpEL0rJBweklggxYLIcnZRN4wMxNihtyIuSouwJ4CJK19XxtGb8xBkef+wpQnDixSjFpJrwmx/5D+zbs8RP/sT7iUbhlaeeNawsr/LZz/whH/iH/4jKe4ajPtWFZ6kJFL0B9sgR8tLiFpL1BiniNUGnnj0yhtAaeF6lWjYNOmKVwvmIsj02qprHzl1kaV+f+x79CsdvuZpesUJTe2LmMFYRK/Ah4pGcnUoFqW1YDeVpW45DC4Jul0IgUsnKMDGh6xT4DIrDFEsncRfPE41BhbpNHkBIIia01f4VpjrP4eV9fHntWUJ/gxfd+mJ+/Ve+yE/+1Ad473u+m1e/+lXMZjNcJU0RmyhW9mJFk9UqPZSUcwnSjiQr+6ysrBDOPgVI+DI4AW741B5+Du9uw94tS4YhyySP9FxH14hxx96KSHFxrxxQGEueGWIktYb31HXNaLSclGnApJSOitAf9dnamkiYsciI3rFqhnzXbd/BbDbjL84/RO08g6Jk1tSdsdApix0MGjuVyNyQXcgv74IO3Al4UOxUKnrhs7vlsXZeb+d55wW58+/tcp4u37XbeWRk267Z2kQJhez9HLaf5zlN3WCtFFwzm/Lu19zFj7zlzQyBIl1F2MIy0qR11Wi6HY9UuRGVRDBe6F7VC290c/dKYuVp8bevxZ1mLa1Frml8jVEpDRtC0nM6tWaImAC5yxhUQ8ppn/5GybXFCb711J2YjUAvWDKEukUZQAVmsxnHjx/nZ/67f0rZy6hmE3KtUNHRVGNwDbGpKbIcYyQEZa1NCc+8E5ree+589Sv5O//1D/Nfve893PO2t3DNiasgNEwnm8y2Ngi+lgJYHTExoGLAGIXVCqPEupW+Ti3FTkzoMGGu1jqFOaPAhgOSY3AuUDtB9GVFSVH0KMo+vcGQ3mBIWZYMh0MGgx7r6+tsbW1Q9HqAZt++A3ztq/fxM//8X3B5Y128gMYx29ykbBo2nngM1tZQjYegEjs2nfiUcJ7UkbWdfbuOsXEuZGLaUE5DYzPOXB5zuQ6M1YSNeJ66GZMlpR1CkDk1Wlpo7FRQ3dL4v9l702jLzvK+8/cOe+8z3fnemkdVSWhCEkgMQoAwGAxisg2mnckhznLSWcHuJE4n7bTdvdJxVpLVHtoJOIPj2NidOB86y7ENwQzGYDDIEkISaKA0lKSaxzueYQ/v0B+ed597S0D6g93Gxt4sVFXn3nvOufvs/T7v83/+w/bfQztNmnZTTgqF1gR2CGHNPN25gzhV4IMQMSQGXvhx4uTukx9/pKMndNQGOeuU4wvkueW+d7ybjc0Rf/F738tP/cxPy+sn1/ApwzTIDEprjc2FNee9JAHHKNBdV2dcv/8AfcQtvT1HU2ZfS0EPifmauqT2PLTihRYOvAY+b+FL1c6nrr0FCwXzs10G/eyamJCyrgkhkGXibJ+s5FEIGaeqJ2RGkecQHFhtyVAs0+MHXvnd3LnnRvLNgJlodLBpVvnfP7aL0LXLVZiy6XYUhRSXrmAqiP3mkNt2Z/ONv+dalt817+maYiXv478H7e18jq/v3r7+e6b/1gptc6ISqYwl0o2B5tJF3nvvG/iR97yTBaADRF+Ln6cyyX1Efd1qCbRo5p+a41veSUG7x0iCg2REGuGaBQ0NTiU/MVIGXmpXI1DTMGlqep2MhoYuBu0VjohTGounCAW9yQxuNbCrt4uHPvH7vP2+17AY+wy9Q0eHVkF2o14o28ErNja2ePObXs/f+ZEf5h//b/946ioQvJuyxyR2OzAYzNI0CX5TEZ0pNjfW+cAH/jY/8RM/QWYzyaQKkctXr/DMyed58sTX+OqjX+H02TM89bWnqZsG1ziGoyEA1gqd3OY5RSbGnU0jRrUAMXqhkwZxPmyh07bjbHfYwqST89s0dZqxgA8B7xt8qNHKsTg/S2wCu3fv4zO/+/v8g3/4Y5w6fZbB7EDcLrT4HVabmyx1Cy4+9hVW7nkDUVmqyk8vKoFxU5FWCqcydKzSkF4KlwmKaWSDVngqmtgwUl2eurDO7FyXp04/wd2HDhGrgIoZLoTktZg0cipBWpqpDk5YW9sMuOm1FoPsIJV04eJ+oHDag9IYcrrLhyjPzuGqK4A4f+Brgm9wVoIAdbQoFdGqpluUHDkY+fKpJ+nN7GJ+YYm33/c9vOLld3DTjddx6cpllhb3UeQ9ynIsn42BvJNTuwmKQOMFPlbGYq0li+CqitsOHeIzvR4vlGOCNaAzmekonX6/5J4YpDPzSnK8vJ/2jegdRTYkda6GFB4Y8ClYUMxkFZZpf4DQRETfFVFMqpput4tVEHzEaNl4KC2bIVeWLMxKlxUteCXIxoyo4vihO99Dzxd8/vmvYOa7NLYipb2lD0gTvOjqRMukJIspXDv3aW25WiajfJbC2hO/yG04F+J0IzJdnOP27/didmCcXhdyrqaRGdOi1EacaHZGa8i9GLevs9hCQ7r9IIQxueP+BGFrCrlGvCS1sjIbNBmgqEMgRkWOIXMNrK/z/je+gb/9zu9kDumgNGBMvr2omu0Osr361fQ/O4cnf/L6lBcf3/IiJRLDdOjtoeH0hKZt+c7KL5vh9IiHYKGJDk/AakNs4xGiwRhFWY/RHvqqx/0f/QLPfvEkLzl4C52R4qUHbsVteTJy0MKayvMMpTRl1QAWFSJXLq3zV/7C91MOt/jQh/4VVy5dAGB5cYm6LGl8w9LSEnfddRef+9xn6RSFLPyNY25uhr/yl7+fph4z2nJkWSF5WIMBr37lnbzmnlfhvWdzc5NTL5xmPB5z6dIVTp48ybPPPsfZc+d47rkXuHLlCnVd0wTRV3VsnxjFgaOll7cuFe3NYowReFHba3QxormSG6SFFAyKqmlAaxYWF/nwr/4q/8dP/nOsySm6HULjcDFQdDvilj0aUazn5EWHrVOnmd+9m47JdsALO3eOGlLgypTajZJIjfSdzjmh+ducysPFzQkbnYo4Z6ibEYXKAYXxDp1llHUlXnMxwVxBGIZT3VwI18RjT6+ftPsWSyfZrSoFPmpMtKAHdGd201TnMNrjmwYTDdpA0A5jDapSKR4B1tdO0T90HYf2znHhymmWlm9kZWWJ4LZAK06dOc2jjz3DaFjRzTSDmT511VB0O+zdt4ter8PC3DLaisC2aUSXpH1kd3/A8X37OfPc05Qx4rwDdCpEfpoCcO3RzuHaNIG4/V16O215510VFNPHZRMhQlDPtqlS20V1+h3pnNp5nRLn+8o1GKJYe+2wjlFolPfMmByD5S+/8t30Zhf55ONfRM3mVLrBtQQSK6zL4Ft1cfs2v/73lNSJdB2lx2KMU8jsxRBcUNuoTEIVvzlMJyeLb6aXmn4/EFFTyyLS7Cmmr+zsX6fxHtOCFxH2ncwljdL4IJrO3FgaL0bbVhsMkJdjepOSH3rfe3nby+9iPkrH+/9lEfuNe9U/+cWpPb6lRarFifWOtnTnGEkppJXSagohTS+EqGUjky7SpqmwWpMpg8PgQ4JBnKGIGdZp/Miz9cwqnTXN5bXn2bq0xX/4hV/hp/75P+HK5VVijPQ6HSrXEKOfXsnRB5yr2Nooee/3vptDB/bypQf/gIsXL/LRj36USTnBe8/xY0e5cP4sJBhOKcPa1VXue/tbOXjwIKPRSHDlpiLPLd5XDEeT6ZB7dtDhhuNHARFU+rTzHQ6HnD93gdOnT3Pq1ClOPP0Uj3/1MU6dPs/GxpDRSAgVWZaJCFipxP4zTCYTtDUS4Y6ems5OB/bREb10JlU5Fk+CPOdnPvQhPvjBDzEzWAA0blhNc4SCj2SZJahIPSkpTM7m88+xp5OT7V+SXR2gSAUzxX6rGPEqghLPtbijIzBodIzbjgcxMKrGrG46Dt5+A9XVTfRkQtbNMTOzMBnTyTIwAnWqAFZrdDTTBUWgPICwnU4rgyhMkITjiAMlGi8TFCZGUAWduYOMVp+lyDwh1hijibEmeCR6A4NWEWUV8zMFl8aXWZjZx/pozHh4nkm5jsk0/ZkBu/buYTAbOX3uLINOzpFDhzh/8TKnT58h6sChAwd4+umn8S6we+8eOp0OMzMzrA2HKK/Zu2c3w6ceQw16qCrBWEGuy2gygoqYFjptB2cqEpXMqlACUUovBJEGpdLv33YP01W+vTEB1dIo5IuTUUmhczrGTDePbSNcx8CkKsk6mXgc7vhJDSglzugdpZkl4503vhYbI7/91BeYKEd/dsCoHNFUHmMtWkdCcofYZuWqVEANJiTtHWIt5WC6yZWZpN7RUUlxkOxuNb0miWmuF2Iqzi/umNIp+QadUltkgvwDk9zRddT4qAhREzTJtZxtEvM1lHY9vU6bqiZqTW4t3gUpXj6QWYP1DXFjnRWb849+8K/zhpuPsHluyFx38KdG6/SHOb7lndS2W4TsO2xLeFCyhKgki47ITr8tYFP1tIUm1Djn6BRFIrDrZCCrCC5glMBlGR3UKDI6eRHTX+aNr34dn/vs7/FzP/ev+cAH/hYbGxspHl7RVDVNJZCY1RnjrS2apmEyGbF7eYH73vpd/PIv/zKj4ZCi0+EDH/gAy8vLfOhDH6LTyaeCXG3gnnvumS7wxhhidNOOx2Y6zRA8dV0Soij560bEoHXlyDoFRw8f4uh1RyT3yTUMNzZZXd/g/PnLnHjqWR5++GGeeuopzp8/z+r6OsE50Jpe0UvNfcBoTZ4Zee3gMFoRGo8mUk1K0XMZy7/7t/+eR7/6Ffr9AT46govTxNZut4ePcepqEZ1n88I5PvAP309J5MrGqnyuSVordT5Fc7dksER4EeqtRAvoKOfZeY+PyA4073J5VPLw01/jlf2jbJ5dZbR2ldn5BVYOXIfduw/fTEAbIZlIO8T2ciZd2zcfe6T5WYKZVUzDPGNh7gCxWKaqN8mVTh2FEdf1qFGZdNuVd2ByYuOY6+XMDwwmy7jj7d+FMYaN0ToBhdnd49jx63DNhNxYlnft4fbb75jqkWYGI4zSrG9usL6+zszMgJmFBfE7DNDNCzbKhlzlAgfVNbnJxHty5/0UETPb9H+d7rEgxOXp98XoER9Ctj37XjyoSAu3UlA2QjufW5iR4pPgvmDl5DZNQ+UaZubmttfMtAH1PmKNoqkiWWHJmoDaHPLum+5l38F9/D+f/W9curRGv9fB5VCFhhAleDTT4tcZ266nzXlKce1ab8ett2QpGRXEKRwIIh2IUaV+Xif4UF/Dzf7mjMFvPEdqH4lKip/Q8QV+DOpFz9NClkHEANtQoHT+WZYJu9cFfBPABAqjyaLDra1y+/59/P0feD93LM8SthyzmYaaqUj72/n4lhepqeFiKjpRS38vFqAtgwmgVUrtsDZKj5auRAEdk6dxNomdJs+vjaaqInkTeNXLX8Xxu9/H2970dl5+2+1cvHiRf/2hD/Jff/3Xectb3iIdFIYqTORVfaBpRhjlqVxJXY7Jrebnf/7n+fKjj/Dd734Xhw8f5i/9xb/Ahz/8YarJmE4xQ/CNULyt5eDBg1NqeVVVyTkgiBg1KDKTT+G63BrIpROo62SfU9W4WMkNmFJ5M6vZt2c3+/fu5dWvfiU/8Fe+n6tXr/Lss8/y2BOP87UnTnDm7FnOnjlDVdc0jSfGwNbGKpNEIZZuTwpp8A2Fzgk+8NjDj9Hv9el3BoQA1kTKqpr6ADZNTWfQxwfH5pUN3vDGe3nXva/l0voqX3r8K1gCkSZxzqClFuu47RigouyADeBCxKd5iIwmRYxNnrE6rvm9x7/M0n64a+UAs36L8cZFnrt6gf2TW+kdvQEdlCy6UZie7e5VkdiDhBctwKJ9AtAqSyavMUVLgCaH3h6yuUPUF56nmxlUIzHvyliaJlIrS1AdvMqIag5XF5RbJdcfvBVtd+Ndw2Q8olt0KKuGejQhLyzR1ZRVQ8Qyriq01nQ6HYwRuvDK0i7ULnjhhed55LHHuP0Vr6KfdVDjht5sFxcECstMjvdBNnFBzptSUpR0ABvAhGTyG5JOrd0ltJ1CCNg0g5rOfneurdKQEIHxSMS7WZZmUAqiCugosS31pKSwGXly0dCpe0ZBjAofwBYW78BPPAt6QBFy7h3czKH7lviNz3+Kh06dQM1nlNpAloncoGkhze2OR5RAyTUiiHOIituFalp3phEXKQG37XbC9jYmhB1wYdy+Vqceny3cJ1fL9G/C0FTEoAlKE9MJjKo1ct5+rjauJCYWmAnpM4gaZwJV5ciVTVC4JSs0MdTopiRevsr3vfYePvC+97KsE5czg/GkQuW9b/suCv4kFKl0tMTIFoJ2BFz0WGWwiGefehHzRYiUgcrVFDYjI5OLQwvDR3ZWQbRTWuxo/se/+Te5d/8rqSY15XjMysIcP/6PfowHHrifRx76EsvLy8zNz1BkObnRbK1vsLa2Rp5JwbFG8Su/8p84deoUf+n7/xJHjx3jlltuAeCTn/wkRSebdocbGxvcdttt3HXXXTRNQ1EUU5gtL4pUsLLpY60monUzL4oC56QDap+zSRR1l4qe2KSMISgGvYJX3vUyXn33KwiNZ1JVTEYjVtfXacqGsqk5f+Ysp06d4sknn+TzX/w8G5vr1LWjzehyLtLPe2hjqEZjgVqFU5CgCjHzHQ03uP76Y7zr/X+Vt993Hz0LZm7Ava94OV00RvzOBY5Ngus0vhZiR5TuiejRRha+xkuIhUlmslWMbNrA5fGE//yx32L18E28cv8+luZ6LJqci2eeZVTVLO09jJ5fAB/xrkJluRSTlNa7XaDSa7bXT9rEhOCT3agHpfAqw6gB3YUjbFx+GKiIxuNiJPiMSnUJ2QqmWAI1S7e/zP7OPKG3h4YBVe0IzpNpQzkp6fUHFJmk9GYmExhXZfQ7EpKptabb6UMINHWDQXP4uqM0Bj71iU9y8I7buPHAEb56/jym08NrLV1MCERlmYLlUUNMJrJBYMGdE5t2vqJSEm8MKtkx7YTZ2wlxW9DAeaiqioXFeXlIBoniVo9kR9Z1zeL8whS+p0VEImQSzkvjIbMwHI1ZHMyQk6Njw/VqN3/jdX+BTzzzBT7ypc/SGGh6ijJKJHMLUsrmpu1AEoEhFR7i9jZW3OXld9WpqE2JEDsSd+PXdVE7/77za/IcO2e9QMrDSgzDGEXzp5QQa2QBar9z+pogk1kjtxMhBPJOgW4UTeXoZDm6qQnjLVYKy4/8rR/iu265mT5gmoC1mq26whaZNP1/XqT+GI62dW6HnURqGkovDLauzdE2J3vRW2276ZoGT6RnM8HclYhHCULjBkOeaarxmJnuHHP9LmfOP0eGFYquFcjqVXfdSVmWXFm9yqULFzl9+jRETyfLWVu9wsLsHKsb6/zbf/MLfPGBB/jRv/ej3H3PPQx6Pfbu3s2JE08yN9NHRc/6+jp5t0OMkdfc8zqWV3azubkpvmwJTnQukGUFrvbkufTs3guNWzorgVBiintQ069LtzUV+BFkNmKA6BlujWm8IzM5RafDrpVFdu1aEsdrramrW9FaMxqNePzxr/Jff/O/8Gu/9musb47od2YwWoTAHZ3jvEdnFptn1JXkVA1Hmxw4sI+/9oM/wHve8x72LK3w3HPPAR6iY6aTs3b5AsXyEiiDV+DwaBWmg2sdQfm0K1YiSG2ieLiZ9D0qBhocqtAMC80jjz3OHuaYQTOL57ZbbmbvwixrG5c4v36V7uwSi/sPYeaXAEXd1EQj7XlUYUpLBp0WNi1BfEgR03g8npgYVcEV5IP9FL19lMNNjHX4GGhYIOsfQ3ePobqHidkSW16xGRwmDKiqHO+hm+fiEGE1dT0hRnHc19YSnJ+KcpeXl1lfX6Oqx0l8DK72qGg5fsMxuv1Zrown3Hf36zj7G/+VK43HW02mDUYpXNJwtbU3Rj11X2nRBkVrXru9onmgDoDN2kYsoezb2qCIoJ/D8YSsyLGZxsUgzD48rav5ZDLBakOeWXzwU0Pc6ZNE2RBoAyMX8bkhFhkoyGVriYoV3338Xg7OrPDbX/48T6yfgY5lEj2VTQnWqQCrHU9NaOUDO2E5td0Ztt3R1GtPfi6gpjtjtbMItaQHda3X3nZx2unFhzxTlHw0rcK0A2sLmozEkpi4jQxRCqekw/JA4xo5f50Mt7lJdzLmrXfczg9+97s4OjugCxAb8iyT4lY7gpH3/2dgJPWtL1LXmhUHPB4XPFVdS6fRUeQ2Xcgtrqu2b6LKN6AVuS4SFTbtK0PAqIhXgaqakBc93KimrIbE2KF2Ff1On7ou6Xf6KCViuQMHDjEej8myjPu/8EWeeOwrXLp0CULkgQce4PTZcyhtuO74Ddx4481k2uBDwz/7Z/+Coih47Wtfy5UrV7iyus6JEye4997vSLTfDJ92eAIzyG98remr7Gy9b/BedvbWWpyvSbNgUEGKh9aImahBpwG4uCoFcmvI84w8M/gEOw6Hoynk2FQ1o9EIrTwvu/1WBr33c/KZs3zmM59nOCopOjllWRJVILPyGjbTbI02efc738Xf//t/j5tvvJ7RcJPLVy6SF5YQIzP9Lmuba6yeP8+umXl8J8EiSiekJQkTd7DNQozp/74di0tnGT3GZtTR0diMKxPPMxfX+fG/+z/zyO98nK+ceJabjh1jqVcwKRu2rp7n9PpVessrLOzZTz6YA6XTzEbv2EVv39jivZkgMq3xQajpKEvtDFmxyGDxRi5vbWLVhEYbyPbQXXkplT7IJC7R0KeymuArqtJhTYFtCRsarBIbrcIW4iQSGmyeEbyldg2x8vQ6lklVS7pz3SRSm+fq5UvMDPoM5pfYnXc5unsPl8+fReuMummm8xaBL1PWlBJwK7Gmk8tETEVoe2cfEAuknQKpOKWCC6QeFAQPo8mYpaVFOYdKJcKCdAQKGE8m9LpduYa1EUF9y/xLJ7vV6m9NhujcYHJFawYTmsAgE2+/62f2c+xtP8Cnn3mQTz76RS4MN2m6Rhi8IKzB9uLxLQWdNKZKc8hrjhc5V3yTdejFX/tGndU3pJpPKV0tFNlSz9v3kWDPKY09zdsTocNET0dpqBvUcIPrZuZ537veyXte9XJmAEPERodViuBrjM4hSgrvn5XjW1KkWlhreii55EHRBMd4PKbod9BG4XxK4SUwDYxXItAPGprGCQWbpMif+m1KNHzwEW0NLjiqUFM1FYP5PjiPVQXKKII2FEWX3BiqqiHECSu79nHf299N1Tg+83ufZ21tjXPnzjGYnWNzc4jOClZ27cXoyC/94i/w6KOPMjs7y5kz59i7dy+HjlzHrbfe/2mxVgAAIABJREFUwQ3X38RoXOEjWGPIO32KLGMyGadk4Yh39XZuVIzbNGEiwXvB/qc3icBtWoP3gZhiGto8LZQ4UWSZ6M+tNrjGYbURkW+oITi2Nta4dO48V8+d4/ZbbuYdb30nt7/s5fzUT/8so3IMWhY1ZQKNm+Aa+KEf+kF++AMfwKBYX7uajEghz6VDDEQ6ycbn7OkLLF2/DxUyYcJpha89WSZ2UCFEbGbxwaXFSvQtITGvNDJwz7Iew42Kubn9/P4DT/L0hS3ueMf7ePzTv81XnnqW248do9/tYJHYlXr9PFeGV+nPL9NdWMHOrcjCGsR53SdSjlIQaJLjghRvQ4bzmsp76iZSDT25PQqLlnxQoEwG+Rxrqk/DgEnlyXORO+QaMpURGkfwbOdGAVrluEZYaUpDg8PrCLnDlSVGabqZsN+yGHFNg/eQWc14fYMybuH7syzPzsOZUwJL6jS7m4pIlVg8GYtzYjkUgsd5yDOhiLRapICR7rWp6HYKyQLTjtDq7dI9apRhazii1+mS2XbOp2h8TWHE5HRjXBK1YjDoCvkpeowyBHyC/eRka6B2nqYqmVuYT6xDRAuZaZoo0ROqjCz1+rzz+Ou4fukAn//al3ng5ONcjRNUP6PONA7pXNAS9SL3kZ5aPu0sKiF1LFpYIMSUOGDidtRJ2LFTbruy9nkkd05fQx8nkUlijITYYHVGIBBqD8aitU2ehAl6DAEbxYFGEJQk03AOEzxsbbK32+e+N7yRN91+BzftXWpzrpPDZHJw0dui9Z7pYr7RHPHb8PhjKVLTXYdS1/wJcg17HCoNQ4fDIZ1eF6sMmEjpKzyBbNqby0cWtMBIKkRyJfJDSYUV54AmenyywQ8I3blxgaA1VeNQXlH0MvLODFubQ559/iQPfOlBPvaxj9Hv97n5xpu47rrrmJlfonKRq+tbLO3ay9vedh/3P/AAJ58/xaQqWb96ledOvoC1ls3NTbrdLufOXuCZk6e457Wv4/1/7a9jiw5Znk/zob7zTd/Bm970Hezbs5s8t+lid6KBampAlBYhxOSMbVE64p2bFvjWxUIpkwa0Bm01ubbT7Ki2czJG4Rz40BCdZzjcZDTcZP3qVVYWllgYzLK+tsYN1x/l3te/ht/8rd9k77497N27lyNHDvHww49yyy0v5fvf+x4219ZZWlpITvCRLPOMJg2gMEpRFF22NjbZ2toimwzp08OUFp81ZEWGcwFtcjSKsnFEI+a6rW9IxE5nEDpGfNnQCYYuGRMMn/vcH3D9dUe55Q1v5ulPfYxnn3uOlxw9RJFnFFq6g3E9YnxxTLm+xmBlSLG0C92fQ3svr2+NbICiiL0jmuDBNYGyqSldwAXkGsx2E2cHuG6OU4ZhI6LkEACjqXyCEpWYgSojxSNEcfnQNpdF0SSJrGojZBwqBPI8xzfpc1JWuuUgXn5ERb/fZ7i+xZW1dc5eOL/jflKgzNS7zztZOFtnD6Mz0dyAkEnSBFen+W67vuXGYqZaU50+A+meJ5OKuq5YWFjYsQ4GCpMRgsCKZVlSdDvTKRFJlza1MN2xgLbGzJmx04U38TdQWpiss705chSuduxXc/zQ3d/HPbfcyae+cj8PvfAEG9Rk3QxvtIjQ092ikm1GbMT3UgFam2l75NkW0YrpsNxfShtiEt5O5RJKibN+guVJYwSlFNFf62zSwuNGW3QmFmgoyUhzPiSHECOiYufpZznNZEyOQtc1s9rw6tvu4P3v+h729XP8lQ3m2O7qtike2xCqT2hSO/b7dj/+WIqU+iZnUhbcmDDiyLDcShHVMjEKKuBCFI84SEN36RYiEv2tI3RMlmi0qh1/U8aYrGgiUUWisYyd58raFmauTxYNV1fHPPilB/j4Jz7JF77wBS5duCix2d7zid/5PbJcmHmjJmK6M+isywNffpg3venNPPHE1/iH/+DH+J1PfZxbbr6R1732Xra2tjh16hRnzpxh/8EjvHDqDI8/+TRzS0uJ0Sc39Wc/+zk++MGf5/bbX8ob3/gGdu/ezeHDh9m3bx8zc0syb6qEEt4yAqtykhYyg3cRpQLG5vgAxtjp88cYccFjtUJbjXeO4BqhnbuGpi7ZWF/j4rlzNFXN/pWDLMwtMypLVtfOc/DAHjSQG8Xe5XnWLlzkn/z4/8rc7CLNeMSg26PIOigtcJULQkfPbUGe5TTKYbMC5z2b61tUFyYsMs9YjVktNzF5l8Y5IYAYSwytNY2TT3gHpKIDdOjQcTXD0RZLnZxHfu+z8N1vh55h3/49vDBcpfKO6CK51VhtGOQKU9WU46usPr/OzOgqg937YTCL1RZcpCk9pVdMEMacca0zhiboTAIfVWSrMXirmTQRjGHkInnekXwfa6lDonK317hWRCufgY+BjrUyU0xztughNg7valwIxKyL86Kt0UnnFzX44Ggqjwqehd37eebsGc5tbYHNMeQ00YlbiHMYZbEkfz0tlBXJe5Ku0WYd2pjL1FPQhORcnwIiQ1SpWImXWwTKqiHPhdHngxd3CWRDZBQ0dQAfmOl00YmQ2S6uoZ2HJUQyxMBkMkpdbyRr2XqJZOEcOOfJC4GxJlsli705emhePnuIm197gK/d+gIff+gLPHz6KbaMZ2IjupPTaJIps2w4tDXgY4ohMRhl0cbiYsCnOZDSiqgN0Ut5lY9P/h5D3LaWSsSm4D1ELaGDIuBMesNIkffEGd6BtT28j9R1wGYFtU8+mzpidcCPNul5x5y23HPHy3jtLS/l7huPMwDWLq2zPNsnJrLU9topy3RECrqPAbLkLqK+7Rupb/FMSrVGsZpRtUVd18zNzmLR0/Y2KnBRhu47ldWRQNWUdFRGhpVCRAAjmVLOe1Guu4Cyhhg1RmdMyobgNR/56Mf5Nx/6BZ4/exGT5XTygvnFJaF+lxKaaLOMJ792AoC86PLm++5jaWGR3GgeeeRjaTFwPPzww+gIhw8f5iUveQk33fpSGuf53c99gb379+OVRiubrI0KCJ6NzSG/8+nP8JGPfozezIDdyyscOnSIo0ePcujwAQ4fPsz+vXvYs2cPCwsLzMwt0rgaXwuhpKoq6saRJZNZX0e0VeRZB5ul2UuCB0P6s6wmbGysMxxusr6xysLiHHMLixR5h6ura2RKs3dlhYP7d3Ppwnk29u9nz67dLC0tE+pAbjNmejMA1D7dxDqj3x1QlqUQPYKi2+0TQuDsC6f44E/+HMdefzMHXnOESgdGE4dK7ty1CxBt0rCk4XcLAYWYHg+EasKhxQGvufkYs4M+Jx6+n4XZDuPROrsO7yNkCm8UPs9o6hII6EJjGg9lxdW157m8dQHb6RJtTukizgdq02XlupfSqAyjvcxwtMErh0rzM9Pr4p3BVSUhOoLWYD24mqBqVK7wOIiRRklwpceLM3sMjGKFxVJo4agGPD40eFXiYhA9nbKEhLMZbTGFQtUNrirxwdOMKx78yu8xLC+Qdfo0boT1Hq0tVoEwFCUbzGQZNjqq+jKKrVR46mS/nJw5yKhCSbATVNbH4YmqaXsoIkrYlaFkYWGBQMBTY9Jy0XjpGrc2R3Q7HawGlai5rTZumvqa/lLVomWc73alOCWpSQziCrO1MaawWfJmlDlV1xZkAQpt6RK4ff4wL3nTdXx14zk++9hDnLhwmtOXL6EyjSoyyAxVCLhkmmwySWwO3ov2iNRdJb/Gxjls3A5VVUql0QJovQOtSKGH1+y1fcClDqepI2jZjEjnBZmxBNfQVUDTEMdj8sZxaGGBe19+J9/5qrtZ7nSZDYoFoB43ZN7RyzOCa9DJtTcGNZUBRLU9yxZ3+z/M4vun5/hjLVJtS90aWwLJubyhrCu6nQ4ZBotEFhQ6m0aeb1co4fE4hIaddbYHiK0zV4P4w5kAuSmofA0uop1l3969nDjxNP/nP/0pxsOSufkFhuMR9aSkqUuid9OojMznLCwsceHSJQazPeaXdrG1ucHVK5cZj8f0OtLB5IVFxcDzp5/nxDNPs2fPPlbXt7BZAVpiGSQmRhGRf0elMVmHpcEcPsKlKxucv/gIX7j/IZwTk9qZfo+VlRUOHjzIkSNHOHLkEDdcfz379+9nYWGB2UGP4CpJjXWyOAalqV1IZAwhj9R1jXc1ZVkymYy4dPkCVTVh8cgRitk+QWm63S4Xzp/j4O69vPkNb+TD//nXeOSrT3DwUMmFq5vsWlhBaYGuijzH6UBdi5VRXVUSje5kHjOYnWF9a5Of+Rc/zfrJyzy0eT+jesihV92ALnJGvqbyJdZmhEa22tPZcksVnl4znl6uOH5oket3z3PbrbeQF+DCkMFyH7LIONR4arStmYQRQQWUijgl10cIEPyYkgnBSQx77R1jl6NGfZztimmw0ni0zHZURBtN9DIrjFoE2CFCqI10T4jrnItO9HWyF0gOKZKZFWLAREXppWPwdUNd15RNLVKEPEdpO2XeOW2w0VDrilqXBB04efYSFy9/iflZT1Bb1CFgO2JibFyC1zyQK7QRfWdcHlGOHqfhGGNqAo4MMzUgHbqK2jrWGafS5AkENKLXqSYOrKFRmXQnOtLQEKPCmi51LRu0hd5M8tFMNkY+pFQCNRXcR2BYVuSdrsyr4raouGWrV5OS+fl5TIDJxNO1OXlCSEOQDWvmFdpErs+Xueme97BFzUNPf5WvPn+Cr556liubI3QnRxdG3CpQGK0ECk8zqMZFovJi3ErK2IotTBqJ0SUBeoLYAtI5aU10nuBljRHGrUaZgrp2xADGaNCRGDyxqlFliS0bdnU63HX9Tdz78ru488YbmdPQhMjW1avMrywTPUyqElMUEpeSZQTvk89mbAeoaAWVC8lggD+H+/6ojheTJHYWqEDAxYbNyYhut0vXFrR8JUJEaxn8hxCIpsXhpV2vQoMyYG2OwEUNIf3X4bDJ9sR7TyRijWz3Tl88z+VHL7A+HrNreTdrWxtcf/QIh/bt44bjxwi+4dzpM1y8cpmnTj7HuYsXhSKuDcePH+cPvvhFXnjhhakYVmC0SPQu2dnMcf7CBcaTmr0Hj9AEj7JFSo2NaXydyAFGU1Yem2cUnd70fAkV1hMinDpzlmefe57mk59Ca02/32NxcZFjx45xww3Hec3dr2J51xJ7du1lfnGOfrc3Pb82M0yGWyhlWL86ZnV9nc31TdZWN1heXGJ2fh7bKSirhrIUJ4Rev88b3vhmPvb793P20mWePPk8jz5/mvfc8jJmuh16szNUTUmIkdo15DrDKc9wNGJhYQFjMh588EH+r3/1L/naiRMMBnNMVh1f/C+f59GvPsY973sTnb0zNKGWRNo0+A9K9vhCUxd4LAah3XvlmJ3rcONNhxksWbJOwcZIsVqPWV3bwuaGOjagFCpT089Fa0N0QhoBIGnRtNZok2NVxqXLF3BKzIAB/DTmJZEMvMymsph2yUbLIF5463idfPJSYGVL//bJ7kkICIjZcDsfmQbrBbyvhOADycZJU6lIE51sx3zgwPKAv/qO7yIWHdAy32jDNwvdmdpcZYWlbkqUCxgfWSwynnrsS2jfUAePtRmmCVNGqeSBGjweY4RVam2BwjAZe3pFn+e1QUXP/n27WVpcoav7eDwX1q8yNzuPMaRk4dS9q21n9RjkfDRB5k3zS4tEhIrfWnGhYDwWZ5eikI5wMh4yGAxkpqVlxuZdQ8dmVM7DWsVyZ5EFlbP3+rt53fV3cGayzmOnT/LQya/xzMWzbNYVTWxnuEbIVTajIVBHj4tgsKno7Jg5Jdp5SKJyrWT9aV08jJYIdx2Ta/24omsMoWlwzZDMezIiK4NZDh89yr133MnLjh3nut6ADDGDDR6unD7Lgf37yIBoYDwes2vXStqokcyjp5O96VE7EYBP5Wx/XqT+8MeL51E7/+2jZ+Jqoor0bAeNWB/FEAQLRpFpCUgLGYiaRWCLpqnJsywNexO0pRSlq/A2kGcGFSLeRJrgKYyhsYF/+Sv/lotfOsdg7wKX19Z5y3e8jn/8Ez/O0twsvaIgugbvPWsbQ4Z1zS/9x1/jZ37ugzInCp53vetd/MEXPp9uNAns00ZjMsN4PMY6z7icsLiyG50l3mx6f1prVKZwviG4SDQSm94EL3BlKk5CfJAbueh26PS6+MZJHLh3nDl/judOvcCnfvfT/OIv/hKzC/MsLyyxa+9uDu0/wNLSAv1+n163YGVpgePHj7EwO0OMmksXr+I97FrZR9HtoYoMrSJlXeGJ5EWHJsLxl9/J2S/ej1lc5v5Tp3llNeG2A3sYuYaFXo/gK3qqYHNjTKfXpTPT5bEnHuc//d//kY/8xm9irbh/TNyQioAxgdGZJ3n2hgO8bN+rGPuIzhU+1HglbC2lhOEHSMdJpNuxbI0vc3GjwvUMl90Wo401NoeB+eU97N93hLnZJfK8A9EIg06J9VOW5zJL0EkZEwUmlnqU7GtsLvH1kviFVoX40UX5TPTU4w2Rglmd4GcZ3GdKY6aTHqbDdxKbS4ICHeIuJ4tOQIOSTCBLTIU4DexpX1uEoQkExJBT4gEr8yilyMlpxLUu0YMUDQ0WS4cOPowpaAjR4ZRFaYN28n3tfShBm15SeXHS0WpD4wLGWqp6xNXVS1y6cpbnzjzDwvwKe/cdJZvtozpa4HodkmZHgWknX+k+D1CNSzKTkZsdaVDpvvUBxlWJ6RY4BVUjISpZYYRUlWZhxgqhZjKp6HR6IkkJYBV0VJelbpebb9jL2294NZebTZ46dYoTZ57n9OULXNrc4Mpwg1EocRq8lQ1i0NudyPaqpGX/YLZjUEIrrlKK6DxlUxKc+CV2MeSNZ7E/YP+efVy3spvbr7+e248fYyXrTdl5xIBFtFVXLq2yvLibjtXgYWNzQicvKDKdNiup8JvtAUdQwi6pfYXODDuZ+N/uxx8Pu48Xn9BAQ6DyjqqqmBnMSLdDgke0lfA/BUYlCCHh2F66c7z3dLIC9aJnbhqHtpZMC/ssBJlJlXXJoDvgrre+ijOLp3nk4w/xkuOH+cl/+r8zX/QoRyPKzQ1suoGtjizOz/J3/6cfYWlpiX//i/+B506c4Hc/8du4qmRcjel3CxRRio5XdDodxqOaLMvp9QY0jUepXFwjMgl2pi1CeYZ3NUoLzR6DhJklcWIrBFRR472jdg2NazBKU3Q7dLtdIgqtLc5pTp+7xHOnz/Al8wjBNTSuRsdA8A17di1z7OhRbrn5RnqdnOPHj7N7/0H687Ns1SWTSTW1ayq6HTpLu7j9DW/m4uwyg6UVJk3DL33yU7x1dDe3HzzA5dWrMB7TzTOWlnZz4sRT/Pwv/hs+8YlPUJcT9uzaRWYsM/15Du07zOKu3fz6b/8WW3PzzM/M4kJAa0PdOKEnx6TtSQ4A7W5WqUD0jnE15r999jO87tbbWD6wl8HsArfd8lL62QJg0GTpT0sMck4yI/CvsS0MHGilmir9r3Uo6Jg4pWeDIUaZLbU/l1YZlBVY0iUvPLREx9jEIZ2afSqNiEFV0iZ52FGkSNsxuRUE1mnnRQkVRiZ0SYkUIkZZeuRCp1eZzE5iQKsujoAlsV0TeTlEsLqHTvw3n2A8bdvfn8QWU6CF0p4LtoHCEqxsCPM8Y3bPDEf3HGKtusILp8/y4IP3c8ONtzPXmaFBnDVCUk9ZtMhGjG2paUwmE7qDnlgYaTXV/MUos00fIv1BlxARTWNuZaEOortqXEVmC0LwjMdjFheXAVA+OS4oyJWcZV0HtMuY3XWEl+45zFZoWC1HbFQla5MJ569e5uylc6yubTBuJpS+ofIOX5eUST4QY4v4GJSKGCRAMrcZNoPuYI7lpV3sXlrm0OIyh1d2sXd+kVmbsWCyaQBhaCoxe7YW5wPGai5d3UApxfyMwNAqwmg4YWnX/HStjEQpUC2eN+3sJTrI2rxl9v+ZOP7QReqaAhSZwiTb8eAC7wodVSGLRWBYjynrivn+DAZL3lJjlUr29EKesFoEcyoh5qCZ+JLoAl3dTXg4RGXwOHwT6He7eBfFCiVqdPRErRnWE5jNuf47buTyc6fZeO4C5y+8APMr9IoZoc+GiA8e2ymoXUNdlvzF934v83nGz/7sz3LmwllsLrOyJjgyI6Tp4EWoV9Y1/ZkFQrDkWZcmhdO5JpB1LEorQl3KzlPL/js3NsGSAsmEpO+aZlU5MV01mU35T+JRhzagJPHXKk1hOkQ8menhmlqC8oLj8uXLnH7hFJ/+9Kfp9XocPXqU17/+9dz1yldwy20vxcaMyaRk0OsRc4svCs40kWZ5P1ezDJ9HLo9LTn78d9iXWU4/+CDnvvQg++dmOHDgACdfOElvfpa3vOUtvOzW29i3dzeDmQ7dosegmKHyji+feJDH1p5iYd8KJQ0uSP5NCMLMEuskpndeUA7lHFoZJqMtbn7FyxjsO8gNN97N0ty+tNCaVHLk2qGF0YCdgmGlNM5LKKROlP2mNchNWhjvmTIkQ4gYoyWCW9v0HGoa8a5pRaQt21ReO6RuGQQK0lrmGkInl89LKZUKadI3KdlrK5gG1cnz6QQ17UAf0p++aciylmQQscaiCNPYDoWS954IQyphb0ZpCQNNr62SF6NSbYKUIviINYYYIpkuiFhc9BhVsFgULB7fy6VdF3nyySfx4yHHD96QfE6TK0yIZEknFDUMJ54mBnb3MkJskGQ3pr3nZFxidUZuFd5DOR6xuDifLJfEFDazhZT5dC6sTd2Omi4zlJXIVypXYXPLbKdAZYbFENlFjyaPLB4YwPXiy3px9Qq9mR4jXzGqRpTjCeNJRdMEYlCUZYMxmsGgx6DfZzKsmJ+ZZfeueQyKDEMGaXsEZVNjA/RNkg8HT5bJhkFkF5atrRJX1+zZs0IahbG1NaHoZHRyLUxdna4GJZ+kUDYVePHYxGVicqwhBIdW33I/hv/fjz/a3/AbVPbpOSaKP1qMVEHyY2yRYZUhRyIW5INrrfllIbDKiFVMcLLAYyRPKQl428FsBGovdNxr1N7KUE3E1kV1NeuTLbqmS77QYXJxyNzCLN4JccNqK/BNZsWUlUDVeCaTird911v4nY9/jGeefZKBnqHoyOzHN5OpkWxZ1lPfvdF4i6rZRGmBWbIsw3QtIThcU2GtJi8k9qLxDpsZIOKDOER4H6irmjaCo2Ua5bmQF5xzGGQxxMhJDkon2nqNa2qCdxAcJsvo9zVN01DWNV954gkeP/E09sO/wh233c5bv/ON3HLsMFvlkNl+n+fXVjlx6RLDvAtG04SI6lpsiFxcX+f581fYvbyL2X6HvXv38sN/54c5csNx8jynMBbf1IyrLSajkdBgvOJ/+bEf5Vc//xvksz0mKqLaiI2084/KSOdE8oSLkvJr6oaX3XQz77zpbl554930WQFyiOoaqNc5h7VmKrKMOwqGc050LOn8iNi5hVJkcTZGT70QZRMr9OP2MSlQrdO6xxqzwzuxoihEJOHSfKadvbYzEZWKXfszdV1P7bCaVHTa9yvvuUmLXLI9AoKXIpllxfRn2qNp/JS8Yq0ht3qa/Ot9SDotkv6H6RyrLcxNU5NlGTYF56kYk5FsRq4yaldhbIGnYs/sXmZe3uWBh75E2ZTcfN1tuFALvb+9GQ00EUblkMGg396NqbsUxq5Kn0evJ/OnummwRpFnWeoSWxBV1pHNzU0pzmmdMQZqBxtbQ+qyoSgylhYWpqnB7eimUgWra1tEHIOexdaBPSFjMevhsx6uM4ee23YjCcDWqKbbzSnSc0wGgSLX2GQLpYG6bigyg29q8qiE/h9AXCfkNxb/Wk3TRDY2NlhZWUFrqGtHnovGqt+XLtJsf/zb2lK9g3kYIQS9fZ3oKVPn6xfeb6PjD12kvmnHmb7QFhKV1N9N9IwbicIeZJ2peezOH5uCMVFmAlpLPIWxGZ6Acw29vDP9qaiEkFA2NcYIdj01mPXikdekOPks7zCZ1Cwf3cc9r72PxV27qS8NwWi88lTlmAsXLnD6/AUuXrpKWQe2trZY6HXozgwwClw9xnQKXBOweYeqquh2NetrmyytLPPqV93JrbfdgQueM+cucOHSZa5cuZIWhobMOMbjIeur66LjyCy2KzdyDILDN01DbnOZVzQOFTWdLJeuMUSsytAJciJsOz+LvU/Au4B3UqSiD4RaaPWZLej2c7BS+L740IN87cTj/NX/4T284vX3cMk5Pvfk19j0HpeB8w1aWVQUz7nxsOTuV9/D33jHm3jp4QPcdNNNaK3Z3NxkMhEtVxkjc8UCnU6H4KHaXGVuaY53vOvtfGb8OKPg8L4RH7vgxCoq2tSNCH0YB8ZHVooOrzh4I3fceCdd5gl4TPRoMrwXnV0bdQDbglEQSLjdNLSFxlr7dSxTEUWra4qatXZ6PncWvJ3FoX1MChTT52+P9nnaYtAWqBjjtEAB0+fbKdR+8WsA12jhdr5O+xze++nvJwJiM/259r3sFNa3gZjt+Ws7Wq3sjnMYMUa6mXZa72JJP5vnrjtfwSOPPcqF1VMcWjwijhXRTpm4dTMh+Jpubzbd2SKa1ok+XZYTIoFOR2Y1k8mEXq8nJMHY3tvikh+TpdDMzGw61+Bc5OrqKlmWsTg3S6drdro8yc8DeS6WY03TYK1lOKrIcitLe0LSdLJvCCjKyhHGE7IiI9fy72Y4ZrAwSx51SsGGXpZRN46ydMzM9KebR2utwMLp3IUQuXTpIouLi+S5Tp+JZTSSe7LfL6ZO6dP3veOak89Lumoht3T4s3T8kXVS7Y7nxUUrwflJIxLFODY4iqJIFq9tNyTDyTbCGmRnrRF7mdo1dFE4hCIunVRr8xJxacY1k4SL2zejblFGmuAJrgbbYXb/EguH97C2tcnAFjTOcebsKZ4/+Ryf/t3P8thjT7K6uSU2OZMxhVH0O7KTNigyYzAmo2k8/d4Mm5ubfN/3fR9/90f/Hnv37mZhYYGoFVUthIfhcMRwOKSuKwDW19d59tmT3H/IAGAoAAAgAElEQVT//dz/4AOcPnUWay15LrENnSKnqZ1MsWIU2DMtqMIstNsx9Vqlm1ley7maGERgGoJK2VVBtBdGoiwE7tYsLi5TjTb5d//+P/DCxjqH3vBGvnL2PD7vo4xGGREPS8KtZ3Yww1/+nndw44FlTj31BL/+kd9kcW6Bl95yG91ul+uuO8Jgpsd4PKRphGvZG/TwCkZXR9OdvI8BlWYu20aemhglnE87z4CMl+w5xN0338k8C2hyVAiSCItC1tHW3kYO2WlvP6YTG6vtdtpCsZPAIxlfcfq1nQv9zj9DCNNi0P5M+3m8uAi0Bastku2is9NJe5tNFqfvaVtEaq5hxrbFsX3sGxW+trC0z0u6D3YWz52wJYjLRIhhe1OptDBLvTyf0QrvBAlHKTQGqzoEamayOQ4fPMzzJ0+ye3E3uYooIx6ajQoi0+h1tl3or6FMK4bDMZ1OD6WE/edczcL8YLo5jUisvVKKqkUVrCYGKCc1GxsbdPt9ev0uhW3nmduvEVKuvVLbhTpE2cjMzvXRpHqaWhgXPJkybI7HZDrStSpZEymUr+mmxjU4IYaECJsbI2ZmBtNz3p7nGKUwVpVndXWV2dlZer08XefSBW5sbDLo9QXhbadRsWVHXluwlFI4315X7Rn8szGU+sMXqW9Snab7gnb2bGWqVHlx8O0YIR1IANiOTipeK5qLyM0ybkocito3WKVTBway9xG5YlBCPpjK7BJm77wHbabprxFPmUdOrZ2lPFQxo3JOPPMMv/XRj/BbH/lvXL26htG5zCO0Tfi44+q5i2k2VFA5EfwZ+/+y9+bRllXlufdvzrnW2v0+ffUdBUU1FEiPgsYGBRHFlig2IxpN1BA/ol5vHLHLMMaY8Pkpxk/iiMYbjcpVzBcVm6ixwQZQeoQqqqOKaqg6p+p0u1vdnPP7Y861zjmF5N4/kusYmuWQc+rstfdezVzzne/zPu/zhM73KQz5gz98PdvP2MrMzAl63Vm0NaXL7FC7xthoizR1zKzq5k08+aKLuPplL+XgoUP86Ee3cuutt3Lvvffz2GOPuexFOJNEIZXPNw1hIF0QkoZ6rVJOlFprtJfTMd7Ow+jc65k5lpJUgevdUrKUf0l7AyoyQjYC/r9/+Saj/ZTRs84hHhiEEuDrOUoZtM6IJNz6ox/w//zr15g8sJdBr4+0kla1yZbTN3PWk7bzpCdt55KLn8yRI0eoVEM6podaXicNodsboKsC62EMbb2/qtUlM09aQyQsy+p1tq04lXViNQERCuXqKMaC0CWLrwgGADt27GDfvn3lQ26tZWRkhIsuuqgMBsUEf/LPxe/JsqyEVksJHB8EpHTQ6eKAdnIQWJy9FMdWBoYSPlzUL5jnS7KfxTCjgyCXBq3FAap4f/He4juKrTi2xcdRBjujUVK5+oaUDm6WaiFw62Ix4MgtuXYNsYGoktqYNePrOXbsKHsP7GDL+u1OJQZPcc9ymkPDBCwEEN96RBw7EeWqF6YtXKtFcQwi9MHKvbfX7VOt1hACjh+fJ09SRsdGqNUCrG9XEGJREzE+ABe/KxBakKaOPVmpLASTgkQiEUgBeRLTbNVdbclCr9ehUnGZr9EglQADc7MDstSRHCyUbMRiwZGmhtnZOaIoot2ul1lpkQUKIWg26+X9cl52C/DeyZvL+C2LORW/Ddv/maqbT2U1jrGmrbd9RruOb8tSNXQD4HpnJO4BdZYPhiTLqAULIaq4W6lOUUGEctXF8oOMVgQqIPNMoTAUDAZ9lIqojzeoDjXYfc9+vv2t7/H5z92MUAHtoeVkcYaKQj+ZaHSuCao14m4XGYTkxkn0V6OI2dkOl13+bM466yympo6VUE0gFUYbAiEgz4jjxEEOUUica9LM8dNXLZvgVS9/OS//3at5ZM8+7r73XvbufYTdu3dz6NAROt0ug0FSTjJBKNBpwuz0HOBgKqFUSVCRviHRAFnuMjeULAMDeP0xbah6qGq220GuWMnQulOZyyGs1clyC0JRCRUqSWhL6E49xje/fw+q36FWbdBuDdPvxyhC7nvwIW6742dgNR/4i/fz1Kc+mcmjRwjGIo52Jtk/fRjVqGBIHb05z5x2mvEFYqwjumQ5dSzrxybYvmKzK8mbwLPCfGZc9IItgr2klFx//fX84z/+Ixs2bCDPc2ZmZmi1Wuzfv98PF1tO8MVEXPxcrHxdwHGLs47F1y4IgiVBbTHUdjK0WPy7CAzFQqLo5wqCYMl5FLWkIvAshn4KaPLk4y7G3OLgVlyTojm9gD0Xf49SzkmrDK6ygPkylAopJAezDMIQAlUcpyESVTQpm07dxJ33/ZT16zcQUSdUVeY7MTXvCi0EWF2wFt3W6/Zp1JsECtLckqYxExMTjtm2qG5mwY1Df27Hjs0ShiHjK8adWacBxIKMUHE/Cp1PUVqXuMBe1N4Ent4uFAWlUuK801ztN0B7O5Ik14y0m45R51mJs3N9ur0+lVqdwplECOFU4I1G55bp6VkqlSojI01fM1RlJjU3N0ej0UApR4RS6vHB6eQe02KsFAoUftTzm779pwWpRVm9U0TApadhGJINYlIyosVf72+GMCd/ki8aKklMVj6QDk/2E4sQ5ElOVKv64Lcw4chAgXWCk0Ibcu2yLCLN8d4Jdh96hAfuvJt/ufnrDNUmECokSVMipdBZ5nyNTOJgCwy1RhNjhZOjQZPrmKgieclLXoRSjv5cqzWI4z5CQBhWMLl29FtcQVsIibCSUPmVurHMz88hA8XmTZvYtm0rQkj6/T6DwYBuv0+SJKX0kLaGwwePcN999/HAAw8yPT3N0WPHOHHiBEK6yStQilxYssxNdGFYcbRWD21IvwjI8xxVq5FXarTWbSQYHkdbQZqmCELSzFATlmGT8/BtP4TdDyPzjKFKlTAMieMUK6CfpQTVKhO15eg85tP/8Bm2bDmd0ZEhOkHMTN6lp3IyVwAg1YkjexjhGXfaZblGILRhOArYtGw144wR2iqB9LrQRoKnfLs1+0LmIYTgxIkTvOENb+ATn/gEYRhy00038c53vrMcS2maMj09XQaWPM8ZGxuj3W57WCmh0+mQJAlaa1asWFFCiMX3FJPHnj17CMOQ9evX+wn0GEmSlEEnjmPa7TZxHNNsNmk0GmUQmZqaolar0Wq1OHz48BKob3x8nFqtVga5yclJOp0Op512GnnuoPKZmRkAhoeHEULQ7Xbp9XpUKhU6nU6ZwRXPy/j4eHn++/btY3R0lImJCW9PIpg8dswFT5vTarUYao+4SVEG5LkuiSYmx9H6rURbjQWGq8NUmxUmZ46yemScRDuVk4nxMaRHOuyiSSFOHGRfr7vaymAwIIoigsAxKotaWZEJJUlCr9dzChcjI0SRKqHDct1loYgAwjMkDbbMNrTWWCNIkpx6veobhReChrEGKwT9JEUEIUEYOTJW7lScCAJSp7rG3NyAJMsJqjUy7XrEjAZtDFEkiQcp3W6XKAoZGfHu1oEqSWRJoknjhNHhYX/wZvGM6U6nqM3iWZgG8tx4ghWcZDX9G739xwQpcfIlXrRZ6/tAXPZUlSE9bUjyjCj4FZ4ovn60QLwolkGSzGRYLIFwtaxS7w2wWU6lXrbOLakNWCzCOIV0paRXXM6YnJ/ins4v+cGPf0gvSWlWqqSZox2HkSXJHGmhUqnQGyRUwpDW0DCdmRO0200E0O932bp1K5dcconzaJKKJElK6rLJHbtLAbl1wqoSML5Q7yZXS61WQ5uMTqcDwhEchIJGo06z6SYs1IKy+Tlnn8lVL7ySeJDR7XY5eOARfvzjH/OTn/yY+++/n5mZGdI0RQaho1cHrl6jlCLXqQvW1iJVRCIVtIdY+6SzmckhlxKUI0vUCIl6PSYiOOupF9O68BwqWcYv73mQHTt2kNqExtAQgVLoLAehqUVNjh6b4vNf/AL/11v+kET2OdI7Tj/IMcr1faFcn4/1rLmC9SWxRAiGwxobRlfilBmd7YjJC6UHV4QvzCDLoSME8/PznHbaaWX9plarlYQOIQRTU1NccMEFdLtdWq0Wx48f561vfSt//dd/zbe//W2uvfZajh8/TrVaZW5ujptvvpkrrriirPsUn/HKV76S+++/nzzPed7znsff/M3f8NznPpcDBw5Qr9fJ85y5uTne8Y53MDs7y+HDh/n6179eBtJzzz2XG264gQsuuIDzzjuvzLzm5ub42Mc+xhvf+EaSJOGtb30rn/3sZ1FKsW7dOm666SbOOOMM3vSmN7FixQpuuOEGAL70pS9x44038vSnP52PfexjjIyMlG7PWmvuvPNOer0eL37xi+l0OmitedOb3sRffvCDzMzO8KxnPZtHH91PFEUYm/OKl7+Sv/3bvwUREASqZEMvhpoCEXoxpZyJiQmmZ2dYOxJyYnaOShThJSSdzJf0rEFBWR+U0gWANElo1RtuEpcL5BCEW7R2u/OMjo3QaNTx5UgULotySiF2wbV7UeYhvOiuO3brVdEt1WpYNgkXTcUuIAjSJPONw45ZmCQZyMhp5QFxoun0ukxMTJBnhu58n34fmnVQgWRmpkOv16HZbDI83C6DoJuLXFtCt9ul0ag7tQ5bwMgLq/PFGf3izXiRg4XtNz+Lgv+IIPVE0akYHFKUBUzQhAiqQUiaZ+jAgHA9GRrKPg/3uT7YYAsPXfr9ASO1JsL3S4H70Uv6hMpVLQp2oGNn2rLBUkpJqnOX1WmDVYKYnMf6J5iXA0zVYmQOwpKZzEnVSI1RBmMUQRBhjEZoSRREpN0+rXaNuSThRS98ISMjI8zOzlKrVxDCTdgqKIqgFmM0CEMUOG+avCyQu9WSFM4XJ/BkBSlBCEueJchAkPvCcTFZ5nnum0Rcdrbl9NPZuH41lz/rqdx9993cc98D/PDWHzMzO0+SGbRxuL+1lnotpKIESZ5jA+haTW3rmej2GFo7QoUTs8wJkoyWyXjjVc/nKaetpa4s7UqVudkuP/7xT/nizTdx689+Sq4l1aiCFpJBnlKp17j97jt54exV9EcMx9J5kprrgSssDwROeNfmTrDU5gapcqROWV5fzXDYRhJQ0MWkosQ5CigIlsIi/X6fVqtV7pP7fqiibjc/P0+32+Vzn/sc55xzDq9+9as5fvw4AG984xt5znOew3XXXUeSJLz4xS9mdnZ2SYCy1nLNNdcwPz/PbbfdRr/f59JLL2ViYoJbbrmFyclJrr76ai699FLe/va3s2zZMm6//XZe/vKXc+jQIVatWsU3vvENpqeneeELX8htt91GmqZ84QtfYMOGDbzgBS/g+PHjWGu5/vrrufnmm/nZz37GKaecwmte8xquvvpqHnroIXq9HkmSLIH3Dh48yBve8AZe97rX8ZWvfIWPfexjfO1rX6Ner1OpVLj44ot57nOfy4c//GHuvPNOrrrqKjZuPI3Xv/51HDx4kI9//ONceuml7Nq1iyuuuIJLL72Uq6++2tmh2wWyiSivuYPjDdBsDTE13aFvXAY6NDrsyFDkKE92ELjAEscxw8NthIBBL0ZKSb3ueuYK1C6QyrUza8PE6Bgo6Z6JRVOMdA1JZYBxxamiWCNLGDNLrReJ9QogEi+H5HBIp/QhyTXkaUqj1UJr9yxmsaUWufpUkhiOT04xNDREqAAjyNMBgx7EfUGSDFABjI6OUqtX3PkLVy9T/hjz3GWOK1ascFPionhUXl8hyjHv6OzFeWgqtdAnBY4Jq8RvfqD6j4P7nojeB9hycAsUTtU4sxm5Xz0U9SiDa/lZyKIUwtMgJE59IlKL6lHCkTEyawhVwKI5zL3sDceM8JlbpUJiUoy1RLJCJapybP8xxsfHiVf2OH7oOEKFyECQWk0YytLuPM9z19MVBZhEobOEuJ+wbGycZzzjGczPzzuVidxlRkJ6iq/OnKqAD1Za5xikz7ScyneBcS7urzFWO+sCXxvJvQ6ZP22EV303GvI0Y74zQ7/bYeb4MU5Zu5rxsRGe99zLqLWGCaMa/UTz4IMP8p1//RZ333kHc7MzNIdHEJUqIqqx7LRNzJicjMi3XmhqAqJ0wDPPPJOnbN5EPZlHJzkJAhUIrnz+5Tz9WU/j9p/fwfUf/lseenCHM7BLUozJieOU79z5E9Y/dQvzNiYPvMqEAqFcvUAb44IVTrUAkxNgqQcV6qLu7nwxppYQavx4YSmbrdPpMDEx4fbxhIY4jj21WTIzM0Oj0eCSSy5hbGyMZcuWlfWbfr/Ptm3bOPPMMwFoNBpLajjWWvbv389tt93GD37wA04//XQAfvKTnzA/P1+q2DcaDVauXMkZZ5xBnudceeWVtNttvv71r/PmN7+Zz372s1x55ZWEYVgez/Of/3zA0dkLEseNN97INddcQ71eZ8+ePVx99dW85jWv4cCBA0xMTHD48GEOHTpEkiQcOXIEay0bNmwgiiK2bNlCo9Hg3HPPpVar8cUvfpE4jvnkJz9JrVbjiiuu4G1vexsf/ehHueaaa2g2mwwGCXGckmUZK1euZHR0lIUn81dPhkVTtVKKfjyg2+1Srw8ReMaaU9IwRT8qnf6AIJBUorBk2lUrtSUBqtgcs9f1PC2uAhRaIML+ytrAoh0dxJNlWVm7q9cdUcFlL45/bq2bUbRv5I2CgEg5DZIs0zQrEUkCU1MuQLXb7nirVUGr1SCOY4yBWq1Gs1UnDH1ztjdIUcrVuqSE2dkO1WqNIHx8zemJN8fGLbzhimvw27L9xypO/IoXjcADfW4/ibODN4kTgDQi9AweL1Nz0k0TQIBCWUEoJBEhqlhlCEGGQVtDI6iUtFDEUshWBIpAuKbUHEGgKpi+QKSK+UMzrGsup1udoRf2yISgl/RRkSRNcirGr+WtRZgEnWua9QY6DDl8+DBveskfsPnUrZyYnUFJJ3EjAhecBllGNZIY7R5VlAt21nePuUKodCvSIHArszx3maAMyrqC8AVgbLEiBIxTFUjThNz/vzs/g87dJIPJWbF8LSPjK2i2RjDA9q2beObvPIVf/Px2vv61f+bn9z1AN00ZWn8q1dEx+kHFEUYQVIwl7PfZ2Kxx3oZVHN67ixVDdUbGxjFSYKWh250jCAIuffrTOe/Mc3jbf/9TvvHd79Jo1alVIo50H+MrP/kOLzhrCDlaITcDpIAwqBJnsRs7xi1GrBG+zqhRwrE/FQuwixsLSyfL4u8FPXtqyvWjnXbaaeUEkKYpUkpnzlepMD8/v6T3aXGt6Z3vfCdvf/vbueGGG6hUKuzevbusRxVF68cee4yhoSG2bdtWsgBPP/30Jcy6zFu7F3WmMAx58YtfzM0338yrXvUq7rjjDm666SaMMezatYvly5cvITYUmVGe53zqU5/i05/+NJE3zVy1alVZZ/rmN7/JhRde6LQmZ2ZYv349WZZRrVaJ49hPnqb8nk2bNhFFEXEcU61W2bZtG5///Bfp9XoYA3/8x3/M2NgYU1NTbN68iYsuumjRk3hy3cQ9aNa69gelAtI4QacprdGa31PiZKT9Y+2ZcsO+FpMkiaszDUf8qngDC9PB0vjl1UROnuCfYMLPsgXV9XpF+qdPYH0WVpSzkiRzauuh+5wsduhOKGHmxCzNep12s4awTgknz6E9VKfZqiNwUGhBrLAm90HXehizyKISxsdd8F8IUk9w8otOK8/8oiuUi/7+20Hv+0/PFQtgbvHlDAIn75PnXulZuPXYEx2MACpIKsLRyAtFCgMkNnfCqGFhLm/8J7kHSKnQSel7qf6KigiygIapE08m7Lzjl/zs337K3l37qTfaZLkmCgJCC+1A0RAZQW+GZjbPaeMNzt64nG3rxtkwMcR4I+SyZz6TQCmGh0cZGRmh3mwRVao0W0MEUUiqDbnWZDon045153qatIMzrCHX1ltrFNnUQg9OUVc4efLK85w8zcizAcmgQ6c752tijv47MTHB8PAQtUqIwNDvzHHs6GGOPnaY8889h3e961387itfhRweYnzDBnppRpKmCAEVYWhkmnaacejee/h/P/QBPvOpT/LLh3awe+8+BoOYQEgEOWnS4/CjjzDozPGWN7+JlcuXOWZamnHZlZfzure9mUEV+tYpXQdBQJakoIVvN1jUeAs4O3RHTXdiwqbshisHQzlx2SUst/vuu49+v8+Tn/zkMruq1WoltVspxezsLADNZtNBpiww4q6++mra7TaveMUr+PSnP82qVavKYysmhNHRUXq9Hnv37i3P59ChQ9x3331uccBCcy8s1Bde+cpXcuDAAT7ykY+wevVqLr30UqSU3HbbbWzZssUzzxaUJ4r7+Fd/9Vd0u10OHTrEo48+yk9/+lM2bNjA3NwcL3nJS9i5cye7d+/mQx/6EN1utzzOMAypVqslC/GUU07hwIED5fFprdmzZw9DQ0MlPPrd7/4bR48exVrLypWrue66657wuV5gNvqlpxCEStCq14hkoSLurEzwCoKDwYAwVFQKY8NB4mn+C/GlKMfYhV8WrmWZQxXbE0W2BdQvN5T32Y0BzwjEZTqLF8aDOCWKAsdC9FlenqfMzHQIAsnISMvD8PjA4wJTGEIQLv1e96xSjh+AbrdHFAVUKovrYKY83yeqRQFeHkstUkox/Fef1P/mJh73y+NfL4KPa990tYhQKsg0JjSe/wNudaYW3ug3CUQyQtiCy2WxwlFni/4S4VdtkmIAKLAKrS2BitASSAwiNrSpM5IPcWjvHpp5lWZUJ24LZ1onBKEUBFmMiOcYr0dcfuUlPPnsM1mxfIxK1cFHx45N8dCeQ2zftJ49D+/i0//4WWQUsXLtOtaespG169ewbPk4Q60W1bpvZc411grS3JDnhmo1JEkGCOFGvIOw7IJnjVywBy+s5K03G9R5TpYnpP0eSTyg3++hopA0y6i12oyOL6NebxAGkizuYdIB05OPOXN2aZmZmeGs88/jsqFRHpztYysBQueEQlDVhsrcPHN7dzO/+2Fmsj577ruLnTt3ceVzr+Ci889m08YNSHIOHz5IEsc0q212PPBLbK5Zs2INH/jzd3HxFc/gH/bdwoMPHiaMImyeuNocEiUDMmPLh9kK7WAdE5Bp6OqYmNTf0yKLKkZDMUR8PU9KTpw4wXve8x62bNnC5OQke/fupdlssnPnzjKTWLlyJTfeeCNbtmwpg1fBgNNa8+53v5tNmzbxwQ9+EGeL4qAcpZRjOwrB1q1bOeOMM3jLW97CV7/6Vfr9PhdccAG/93u/x/XXX1/WC+M4BhZ6qy655BLWrFnDn//5n/O+972ParXKvffeyw9+8ANe//rXs2vXLpIkKQNSnudce+21vPe97+UZz3gGZ5xxBu9///v50pe+xI4dOxgMBqxevZqhoSGEELTbbWfX4anoBRuuWK1fdtllpGnKddddx/XXX8/999/PRz/6Ud773vdSqYSkaczu3Q9zyimnMDNzgsnJSdasWeOvt10SlBZT7wu52jzNqEQh7XrV1XlsAdN5irvRdPodxkZGEAjnR5VpRkZb+OHvpwALomDl2ZLYsJBNi/JfSyDCxSifDxQWSFNdSlotVvlwc4RXOBdOCSPJM9pDbQw+bwwE2uTU63VGRguVB4Ox7vMK4o4xjt0npCNGFFnkQp9bQJ47hY0iiywo68W5FIu1J9rynLKe9r/KvH7Ttv/8PqmTSDfa/6lSqZDEfddfopYyerCPx2srqqBPiAVGH046PwqKapQoP8NYgRYSnVuM7/WIbMiIqlOZkzxyx0Ps+tEvWW7rHHzsIGs2ncH4xHIevPdubK/HUMVy+WXP5KVXPIsNK8ZoRQHJoEuvO0tFxlTaIWrjKj720ev54S8eZK4XM9+PCWpNtBC0htq0Wi02nrKOFcsmWDY+yujoCMsmJqjVG1SrdYaGhli2bJwoDJBhSK1eJYoibK7L1VdnfraEjhZqVU49Phl0yOIeXU+ZtsJ1iE2Mj9NqDxFFEaFUdHuzHNi7lyRNWLV2LcYYkjQltaBrTeJuQpKmKAPDQUB69CjH9+wjP/oY7VCRZIJqrcnDe/Zx4BOfoPOKq5k75xzarRq5jsmylKQ/4KEd93P0scd43etez5WXP5tZcnpJn1xoTOYsWQLpFJwTDVIEGF3U43ydySoyq5lN+vRsjBYa53eyeLlTbMYVuIOAa6+9lttvv51TTz2VZz3rWc7S3k9KSZJw+eWX87SnPY3du3fz1a9+tVy1jo6OMjY2xtzcHN/73vf41Kc+VY67NWvWlDWMxbJJn//853n1q1/Ntm3bEEJw9tln82d/9mflfsuWLWPlypXlGB4MBlSrVV7wghdw66238rKXvQyA1772tQwGA772ta/xT//0T2UWdcMNN7Bt2zbe9773sW/fPp7xjGfQaDRIkoT3v//9gKOe1+v1EopsNpusWLGipKgPDw+zYsWK8phXrFjBl7/8Zd70pjfxla98BYCXvexlvOMd72Bubo5169bx7ne/m7/8y78ijmM2b97EBz7wgfKcCuiufKxt8Qz6cdrp0KjWvNWOEwZeePwF3f6AIIhKyaBeb0BYqVIJhBP/VYH7/H8H21nIHOTCmPkVdZ0iQAEk3qlZCEml4ppuHW196UTfjy1YSVAJsGgCoahVQtT4MLWaq4u6kOxCmCQom3OlLIKly4wKUeDiukkBs153sFoNMEuqGvJxx7KUqFg0ay94dhXX/7cF7vuPUZwQi1c6i35x7FBXHyp853C08YqKSG2fVOeEKlw6NhcWGOU/A+HYPRI3m1nhVjlWG8JqZREM4I4g98m8DELQGUhB1QZ0HjnGfT/awfyDc7TTKnO9GUZHxrjwKRczOTkJacr2DWv5k9f+LuedsYGAhLTfodfPkUISRlWs1ehBjLQxRx59hLnZ44T1ISYmJkiMJDMBWR5wbHKegwfuJFCQpTFJ2kchEIEqe2TGx8cZHxlmaGiEer1Ko9Gg3WqwatUq1q9fyzlPOgulBEpKkmRAf9Cl3zPMuXAAACAASURBVO+6mkO/R9KZcxRrGWKVYmx8GSPjy4nqLazRzM3NsnfPLpJBj+UrVtGs1Tg6M41B0Elz9k8ex0YNqlIQpTnJI48yv2cvZnKKSpbQyXsOThMBYSXAZj3+4X/8A4cPXsb5Z5/NuedvY3p6iqAWIEPJpk2n8uY/eANCQyAtoZKO9q8UWgoG/dhRgWVEluclCcYKR3RBOPv2qc4sR04cYdP4KQgbLak3uFXowoNtjGFubo5rrrmGL3zhC8RxTCEHVKvV+M53vsNLXvISPvzhD7NmzZolSg2f/OQny+bZ3bt302g0ys/81re+VTbZFgxBgE2bNvGzn/2MRx55BCklGzduLI8lTVO+//3vl/UuKSXVqjMmPHr0KNu3b2f79u2AE0z9yEc+wpvf/GYGg0FZ2N+6dSuDwQApJZ/73Oc4fPgw09PTnHrqqWXQ/MxnPlNCREopXvGKV/DSl77ULXKs5aqrruKqq64iiqKynnb55Zezc+dOdu7cycqVKx1pRGe0mnXuuusuX0tTJUSo1CLHZIBF9cGimI+3FJmdnWVkeBRZZD9Wl3TMDEs/ThkbGsYaQZq7bHNoxOnwOTuTIn8pNp9Blb2QsqxrGaMXZRUL2+KJ22IxeqE+6ESgF+9tKDNEC+kgoVGroby1ikAQKElQk+Q5qMAxcPMsJQgjTO7FecsLol1vkywEYAV55uDAPHfjYmi4tTC3Cd9/ZQvlkaXncvK/lyqK/Fcm9Z+zWdxA8yh1iERaSZ5n6KhawnTFvgV13HorBIG/mSzQj1PfmBuK0tEH8HUwIxBGoI3Tv9faEgYVpo/Ps/eeh9gYnEKUSowRtJsNvvvtW2g3m5y6ehnvetu1nL1xOencJNok7nvDEKMzRBAS2Sq20md8qMm2U9YQNdpEQxP86Of3kREhgyqZtihVodFwpoLVap2GaWOsa2TMjWa202NyaholnCo2JvdwjSVQgna7yfjoMNu2beWplzyFLVtOp16rkKYpnU6H7vwcetCjWq1iVUhUbzI2tpxmow3GkKYpe/buYnpmkrUrVtFuNzly7Ci/3Lufo/2Eh46dQGWGhrHknXm6x47RP/gYYrZLNU1Q1mCUwkiBzl09TWnHOrznvvtZvWYVs7OraI2MkqsAWkOcdf6FtEdb5a0UuUHkLmCkeUpYiTBakKeaIKpgtYOkCh+fKAjRecbxbpeDJyZJxhNqQiGp4CS0lg4riQsESZaWGbaUkiiKyuATRVHZm7NYow8/lqIo8s2lLgAUry8Wji0musXSQqeeemp5HEUgKIJEASVKKdm1axfveMc7uOWWW/jnf/7ncv/NmzezevVK541WrWG84ePmzZtpt5tYq0nzjFWrV7NqxcoldQvle34KexAhbHm8FggXQVtB4C05lCSIQs560pOcbJYxTqVfWPDsNCiUKBYkmQoHc+tVHCgXFgYrcmI7YNBNOHXdcs/GFIUUBALp1PCVQnmLjV6vh1KCyHt9FSoXC8+/W91aX+sy1j33Gtd3mOcGJSnrR79qqrFGkOdZ2R+llCptffC9Ve4+BeQa0ixhpDnk1N8p2HPuWgdhEVkMQRg59Yiggo+d5f0uoUlry54yUZ6volqtlBClNn4/L6O0mHjzODqaR5bcosGUc+B/9Un9725iyQ+WXDix6Kdw/L3QkYbBGhq1BrO9WaDpcGnj6cbCgDVgA09h9XQIEZRYbg4kWUzoWX2uX8MghWP+BFoSGUVswQqLDiy9NGV8xXLaE+Okx1KaUZW52T7DzQaVasyRR3exYeM6Np+6ksHccZR19RNjBSJ03XzK+5oHjRZZati2epwsTnjFH72BC562m7/520/R6fVo1pvkeYYx2pn8BQIhBdoEiED4ZkRDq90AY2m2KKVdlBJgcuJ4wP5Hj/DgL3fwlS9/heHhIbZs3sT27dtZt24N69asYnxiFVmWMjCWZctXMtRqY3MN1rB39x727dvH2lXLGR8f5+jkJD+47RfMqICHZjr0spxRC/GRKVRnmiMHD9GZmqfZHEIai9UaLS1SSQJlMGmGNQqp6kzPz/Ho4UNckGwn0gHp0AS1dZsJOUQaQujmPUIrUdpVLpRS5EYDIaEMIbelOohSEWmSk0k3MfYR7D56hD2rHuXM1iaUTYhwTaXG4OV2vISOhY99/OOugRdDFAXkuVNDN1jOPvccbrvjdtrDQyCcCZ1hgZBicR5LJZhU6M5YC9KWLC0ofKBcRl/sgsA3gBZDXvii+QLRZWxsjC996UtcddVVZePuLbd8DYNGKHyrg8Bk8C///C8YkaLJEKEksxmRlQt1i2LGtotrFMYHMIURUPDZArTLbuQCApFjUUIu0rkTCKGxZAhbiJL4zzbu/K1Jy2tkrXN4Q2gsCY8c3EU1bDBUmUAXvgaBvz7akPYSRkfHkALS1GU3YyNthK9oGWudu0BunFcUCzBh7qeU3EBnLiFNBk5aTMKqFRO4jC5HFPUfpch9jWuu0yeSjiTSrFXcsS+B+txEn2cWazPCqLj/jmmLEL7+ZDE294vlECEDkhymp3tUK9BuN5xGJi6DNP7aWQu5hrnOPCtWrCjHh85dABskqYcKF3SOXG9XYX+5cJjaJFRrtYW+KPv47Os3dfvPz6QWX2tb4MHOiVRKiVWWlJRAOCMvt0pY9B4PNSy2o0ZacpGjraEaVHzDJywu8BZf7ArjGoR0+zeajC9bzvT+wzRkxLatWxFGc3DvHuLucdL+ECbtEQhdwgq5BVMIgApJFFSRFUutlnL6utUcPHKM7swxXveqlzO+egN/9Tc3sH/fAeq1ps8AXVOiEE6Q1honwyKlIjeWQDqzx8wXumVewB84G++ogrSG49PT/Nv3f8T3f/AjxsbG2LB+LU+54EI2btzA2RdeyPjEchrVGpEK2PXQgzxw730Mjw8xtmI1Dzy8m0/83Y0MtGXTuedTVYLVY0NcuHY1a6pnsKpV49jRSf7nv36f7956B1I2CKoNcqFIdAY2w2pDLWpjpGYQdzg0eZyZXNIYXc5djx7lltvu5KyNG0gAqcEECnzGXEwLS0jkXrNMG9fv5ewI3EpxYOHR2RPcd3gXy7aMs1JMoG1GgEKKRQV8f7s3b97sFb0dBFwKviIYGR7h/HPPKyfZJEuphBG2hAyXZvFLBt/j2GRyyfhcNL8sedvimsOWLVv4+7//+8fp8Ckv3yAKWLxYHHtY2/En/QpdySXQetkIKgRFP9DiWkx5LJgFvO7kSW3R31wAFBQOsO519yVWg/DGnEI6OE9iyUjoZHNMTU2xfcuTkITFOt8vLSW9Xp9qVKVAxpIkJQoUUaj8c6lK36hSQdy/tzi8Ti+jM++Yq0NDw1hjmZ2dJk41tcqCMLBU3iRSOq1BrS2RcvNM4JUyLAYpvUGlcOaM/X6fai3ymY+HMW3R+CudrYxyNyb3BzV1vI+xmooJyutuvEeWRJT1qm63S61Wc1lQOf+5rd+LabVrJ9WWllL9C+TACQAv/P23pR4F/yfhPpZe2CI9toGlrwdEquHhQItCeskSymbaMq32T2NmUowwRCpCIDG+ca6w7cilJcVZyQuryeKEpqpAoGiNDDMrH2NsZJQ1q9fxvX/7Dt3+HFnfqRHkuWO5Oef6FCl9HxOQZLljUQWKyvAQI0KwZvUyfvjdb7H13At5+sXnM/bX7+ft/+3POHjwsLfSkATKMYiMl0yqeEFYrSiZfcr3RmmTMeh1GfR7joaephibE0hJs93CGM1cZ56777mPu+68l3Z7mO3nnkV7uE01UFx07jns3bmLZrPJhWufxpf/5Zt84xvf4MSxI+h+hxGR8bznPYvTT5lg9WiFlgyRacLK1aNsef0rWNUI+PK3fswgyzAiJIwi0lijlLOkyLIMYSXzccYRG/DAjn18+xf3kIQRAxW4qTyAjNSt8UVRubCulojBCO1cSA3YHISXqDE6d9cjDDnW73DXoYdYOTFBa6xGW9TBSISNEF5SRwI6N2X/iLXSGfxZnNMtuElfOMhXSUGl8OWyLClGP26G5995aSE+UvRvFZPu4m2xIkRBMS9gSCHwK+OF1MdK92vgC+qO8+PkGoxYxHEUeOanzzmMxAqLFY4/65YHIOziuokhKOpKv3KOcxNxsbspV4x+ZyXJjSUUltwkKAkP79zJ6PAYw41xjD9uKRxj0xhDkgwYHh5FCRc4kkGP4eGh8vuM1l5F3AWmXOeliG2cZnTnuuTG0mrWaTSqSAmDgSUIIuc8vDTnKG9WrzcoPbKiSrBwGoV7s5VYT2pI05xmq2gb8LWqRfJMSoVe/UIjleTosRlq9TaDgUYFi+e04lgEUnqn4Tih3XbUdePXCzJw5xCnKcOq+bh58eStuJZLIcHfnu3X6j1cQEBZnqKVLcjj/kUHq4Gi6PQTWJCOoZMaX6QUrj/KWOG9qNxaLhcaLUHrFCGhHlXIY42sRDRHR9mw/hS2rt7KytWrGR4ZY7Yzy/KVqzh6dJKpqSnWj7XAagLn94HWzqixGgWkset5qihJvVZh+5bNHL79Lt7zp2/jv/35h7jgnDP50//+J1z31ncQRY6yTg5hpYpUkjxzqpVCSYxYaOjLAWsydJY5IVljPQVaODaR1ZhMI6X7rCASRKoKUvLLnbsxNmV+apKv3vwllrdajA4P8/3vfYvDR46Q5hnDjYjTN63nqqeex1NPXc1wI0ToPjbOUVohjKsV/uHVL2Rs2QSf+KcvY0SdZGCJVIARAZ1EEzWHSG1GNrqSb9+/m0fmuuhGEyktWkl6QAvXhF3Aam5VXrRRQpGVOG8eNyErnA2HFQJUnVQJdk9O8cMH72boSQ3OHNpI5KISVtTdZGpB+QDlVq++Wy7XXlzYzdE6N26/YmXq7dXL7d8JUE+0uUX1QsF/aWOmWzBJvwARQqBCBwlKb9/iOWrueoiFLK2srNqiblZykPxmcECp9CmVf2T8/xYfQwlPlN/xqxOqxZtZ9PcimynRT+kyKCv7PLjrlwghOP3ULbjmEL84EBZjBPPzPcIwJPT3ZzBwrtNRJJfU+RyV3dd1lGtN6PV6dDodmrU6w8122WBrcLJKLvPyOZtxlHXt1whp4nqyhoeH6XXmGK433ILGn7jLZgOsgUHsPnWx429J5DAOonfZmVPWmJycIYoiWi1Flgpn7OkRgWJkF4F2fr7r3Kq9zQfCoLUjpMzNdQhUhJTq8Qn7SZv2bScOCi1kkp54/9+07dcapCSCigzJ0xyP9iHxUjdoQIPIQRYQhMuiNJAZiwoj91cDYfEoWdcNLlFgJUoqcqvJ05xI1einKWGjRnP5MpYvX8GxyeOsXLuWoB5x9OAjzMwcZ9+B/WxdexFz3ROEgSGUtiz+12p1ch2Txn2sCoiQCJ3z4uc9l7/++N/x2t99CTd+7n/yshddyde/8Q2+8IUvMbF8mZPnSZ3ac1gNyRON6xcroJECzjRkSUocx773pArCIowlCByunmUJIB3LSCmCMIJQMnP0BM959rN553V/xGDqMf7H332c++56gPNOXc5pp23kgvPO5cKzz2KoHhGZnDQbgAoxwildZr2YgJDB/AwvetYFJGmHT37+X7HKkf9jKcjrwzTWnUJz+TK6o2OcyBSMryXOM4LcSVjVKcrMma9hWJcBCefnBV5bUQukCRCBIifBmMzVFjIFIkLIkEFY5+5HD1MNfkZ+RpezhjbRVG0kIbkVhF5sWCFKyZjcaAfpFKtsIVCht/K2eKHPk5hS/wsNtCeeE9zK2/4KxlVRgM8xBB7SSnVKqJz+WvFOYa0r6gvrYT9J5msOysfAAtkT0rrAj0VjULgJ0PrYJKx/DoQ730IBAe9eXSCK7r4UijBF8CqOqJgxBZIQ7aHInBSIgZgdj9xFpz/POWddQkgVSQgojzIIMg1JphkdG3IQawJx3Gd8tMii8OQoQ55rgjDEAN1ezPz8PEEQsGzZMirBgqKntaBzi9YZrXaLTFNCdP42A9Dvx1SrdW+f4t16/bhzmacL3Ll2lhm1Wo1KpRB5NQvW9a7Ry3lMaZif7yGEYHS0Qa+Xe5dcR7kvpAistQQyIE0t8SBlbGzUQ8LWwdTKaQDGceoV7BcGWNGBw6LzFWKB2Vck/UWQKl7/Td9+rUEKIFQRipwsz4gC5SYv3/KLEYuweEeMEBhS785bCSolnu+WSS7rMbIQAwXjWU2VMCRPcmpRg0qjziCZZP+j++n2+kydOM4ZZ5zBo3sfRkrX/9DtdrEmh1wTKDBpjs4ycmuxSUzc7dHPNRLFyNAI/TjmrX/0Zq790/fw6pe9iE989gv8yVv+iEf37+exY1PMzs6S65w46VGt1GlUmg6e8WwirMO+tHfyBcq+GaUUQahcAzQGETvTPVRAVK2QJAOC3PLRD/0FL3j20/neV7/C/T/9Ac+58Gx+/6rnsHHdGkZHhwlCR+Mf9DokWmPRKGHp93tuLYAkUIJmNaTTmeWqZzyNHTuP8r2fP0RWbxFXW7Q3nE7rtM2YdosOglgrdCoQKsLmFmEWQm4pX2VlSS8X4AMUYAUGhbCehYmrExikc4MVISKs0Mkyfn7gETpxl+nTepy5dgtjwlIRNcAZQhqdE6oAgwLpQCBtCwwNisffkVMccyz3IOTSSlmRz7tZ3+158rY4e9HlftpDVsU+RZAKCEjJUSikkiQkZdbj2HAWq4xrT8C3afhmdWToFb7dBOrDMLr8ztzVZG3gkYQMKVygcfCgcRwAv39xbyKPV+aLMkGfg1JcLUda8g7PgBAp84Pj/HLHvVSbirPPPo8GTbSVntkmCIOFZuJWq0Xo4bD5+VlqtWqpJl48s1Y7iadcWx6bnEIFISPj49RCR1DJc2f0idWlggMefQhVMWH7CpiE3sATM8ZanDgxx8hQs5z8y3qghU43IR6kVCohrfaCHbuxC1nowvtgZrqDMYaJ5a4Zt0Q4BC5SYssAKIDZmXmq1SpR5C6mNsYL5Erm5maRnupf1hkfl0ktMCkL2/vf1u3XdubWOlhHUQXp5EcIIhDa69S5B8/mbvXh+qtSB6LkOaExVIoJR+LosFhy6WAzI7xFuQ2xWmNzC1qA1BiR8eznPotbb/pXvv/9H7J582Z279rJlc+/gsf27OTQoUNw3nbiQYomxgSOIp4nOfGc8+yJZEBsDPc/+CBPufh3aNVqJEje+Lrf47p3/QW//8preNdffJDP/+NniNOMh3Y8yC/uvJO9+x9h7959HHrkIEmak+MUxyuVmhOvRWPQBFFIFCwEKSFBZzlCKFRUwUpFq9Ui6Q8467RT+cgH3ovpnODzH/4Ltqxbxdtf9ypElhNaJ1czf3SKTKesO2UNqRDEOkYiiAddajIkzXMq1QYoQZpmhCIgHaRc8TtP5rYHHuZwUGV469nUNm1hLgjIlGWQaRQVwjDC5BkBgpq3EgiAmNzTcV0NQFmcRp9fBlojPHNLu/uNmxidpbKbmLv9AdVKgxOJ5K7Dcxzv3cPu6Sm2r1nH+tFljMgxRmkRKjAMsChHNuBks0IPCfpXM4rppMiCiuAiFv3Xj9VFWEwRwoq/yUWvS08aMIv+5b7TfVvmXykEvCyQYL12v8uPpM//FrKwQvXafdLi14usx+DkpfLy2B3TrGg+FRT+W7bMLjNc/XdRNcSH4yJUFcE3Jyfm+OwUR48eZX6uz4b1p7F+xWkIFGmuqQUV75bsDrTXzcmyhOHhhpcXct/caFYfv/qXbjHZ6fRoNpvUG/Ul80QQSHKjHbnIGjqdLpUgpBItvbfFJN/v96lUq2jjziGsKDJtCD0cZ4FBnJWisKNjrZKJ51iGS+s+1sKJE7MIGTAxMYTx2ZsxOdVaBfBsPN8eIKUgTZzJ5MjI0EL1wi+a+0lGpi0iCBYcj32W97heKf/mLMsJvV1K8VnuJ78V2689PEucRFKuUwzaPfTWPYZWCHIfgCDDCJdhaJWgwoyAjBztFJY9VKGleyACm1PJDDJOyIVFZK4iHUgwg3keePQu9hx5kEpbc8WLno5Vkq2bNnFnLeMn993BS1/6HPKGYt/eR1mxfIJ6VGGgLY8de4yJZcsYGRunWqkip45w03e+xquuuYaZ2TmWrx/n6tc8nxs/ewu/94ZXcdaTzuPZlz2H5z3veVz7J79PVHUip3t3P8K+vfs5cOgwO3fvYs+ePc4DajBARClYS8YAKQNSo6nIkKAZUQlCpud6zM0cJzEN4kGPz77n/ybLTvDD73+FC5+8jTO3nMr01HEOHNxHPNd3Jn7pgIufdjHHdZ9UpvREhs4SAiwRGlUJMSrDCHcNZWaxOqCX5sj2KKOnnE1z85kcFxArByWFYQ2bSbI4I/KK8VmSosBPuLLMQwqNN3AlRosr9KM0NnPSMdY6qRwpJUgHr1arVTKjyQixUcSOE9Mcnp7ioQN7OGVknPVDK1g/vJy1tVECA6kIMcqpMEg/cxkvvxTHMda4VWmWe0KDLLur/Ig86ckvHG49NFUI/JaKC/6nlA5+jaIIKx1LMde27J/KskWK9nle0qVT4RrVA2uRWiMVyDBAS29a6TA+lPEEImtQ1kHQASBlof0myKxgQOg6EbUh0DlZdx4lDEZZ5zTrs0tplbOPMAuixZaT+9Asue7THzgDv+UTy9m+5RyqtDA4Vm0tEBhtSyJImrosanh4uCQLzM/P0243cQaIRZ1NlEQGY10NaWh0hMD3EAGexUl5bGnunK2HhoZQxWtClPvHqSbJYoZG6szP913/oL83xV2N49wrzzdpjdY9nGZQgUAK6QLZwpcyPT2LtZaxsaaDX4E0taVwcCFt5DI6VwOdmZmlUg0JowVITgp3bbudeSqVGkmcIwv7u6L2Xo5D74Hn/6K1pnqSpNNv0/Zrrkm5rRJF9PtdcjSKql/F5aAMOX3m9Ak63Tn6SZ8sdqQCK5zLL8Y4NQObYwxUZESPGDU/zdZWkyDy+myR67PSWqNPXYau9rj86qcyMjJCrzdHWG3Qr3eYYopV52xgb3qMWsMwOxYyE0+xbnQtaqjFdP84M6bL6uooiZ5l5PzT2ZFOct/8IzSHh5ianueC511EtrLBidkec90e9+7/BSduOcL5R89l48YNhGFIfUWNp2w6kwvyzQySi5menmZycpKZmRmSJPHiljlZqhkeaVONKgRRyNjIKI8c2M8v7vi5+5xKnWg8Y27uOOdfeSFp0uHe+QOc6M8yaGtsRTEfwpo1p9FfN8SJrEcv6xI2AkwuEFYTCgiMpqogsAppNDJO6OQRdx88TjyxnvHtF3IgAxsKpFWgA4SRCKMJA4nOtaeUqxKY0khHXhEOyrTCZU9uOYELENZglXUZs/WUX7/+FwLXn2NdnSO3FlGtM280O6dzDhw9xLLgGHtu+wW1+YyNK9cxum4DqTZUqxG1apVareYko4zgnLPPohopwjAkzR3V1+QZaZoSRBXiOEXIAKVUaVyopO9b08aVraQqZY6EEIRRFa0t/d6A41PH2LNnD/sPHmR8fJx1609x5n5hgLWCTqdTKpCPtIfItAURkcYJjdAS97pIKXlw925m04zhNauZFzmphcgESG0JpKVJTn5oP/HMcSq1iCR3Hk62MUSwYTOZirDdPk/dvpVLtmwk782DUKRxn0ZQQQlJZ+BkiqpB6OEmjVCOoaG1phJWqVQqtJvrqNVq1KKa73GUQODZh25SV7KAyQTdXpegEhBG7unudgeOuFSJ0L7mCKBtjrQBWghm5zrUajXqFdcHGQg3bwtR1MzcmOrM90o6tzMtVGVzbJa5YDg01PLZW8zY2ChGQ6HJ2u3G3lKnztBQvazVOSTN0cZd+4Cz1piedpJk4+OL9faceoQxEIYBWme+FuquRZa5RcjYxGi5f/FzMMjQWlCrVokH88jSQPLklEiW+bgXOVnEQpUIYcpA+ttARf+1Z1JFw2NqNBrDgD6RVFgyDk4+wsGjj2CEW/1Wq3Vq1Qa1asOVjU2OsKFnyQUuFTcBw2GFC045k3M3nYG1GcL3nQAYKQisommqRASkaUxYqZHkltzAS1/8EqTJmJk8QjW0rNq82QnDejPAZZvOwipFbgwZBisMr73wKeheH53lrNkSYlXE0557FQQVSpgpTYiTPqlO3XFoGAw6Tjm6FjGyfg2bTllXqnWDW4UqpVxWIGVZq7r4yRfyqpf/LtVqlTzP6UxPU127EmEzB10pUF4njcwQhSFZljFIBhC4vhKrDRKHk/fm5+hNzzLo9ugOUggtie6y61ifw2FEffMZTFmDaDRJ4j6BlIhcIKVj7zkVhsL2oKjF+JW5ET4zBm09tCYcaAW+4G8LkExgrPQ4hltNYl3wwxtn5iiMiNBKQqDpAPuPzTH3wwe4vXIPFz3nCubihDzPaDVqrFqxkiiKmJ/rsu3MJ3PWlrPo9TpkOZw4fpw87bJqfAVznS4r1qxHRhXXvC28YaIKHFnBU4ArVTd5d7tdpme7PPDwbnbu2s2gn7Dj4Z0cOzZJtV7n7LNXEExrhoYc/BkGFabnO6SppCUq9CZjokoNKRTxQDCbJeRpTq1W46e/eIiHH3qY0y59JpO5hqiCzA1BltOQmuN7d9H7+c8AQ9Csk3c77klujdB66mXI9ihmdoZtm7azcfVZVBkwl86DMYxWm0ggQzA5N0MtbFCv1z3xyKEQkgUZV+UDkyj6lsq6ixtHJrdIn4X0+jEaQ6vRLskGuc6oVqOF8WH/f/LePNi2qzrv/c0511q778+5jRrUXyEJZEkgQA02JEZ0Dm6xU47pbNLwXuHEqjJ2qiDBfi8mNHmm7GCbsh9gEsrGhXtjjCAVbNmGgBEC1EtX7ZV0m9PufjVzzvfHmGvtfS7EqXqxTRVaVbfuOfvsvfbq5hxzfOMb32dRykjWoYSmvVgu2RwMw7gogr6fzOxlb9F4MscpTafTprAFsSntVmQfk6Dq0GjETKcL4jhCsQpQ+/vzEMS6dLtNcas24Lxl3Z23nPPPnNlGa01/0JVgWZKFdAAAIABJREFUAtVnSvWSWEOp2l/uY29vTKfTOdArV7L/ppM5nXZPWhESQxR63c5m61UapoRs0esDNakVPPjtH6DgWx6kZLJKTBMfL5kzp0nE09OnOP7g3UTGcOH5x+i2hnSSAWULoQwkUzGVQLT6PAZDVCHpPpSWgbX3yjreSEcHui7sK1eLyZAercgoDp17fiiKF6HuIAi+wYRXpS9L9uuJWus4icIGL6TqldhBy1EaT6wI936tenE2E1VX9Y4Sn7bYipBgsahYsXn4XFFjWPt0QR7Wujp8S+grUmE17IswsDxsWLgYpvNdHtt+lNO7T/KUm/I3TzzFvarBcjRk4XOKfCI9LV4mGzkwYZkpbfDaVEoHKhyz9mC8NFRr5bHKC80cBV7hvWQIznsIwUw5W0F13pV8Tw8WjE/wXuOV0Pet0zSbR9m397PRvYhe8wLqdcV0so92mmzaYF4UzKeau7/8BBduXor3mihpEqcLJqdOc+LJXRrNNu1BE5+LvYrXhkS3pA9PGbzy7I33+dqX7+fJJ5/k/gcfYHc8I2r0qdUbXHbZdzAYXs7x44+wWC7ptC7GFi1s0aNer1OvNTh86CgPPvggywUcGm1gM0WUJOA00KbZMlg749rvuJn7H95CuS799pBpVpAknrpasHfv15g9cAI654LWRD6CpItJIvLWkCQ+D50M8fUW2g8Bze7OFB3FdLvt0BbgiIkYNOvs7I6ZzVNa9RqtdoMYja/U5xUGLfcGgyn188KzJHUcucfeI42r7RZBiJ3pdIrB02qIpJUJdWIdFioA04kEFxF/9RX9WylZ1GilSTPLZDpjc2MkmVYQo7XWYqKIxTwPbrcbeGCZzmnWW1UD73S6ZDGbMxoMabaT4D4dRpiCxXJGvdapGrNPntymWa/T7jQrxihQsevSNKXXHazGrBfm3mxWBHWR7irIIIF0Ni1wTtNuwtZWTqNW2sAfHPErpFHGgnMCJa4sOsL4WjHG+HbfvuWZlEaTsSSKHZmb88RTT3D65Akuv/hSzhteANQx1DHUAhOmvFkemwd9MA2RkeK88gajIFZJWBdKsFJOZHRM1ctS5toQe4GmojBwrJOmT+tytK5hvcUoCWrWWtAqNGEGjN27QIpSZSTAaBl0PjCzZOVZfr8MVu8Vka6qp+GsWEvlTcVeKj2NamuK8UYpMrck0TVcJmK6vnCoSBHpUsqlbJiMZcJZ9bdC7iAOf9fQaiZc1Oxz5PyL6R09wn7vQe7/whPcd2oPFfXwFoxJJMgYcGpVz1FaVBmdX7H7VlRnFViYodaI/O59qId4KDOnMusCIVlIQFUVQ08CpBftOa8hqlFYDS6hHnVo1gak85RarNjd3ibBkSR1ZvtTvvRXd3LLS/5RyFQ19aRDompMZlPqNQXWoFVMs9bAo9mbTDhzaoeHHnqYe+65j6dPnmZ3vM/mocNsHDqPK597MVGjhTI1rPXoxZwk3ufQZl/EfNtt9scTiigJgSah3z3Kcj5lNi1o1msCI/oE6xXL3KNcQrt7hPOOPYcH73mQ7rmXkSQ1agk8+rWvwD330DznCIee81wKFPV5wUNf+yqFXVAbXYjVfWzewqdzcOIgq4qIzeFICBM2JTJCOWvFBjPaYDxdsJilpAs5pla7RqxKQogECuCAGIIOj7uOxHF3Op2jIhOyJqnbZGnOoN/E6JBNBymmkuK9zB2LxYLhaDXhl31TpYq4LZxkQN1O5ZTtw7MgtUUJMqUnVlF48szSHtVxDna2dsnznI3hiHrdUIRsKMwgKKBeF9PCopB6kihbtKpztaHhWCmBFb33JLVIri2CKHi3ghu1lhr5OgVnPJ7S6/VxDooio91pV+d8sJm3nJZUOJ+gQvPtH4v+p9u3tpnXg1GgsTTMkq/c9zf4DG647iZaegBEKKvRJqqcdr2XJ0yh1lSNwwPhVcVeR0tHvlLSf7HyqxGmFSp82Lswecoq0VtIjASbKFC+tYrC5O5EDFOBDwRmX7gw6MuTouTvgvdBTqX8qtCpolTVh+GrdD9Yx3OQtbOSfFnJr5SSKwCRjgT+iIVGW2qmCRwgMIs20hjqg1V7JakTa+kDMQaUZKix1SSmx5Wbz2X04kto9L7Ob/23L3HPExk66ZIX4IKqgfeS6Xgd8qYyuIbdK0B5LWQ9Z+Sye4/xOkCEpsqqipA1Gg84hXahhUB5qUuE+oVGdB11gBGtV0QNAxRERuzivV/S6XQYDQY8eP999Ac92u0m1uY4J55Bi3mG95ZznvUs1PnnYWpNTpzZ5cTJMyxyy+e/8EWefvoMtnDoKKbT7nHBxcd47uYhOr0BtUadWqPOIk3Z2trCxAn1eiLwUKQ5ffok83mbJKkTBfWU2HhGgw6P7m5Ra8sqXUdGUAFrsdbRag84M5/Tf9YFnMpzxp//7xBptrIZLCboJAKTwOY5ZHGDPC3o9jcZ75ykduQ8fHsDbxWxqZPOc1wBh4cjjIfCOkyUyBrdydhrGIi7EbZZYzpdMJnMmM+XJElEo1kj1po4Dj2MYT1WPZ7hJqdpTpoK8cGE5uXJZEK9XqeWBM08F74QWXwVHibjKUktppGYNd0+hXMicKuAvb1dkiSm3RISRDmJl837e3t7GGNot2tYC+kipdPqkKYS3BSwubkh8CCBjOFcpfUHovRiLezs7BJFEYNBR6YSZ0X5Zm0MLxYLoiiqskXvZb/TeQra02jFMv7WEqTZbIlSimYTlkup/63EIw7KIJVjvkRQikAqku8KBEol89Izpan3W5xJOawriLTn7sfvxeUZL7r6xTTog6+jSVChF8IHlrCoIlOtqGTCFZ+l8maudu+wQYS08qKRHa6osF4a+7RaCT9KgLECRykB+fSqKxKcFUVwZSDS5Gm2Up321alJrcwVOF+gVRR6NESR2gXrkbJQu65wvQpaq/R/hW+D0mUIAPwqSFrrhd4d3ieBWYPzeC8DE4V8v3OYqmkFQKFJBH93Dq0SDsdNXn7dtVhn+I0/+jLHt7Yh6WGJMcqLXIuiYmx5EFYeIghaJkkO0SZ0vupGRHlTZVg+VD88nkKJ2KhCnHudL/AorJJM2asSqxHYNqcgadUBMfxrtlsM4yYUIkJ60SWX8sB99zLoDYmT0vE2x1rL6dNbPPHYcdI05Z77HuLrDzzI/nRB3GjSaffpDUZcfN6FXHLJJTRaHbxX4qisIpaF58xTp7E2D0QKz9wtiaKIJ59+mkOHjrCxsUGeC2PVycxKs95A46iZiOV8TqcnWURmC0Azns4gqjHPPUcuuJi83cfvbKFOP8b242MUDq8V01yzZ2KiqI4atmgOR2Res0wLWjqmWCwke0jAWKAQxQIbqO5xUDf3FER4TKzodpq0mi3SNGc8m7JYLMQuXddJyll1vXbiJIuazGc0Wk2iEAjmyyXWFYza3crNoBKA1aLjmOWOZZZyJFipK73y3dVBiHg8HgMw6HaqILaaqGF/f4ZzBb1erxojs9mCTqfD7u4+cRyzOWpXh13WsEDEqZOwsCsKx3g8DY26KwV/o8tcaHXSaZpWavGrZluhvvd63WoBqYI/kS2ENt/vbYQx6lDaBzmls9skWK3uwrbeI/VMad49e/uWBimvLE4tODV5iqdP7nDTC24mpgcuwahEkhztyxK6BCdKD5jw6PiABimxqA4MTlFD14QGSVXOaTJzq5UXcFEVagW6wIG3BSoq32ewPkBXZSoTCr8OC74grsl3u5AZSurmhIVTBjmQWdtJkbWk0FZyMAdSfvl51Xuxoj2XA6eERIxK8JRWEVqCkVKYEAzLSKi0yPx7PMqYSj7IqnDJctCRximF1Qrj5aiPqgHfffU1nNja4rf++5c4ldfwqh7YXKVmXdAsUA6nPEsHejknbiYUQK4MHkOGHJcGtPUh43KhQJ7jlEZ5EVU1ITvWLpLXnRYtOSeq5c7IueSlbLeJWcxzlI7RBiITs5jPwEccu/wqTjz+JEUx5/d//w/p9prce89DfOlv7mBne4xF0RsOOXTO+TznedfRHQ4ZDTfp94e0G03iOGY6mVQzxGS+DzqYIDrFxsYhiqJgvkgZDTfZ2x0TKcPe9h6NRpPFMqPdaVKkGTUTcc6Ro5w+eYrBYICfp0S1OrqIIDZYl+FVRK3WY3c2Qw/OZ7R5PtN0SZ4/jNYWX+TU4zqJblDkEnQCzzno62X0OnVGGx2B+JwljjxQ4L0jUhF4I3YRygujEQXKE9cgiWO8E/uSTruF0VI9dr6EniIUBq9hMlmAUjSaDSziOL1YLGi326vMq5p4Hd5rrJdg0my2iWODdwVGC1phEWhrOl+SpQXDUR9F6OkPGVBRQOE8s+WCQ6MhUSS0m8WiwHvFdDqnXm/S70t2ZTQBul9R7JM4KYFnvFcslymHD28Gw0Jk7GJRrGpBthDFi3qvXsHmCphOFhVpowiLDRBYczZbEJmERkMWjrbISKKgFH+gP++bb9Z6Go0kzAusjf1nBrMPvqVByuEosMy57/6vceWx76DBBoYEo2NsXmCiCOsKgaPMSpVMcGDWVh0CN1W/BsBcFCrWsbPwv1+JaJYWC6tVijTa4YrSs0D6J/xZ+4CqzmR9CEZl53uFea8+5FBCBjjrwVp/0M6mlZbBax2jr2R8KOEyySZL+wlRGxBITOmoElPwyARgqqu4JiQKmHj9URCIU3uP9nC01uVVL3oODz51gk9+eQ/d7OLyAuVVYL5RZZDKexaZwy8WdJpRsEYgoP/hO73CKYVyPtw3X33Wex2OMCxGtAk85LKfR372aCFhaENSb4CzFM4yWyxIqZF7qLW7eGYoD51ej1Mnn+Rzf/kFNjcHLGdL+sMjnHvBlST1Fq1en/MvvIjexpBGq8NikbI3XbA/ntNs1EjnC5IkotXtSHAJk4QrPEUubqydToflMiWOE3Z3pRZyaDPGBwvyTqfHeG+fXqfP9pktjFIUecFyOYYowdqC3ObE9QSlYjIbUZiYqMhxOkKEiKU26Zwjz0qmHKB1cLg1kC/oJIZLLziKAYx24bLZUHcNuasxWEwlF1Van4skV0qv1yMqV4JhHJTjLXcWaxWLdMlg0A8lfM1sNkFjaDaSYKlSPdyi5uIgzyzLRcbRcwbhT6oat8ortrb38M6xubEhtWZk0YlaUc5PnzzNcDjERKHK6RXtZkSRJqjI0A+CscGOLtQhpQ5cjtNyXM3nIldWIhs+jJZy7vDh+uQ5wWYlHJOGIhcZpuGog8cTGRGIVsrgnWI2mzMajWRu0uVisiRNfJMAVS5eg1it93al6L8WpCjHxzNg+zsIUgdXAwfnchfu8MpKWh4CV/VCPfLU/bTaTc7tXwQ0w40R0VBPXjXinXjyUR586GHwUXioHUeOHOKKK66QSc0WVdEVStqn/C5injKwVTBzqwq0qKrh0ge+a1GIQGQpgllCZdYKXFBSSl1YdikfoDkXHnyjAjwhfkbOObQSCEN5QvAVJpNSa+ZyYfKpfI68r4JUuZV26UoRyBTB/K5c2hmpPVnrBTfXq2xRIrw6QMRQSgsEYaSobbxFV9CgQXlDE82Vg3N5+XOv5sv3/TVPZXvEpkPuDQRnZe9CrSmzdOoaZWtkFNJ3lYNxTsgW1uJ8ONfwpJR1DhGYLScF4T3KeZWurA7vRErIe42yEqy0qUEtYWnTCq40jTaptbi4ic8zGq0e/Y2M8d4Wm4cvIEtT6uMZnf5h6q0e7W6PpNlmNk2ZL231TLTqDSnf1RpYX5BlRUVo0ZEhtwWzdEG326WwjnqzTaPVYTybcs6gT1pYIiW1p2We0eq0iaOYZrvDIs8YdNtsbW1h8xynFWjPZH+GUTpYsZer+hxig3ICOQrhUWqD8vwYjDbookAtF1xy6VEuHEICAeLyoILOX/CmKp8qgWnl8cgWKfP5nE67Sb0WTB494fkXAk75qZ2dbTqdDkmYtJdpRpFZRv1BRawoIevKwQCpI/W6fXBCbCwwRIim3e7uLrVajeGwvVavLaXDxHBzMpnRbbfpNOIQtMp0DYZDER6u9KmrRZ2cZEUX97ayuJ8tFvQCbRwn18s7L2SggEx4pZinC+K4VilUAIz35jRqdRp1gWGEmCHHtbc7pV6vkSQapQo8hjQr6Hb7UjWowHCRnyrhb61D6wZQ5CmRCYu5MmHWgTpfzbvf3qyKv6NM6m9JW8s7X07k4WXhOOTs7G1z5Mh5aJLVbhShjqNJs4xarcZv/uZHeMc7fo6rn/M8arUaDx1/gCuvfDa333679LOEIKMIKyW9kioBAjwTSBcHJmm11pfkqj4loY7qAwGjXGkZs/55g7WFEEC0BJGikAJ+OdFpbYLYpVzulVVDyNRCD1TZwV4GqoPvlQEeRdGq4BuOO02zs1xkDXEswa002BPhS1Pt26woTqhQS7BOgpQKMJaQTwA0XWpcfs55HDtvyOkHt/GqCUQhYHhwCuMUkRKpURXXcOTVaC5rAqtJo5wkRXlCuVKyRx4SX+43PF8lqw/CQsQLtFkU0vlfVrIjpYlNFO6ZIqeg2WrjbE7LdkB7HnnsBOcePkSj3sKhaXW6NFottNZ0Oh0K72gkdVEs8J48TUMttMAFqxaDIlsumC8X0iBuRe29sBmDYY/tMye59667sAVcffXVrMs0eSy9XofFYsZjjz/McpEx3DjMdDxGJZp6q1MF53KsoKNwM6SuppxHa8matYmxXoErqBuN8TkvuOoYTUSlAh/IJwF4VqWpo5LeH21KSrlnsVhQq9WoBYp0aTMCoE1MEZQ6xmPxSWo1azLVOtjd3WfY6xNFqz6riuQTnvXtXRGPbTZNNR8oDePpknQhjc6tVquaOmSsusoVeTqdYkxEv9daq7uGOciXauqr+tm6f5MLUHs5B3gcmbQtimGmp5IALVmmWmkKa9EmIssy2o12NYktFjlZvmQj1NVk/pAxnqVCKBltdFFKoIaiWIZxW2ZFggCVbMcyost5aU6f2qHZbBygwVebL7Pab+8ABf9QcN96c1qVSntm2YJ0UbA5PCKvrRMfwk0oLb8fevAR3vD61/PhD/8mAB/+8If5wAc+UAWCkydPcurUKaGIA91ulwsuuIA4jkWG6Phx8jynVqtx6aWXVgPBe898Puepp57ioosuAuCxxx6j1WqxubnJzs4O0+mUZz3rWdx3330cPXqUfr9Pnuc89NBDtNttLrzwQk6ePMndd9/NRRddxMUXX0yWZSRJwqlTp3j66aeDJbcoGRw7doxHH32Uer3OaDQKdgYx3nv29vbY39/nwgsvxHvPZDJhe3ubiy66iOPHjzMcDhmNRjjnqn0cOXKEe+65hwsvvJB6vU6WZXzta1/joosuYmNjg+PHj3P8+HGuuuoqzj33XAC2trZ46sSTuKIgqdc5/8KLgvFbCKQOzFotQRNz/tFzefZFh/kfDz1GZjdwxChViOqHXw2WCGEjLljivF8xyMOmygKjF6agK6EzEAiwhGOgggur331ZYA+4PEoCdCTZdaw1iYdI0nF0zYsqw9LQibskMTz1+GM8lS657PJnY5ptGnWN9jk1Y5jPJjRaTYosowhSSkkkE1WWLYmjiGyZki1TTCyQaBRHGF9muJqo1aDZiClyw+bRwwx7QuTwDjKfYjPNxmhAs3aERqRJ05R0nuEyET01JmE+n0t9UCmc0hRhheTCBOedGOwViFICKpbpys5omoJX3XQ9pQqeV2IyutoEI66IR8jkfOrMFq16g06ntfLiopzQZRhHkWY8Wwqte2NY3ZfxWNh89XoMwVlWoG8hOhXBLdBaK3Rx4fOQLQqm0ynWFXRbbdrtOuubBDFZ0GzvjNE6otfvYt0KVq8masVadlGiNroSjV2XR5KGWcNiMSGKDUmiSsd7UO5AdItMxCIVgkWjYUItGabTMc1mAxG+KQ7Ab/v7e7Rapbq6LEzy3KL0QWafqKPr0PaiKTX+zpzexXtPq9WS8ywhJlYLlWfK9g9yptLvEn72NjzYQhFtNfvUaeHIK3oxEG6CpihkRbm/P6Hd7oZ9+GrSL7OTX/3VX+V5z3seb3rTm3jFK17BzTffzGw248477+TZz342P/ADP8Cb3vQmrrnmGj71qU9Vq0aAv/qrv+J7vud7gtyJ4/u+7/u47bbb8N7zK7/yK7z5zW/Ge88rX/lKPvnJT+K954Mf/CAvfOELUUrxiU98gssuu4yf/umf5vrrr+cd73hHpdP28Y9/nGuvvZaf+Imf4JZbbuHVr3413nve8IY38L73vY84jmWSCqv1j370o/zYj/1Ydb1+53d+hx/8wR9Ea81rX/taPvShDwHw8MMPc8kll/Cud72LxWLBP/7H/5ivfvWraK1561vfymtf+1qazSbvec97uP7663n729/OlVdeyQc+8AFAgvw1117Dj/7oj/KKW27huuuu4/gjj2ER59py9VZmpx5Fy9Q4/2ifdiz29Mqv3rO6vzIdxmGlWngXSkpKZiVWhJD1z9gQxsT63K9lS6uM2K8jN+G5ciXUGfpJ4jgWskzhiJWRAKoU9XaLuF4jqTcYDoeMx2NOnz5Nni3Y3jrNdLrH/niX8XiP3e0t9se7nDz1FLPJPlmWkS6WpMslWmtajSbdbpfNzRGHDh2i1+ngbY7NcrAFBs+RzUNc/ZwrecH115LEhjxdCpkHR16kLKazyvNoYzDkvPPOY2NjgyiKePrJpw54B3lHQAEkgyple8RC3IhBX4CK3GyPl91wDZefUychrNjLBu6ztpJrAbC9Iz5JzVa9Gn/VdV+Lb5kVhlu73RY6NzCfZ2RZxqDf4YBlifJV42wcK/b396nVatTrEbPZkr29MZPpmHoSc/TQBu22EHIKGxrx/eo4t7fHgKLb7YbjW3sOvA/nt/ZiWQu1EgTKXi9rS2avRIpFllKvyzkbtfpc+f7wyJKmaaVPWLIIvfd0us3qM2WQmkyWeO/pBnV1ifcRWSbuuqbsfimRA8QXr1wX7O5OyPOCwWBArW6qWtTZ0P8zZfs7D1JqlTRRPTjrOTeu+re3t0e71Uegn+AfxYp5h/cYFaFQnDx5OlA/HaiiGkTl9vTTT/OSl7yEO+64g49+9KMSAFstfv7nf56bb76Zhx9+mLvuuoubb76Zra0tlJIVuFLSFLgME1AJvZVwHohWl9aa/f19Dh8+zF/+5V/yb/7Nv+ETn/gEzWaTN77xjbznPe/hjjvu4I//+I9597vfXQWzhx56iO/93u/lK1/5Ch/60IfIsoxScsdaqX3EcVzBb3meV/CKUop2uy2miUiPRjlx/NRP/VQFT4oDasqRI0f4jd/4DX7913+d2267jXvuuYef/dmf5WMf+xhf/OIX+eVf/mV+6qd+it3dXZxzvOqVr+Ke++/lsSeeYDTY4O1v/3dS4wnmfNaVOtoRPlhiHB62GbQTvMvQWqG9DjU5WeJ7LRlRrCXLcc5RSSCtTXolYxPEXl47jbIKHRQMquZfj+y/LK671WsgE4DXBkxCs9Gm3ekGLyHPYrFEq5hlWhDVW8TNBkm9iU4a6KTO1+++h8dPPMHOzjaTyYTd3V3G47FArJHBRAmNVgeMZjAacuToUeIkIUpi4lrC3t6Yne09zpzaYntrl/39fZZL6Ynp9XpEUcTOzhaz2ST03VDd27TIWS5TityjTIKKIzqDPsPRhkCMi7lcdS9QaBLES7XLURSSnWopzmuniZKIyC44FDne8D0vo4nU/8qxJCh6ye901ThTHvb35Zz7/V4o/NtQLZGsVu6jLCD29vaI45hGI8EG9HY+XdDt9MplRqDCCKIhiuEwX3rSXF7b3Rszm0+oJRGjfo9+r1X1L2mUwLVIXUj6l8QmYzTqoSNIC5GTLhmm6xmM8wf/GaPIc894PGexyKXO5OTZy3Ox/xBYl0BaOLiAErhRYPdKINiKmkar3UCUV1y1qC4FdQeDQaXKATIWilyORwLsCtIX23kJvNvbU2azBYcPb5IkJau3tJNZWwCUKewzYPsHyaRWWPyKmeZxzOdzAlePGCP4eok/hPqDChjx7s4+g8GIqtDobTXRg6x0+v1+VVMqa0Cj0YgnnniCz3/+89x+++2cPn26WjmVk/96YCi3oijCYcjqHAR6/PjHP87rXvc63ve+9/HKV76S3/u932M0GvGWt7yFLMu48cYbueWWW/iDP/gDlFJMp1OGw2EVDMs0vdPp8IEPfIAXvehFXHXVVfzCL/xCBYU88cQT/Jf/8l/46Ec/yic/+clqcCil6Pf7/Nmf/RkPPPAAL33pS5nP59W+3/e+9/EzP/Mz/OEf/iHHjh3jQx/6EC960Yt45StfyWKx4PWvfz3Hjh3jE5/4BKPRiK989U7e//5f5J3vfCdbW1v8xBvfhCubBBFdP63Kh0QRY+i1GrTqBopcmIJuNVLKACSCURAH+n65yldOghqwggG9r/T9pDjsQ/1JUbr5lgN9lZGvCsbKBBWQLGe+XJAVObVGg8Fok9Fok05vgFYRXmnQCVFcp95o0RsdImm2ePLJJ2m1GmR5ShwbBoMejUaLOKrRbreJ45g8sxSF1L/m8yXzZYZXInpqjKHX67G5uclwOKQ/6BLFAtvMZ0ueeuoEUaSp1RooZaglDYyOwWsWqSXNHIs0Y5YucXh6nS4vuO5aes06xhZSZ/FiYY5S2KKQjClcO+MhxuFmO+jZDq//nu/mmvP7RCCEA7daOJYZcekJ7JxjMh2TpimbmxvVdTbarOokYbN4xuMJxhhaa3Ya+/tzkiSh0YhEbT4osVB+X5ioJ5OJ1OwCPD8aDKnXE+LYrGpeZy08tVLs749xzjIaBZFXII4MeWGlIX5tzK5nXmXcSlPH3t4++/tjFotFVefyXlQyoigiMYjVCKzNAzoQtOS9y+WSVquB1hLUa7UazWYzkDpsdQylG29SW5FGSip+njnipDRXLOfFUt8S9vZmzOdzjh49dDYJmPUgVY2HZ0iQ+genoFcGatWEVF5pHfDkNaZg6IuR1yfeAAAgAElEQVSYTzMmkwkXXHBB+ZfAnkuqgJRlWVXo1loTxzE7Ozu8973v5frrr+eWW27hggsu4KGHHqqCTjkonHPUarUq6JUZVjmoSmHXWq3Gn/7pn3Lq1CkuvPBCnHPs7OwwHA4rCNJaW2U/3nt2dna4/PLLASnOlsGvKApuuOEGbr31Vh599FHe9ra3cdVVV9Hv9zlx4gS//du/jXOOhx56qGpWLGtv//E//kfe/e53c9tttzGfz6vi9p/8yZ+QpilHjx4FJPNKkuTAde73+0wmojq9XC559LHH2Nsbk+c522e2iNHkNg9CtD5ASqCFeyfEDO/QWLzNAvwkGoxlv04J7ZtAclAejBemmlOIgGsgLa9jSRVs41VVdyppF96roNAhxyRlTjkeuaYSqL0y5M4DBUWeo6OERqNFQYYItSuGh46QNNsk7SZnTp3kscce46YXfyeNZovTWztMJhOiOKPZbNGo1YmimNzKajdp1HGuEN+iWoNIRawzMReLhWTeKiKOY45eegm1Wo3FPKcoChqNGgRL8iJ3LJZL6s0a08UMW2Tk4ykL67jm0mPs33M/U1tQGE8ticBEwnAMUChOEXtPg4LFcofvvPpC/tUPfhdtILeW+ppSC2G1LsmPxhY5eZqRpimHN0eU/YelunhZ2ymn31KZfzgarcRji4IsW3JoY4jyEAfWQdBvAQg2HClGefqjAXGsVzX/MPGKF1zZEK5DluPZ398H59k8NBCmW7BlB4IBKNUTIj+vglNmHWmaMxnPxXlXGXQUUYQ6nPKwXKZ0u9K8e7Dto8yo5DVrXcikxGE4yzI2Nzck8OvQqI0mSy3L5ZLhcFgxgAW2VBRSuq0aiEW7MtSijGJ7e0yWZZxzzqEwN4lCSBSVpCl/4DifKVkU/G9nUu5//ZawHahBhCtsjMIYcdyViS2uMGMCAw/gz//8z4njmB/+4R/CebF37nQ61eRgjOHxxx/nyiuvrIJLmVGJl0/Or/3ar3HXXXdxww03kKbpAdZc6YAbRWLTUEKBAK1W6wCk9tGPfpQPf/jD/MiP/AgnTpzg5S9/Offffz+PPvoojUYDpRR//dd/zXOe8xyUUtx///0cPny4gvbKrGg2m/HSl76U17zmNfzrf/2veeELX8gXvvAFvPfceOON/NEf/RGf+tSneMc73lFlehsbG/z8z/88V111Fa997WvZ3d2tAq5Sittuu41bb72Vl7/85Xjvufnmm3nggQeYTCY0m022t7e58847ufnmm0nTlJe85CX84vvfz4c/8hHe/BNv4hf/n/fhnbgl43Vwz5UqsQ73aJllZG6N8Vj1kgQoSatq/Bii6r7rAA0JPLjKimSlXU4I5apSrf1O9Xs1OcsZA9JQW+Qp2JxIG+nbUg5dM9Q7DbIsI1umFGlGHNVwSjNd5jhtIIqo1Wo8ceIx/uD3fpeTTz/F5mjEcNin3+2hUaFJs1E9V0mSYK1lPpdVeLvdDgsZUYOfTCa40BflsWxvb3Hy5NNV1l4uerIsE5+gel0K6pGh0WqSphlf/tIdfO5zn5NmbELWFNfFFNQbUIZIa/FMczlu9yRXn9Pj5976JnqAyzMSY1ZEgHCh5R5pCjyLNGc6k5rY+tgss6iqDgJkWV457ZavO+fY39tjNOhXbDXn3YEABTLZ1moRGxu9QMUW9ryzRTUXaCUwWZl1zGZZJVG0eWggCyOcKFq4ICWtRbboG+cZAtS7YDwe0+/3K7eAdrsR3IvFV0opRb1eW2U7fqWRJ/1U8kvJeASBO5vNZkV+kJqXKK5Pp2KIGkU62Ink1XHJ6epq/JfPvzGKM2ekp24wGGCMQKRFQWjOXy3i/XpxkBXp5dt9+3vPpNZ7fSrKaVhHD4dDJvPdsHaSu26MmKgZA1Gs+eqdd/HP/8Wbmc4n/LN/9s/IiwWNRoO773qQ48eP8973vpe7776bL3/5y3zwgx+svrP0/Hnzm9/MueeeW5ERrLXkeX6gCOm955FHHuGf/tN/Sq1W49577+U//af/xGc+8xk++9nPctVVV6G1Zj6f8/TTT/O6172OT33qU7zoRS/igQce4Pu+7/t48YtfzBvf+EY++clP0ul0uPXWW/mX//Jfcvz4cV72spdhjKmM9wDa7TYf+MAHOH78OI888ghf/OIX+chHPsJnPvMZFotF1ceVpmlVL9vZ2cE5x7vf/W6AledULk6j0+mUd77znXz605/mu77ru/j0pz/NBz/4QW688Ua+//u/n4997GM8//nP5/nPfz6f/exn+cxnPsMb3vgmiqLgU3/yx7z5J/5FuGlhJFejoEBhycmYLiyTeUHuFaEpKQyeUCtysiaWtaXU+ArnidA4r8CJHbkOxX8RmPVrGZWopKtQRTG6JAlAsGAOwcqDdXilAyNQ1Nbz5RLTrGGxRHGdVqeJs5blco4Cmo02s8WcPC2ITCIszuGIRx55jN//3d/j+de/iCuufA6NhogIR1qhvMMV4mM2n45RyjPo9lDesljMaNQT9nbHZKmlUUswkUymtThhvpgwHPZRBKZgbCrI13lLu15jnkoRbrac0Rz16Z9zlC998SuMehtQq+GxmKgBqgaFNMVqPDVlcfunufr8Ee992//BZS1ZdSZxhCtt1yEICMuCzOKZTuf4rKA76BNHkUCIuswaPMZoCi9Qr3WCBvQHI5Lg9+SB3d1dut221E18qX5S1lDWMhMgicvWj9W8EAXKWkmS0aFPazZNmc0WNGq1ytlXrpfD+yL87ME7NL7K+EqlCOckkOTOsrGxgdGKnZ1ZWIgG1qpeBZ4V0w5gFdVXGRUsFxntXpfxeBnaFJpSGjcEKTbFdJqSZQWHjgzD9+Ty7HqLVhFpakniWvieEkCHra198rzg8OHNSoVdKYhiAjlsddEqaj3AwXj1bb2Zd77zne/8///xVRp64KqddQHLgKDXut0VnsItefr0Cc47cj6eGgppODVGkWcLTGT4s099mj/7s0/zf/3fP0ejUWNjY8RgMODGG1+M954vfvFL3HLLy7j11lt54QtfWBU4L7nkEq644gp2d3f5t//239LtdoWN0+lw3XXXceTIkSprSpKEo0ePMhwO2dzc5BWveAXHjh2j1Wrxghe8gFe/+tU8+9nPZmNjg5tuuol+v8+rXvUqQOCzt771rcRxzB133MFLX/pSfumXfolWq8Xjjz/O2972Nq6//npA4L5nPetZXHvttQwGAy644AJ6vR5XXnkl73nPe7jiiiuw1nLFFVfw3Oc+N6z06lx22WVcffXVtNttfvzHf5wXvvCFVU/PNddcw+WXX85gMOD666+n2+3y6le/mt3dXS6//HJ+8id/kq2tLe69915+6Id+iPe///3C4mo2pY4yGNJpt/jxH38jb3nLW2Sl51f9M3KzHF6l7PoFn/n6Pfz5Vx6G5ChpHqNCXUCh0cWMi4dN/sl3Cf25wPPFUw/y4OknUXEs9Sldss9NgOxWEO+K0SdZ0nrmJOuJFf2q/Cn2Cruzz/aX76Ld7HHsO55HpgxeGaGIIwGxVhPX3CiJ0XFEFCfU4phuqw7WslguOXL0HFqtFvt7exw5cg5ZlrK9vcNyuWQ5X4C3RLFAyVEsBJvlXBYdtaROrSaCvlFkiCMJgNYVPPzwI7RbHfr9XrXgKAobjCId3nkKbym8Jys851x0MUWtzqnpgtxEaOepZQsmTz4G0x26h47Q3jjKfH+Plz3/Kn7hZ/4Vx/oRNXHbQqOIwqwvSvhyzZXWYluxWNDv9ajFoi0XGb0WQYKnUghQZ86codPp0GysJIbGkxlKKZFMUmXWVTIPCJqAhJ6/ovq7tUUVdKTvTKjw8j7ps1ouluL51KlTBC1NqZFK/5N3Fu+s1Ja0qWYgrRRpKq67WisGwyGREdLD3t4+/X6/UoqwDuYzce6N4yi0MhysEwU+O3kmGVK702YymdDttEgSE3oiV319Oztjer0ecaJx3laZnsg9KZYLKQW02rEEUyskiTwXOSYhmIjsmUDYGVG0HkHX06ZS4sV/42T7bbgp/7/NaVwVGr/p38pJJqw81tUmlm7Ml752O8cuu5JR62IMdWlR0OB9hlaaD37w/+U//+df4Stf+XJFy5XVXsy73vVu/ut//a/cfffXq9pSyZIrC7QlS2+9blAJXQZ6ctncW9a3zNry6mAmuIK2ytrX+vvLulTJEqzYO2vHVX53+f71v5393eVW9lwBVdPvN9vWIcxyX+X3re+7vDZyEABWAhEAMYUXd1QcKAtEOZna4775Lv/hd/4bf/iFR1D181mmiayew3WM51u89JIBv/7v3kIfWOL4xTt+nz+5638QdZrkXpiZ1lqMl+ZJnDDUyoJ1CWmUMGBJQ6+00tZo6dpCS9eY3/co9//Gb3POkYv4gTf9nyx0HRsnaFMjNjVslhMbwzJfYL0itwXpIsVlS3w2JV/MOXn6FOiIG2+6mclsTrczrHr02u02tThBKcUyW1AURVW3zPO8gpWTJKHIF2HxIxmTdVmgjK9g6Gazye7eGKM1NpdM2HpH5jyTxZI0irjj0RM8eGYb12hhipRDdp+H/8fn4KGvE48Ocd1LXs0P/NAP86OvuZ4eUMcTUZBaR2xquPCceFegtMajObM9xuEYDMTavVweeCd9QauFpLi47O3t47xnY9THWogMzBdLJpMJm5ubolBCEVYQmpUFOmtzZ6DRIxkFlPdPLHYKD7N5ymI+I4oiOp2WTM6hCdiXDbslQSfgxj6wRrWKQBn292fMZjO63S7tdj1kczCe5ozHYw4fHsnTbUoL+T0OHdpYiTxXxARZJJV9ZZNxyjzNQm3IM+iJJqFiJUg9Hkt/26HDnSDq4lj52MVYC2dOSx2414/Ic898ljOfzxlt9EgSVTU9e+cqyFHG7jcDuw6qaHy7b3+PcN/BelVpD6GUruobNd2g2+lz8vQpRhddQE5KouPqAQG44YYbZOUaRRRFVpEZGo2Y7/zO7+To0cMAFZuvKIoqQ4IV7LA+WX+jHp5saZpWga3cZ/n3OI4PBDJZDa+kmEpCRNmUWwasdXbgcrmssO00TavJbblckiQrEkgZANcVMfI8r4IfrAKc97465jIolUG5PI/1cynfDxL8cJ4k0mCEAJEHVlcJ65gICqWYYbnnice5+8GTeNUlzUFHEb4QjbN1JffVmhzqOiZxCuOCHFWoP2AFvtBeQJuKFFEpTayRJ3zIwN3qO7xXGOdpoCmcgqAygSswylEzWuzQKbA+Q6ExvqBWb2AxdGo18oXGLh0LLOccOczxRx7lqSdPcPSccymyKd1OQyjvLiddSg+dC5BTEtWkiVdZkiQOluuQLQsoxGFXBTp2v9fj1Mkz8hxazdIVxMbTatWZjScoLzUI7z2NmmGR5bhiSSvWZMUSlhNctgeTbagb/vmPvZafvPXtHNqI0U7YfbG24D11IwoQKhbzT2mpsOxOJihj6He6RAFWwiEuBFGE9aKMb50Y7O3vjzHGMOy1sU4C1GKZM5lMGAwGgUxT0iTKGx4WpWuLexdkhlSoT5bsOpBz3p9MyfOcZqtJO/RoeWcri5uqH6oiDJQKDQqjIqz1nD5zmjiOOXz40Np3hv3v79Lr9ar9WAvb29uh1rw6zvLYWPs6Z4Xu7r1nuVxy+PBIYMnQ6ysuvY7ZbMZwOAwflCDqnMPouAqWRZFRq3VwDiaTKenSMhhIgJLscj0j0n9LgHrmbX/PVyGIslUWDYQHOMI7wZPOOXoh99z/deZ2l5bpUzhHomsoJQ/1VVddwdVXXx3kfQROiWPRxrrpphu46aYbsNZWK/F1OSJYybqUk/s3y1TK19flh9b7IoA1HT9/YN/lJmoDBzOylcS+r6C7cl9lsPLeH3h93fTNOVftZ/318v/1c1nP5srzXc+qkiSpzqHcVtBehgl1qKrp0RVoEzHHsiTnhF3w13c9xOOnFxAPwUcCa4Q61MFeOEKLosfvzUjGGaowOJdhQgDNsqVQw214RHypP6jD76pMp6RHyq9T1eXv2nm0y1me2oHFnNl8zHjnDHFnhLIZWeGotzsY5yB1GGshdxRpinGafDHDLqcspvukaQr5gju+8Bc895pr6LbauHxKPa4Tx7HQipOExARR4cWE5dRi8xSbJHjvIKuRzuYkUQyxMFONg4fuuYv5YsbGxgZeGZJGA7dcssznzCeTUM+JaJiI6WSfeqQx813c9hadRotRM+a6K57Nc/7Jd/KqF7+AS849VyBTB4mWmhMoof9nOVESk3nEFDPLmE6nQCTOvBq89SLcqhG5pXDVtYnwGsazOQCdYMynAly4v79Pt9WiHkdCklAKjTkQlDx2hZ4ohMnoVbUfj8Bks5n4VkVRzMZwQBStgovS4iklEc1U9aZy/lBapMHmszmTyYx2ux3o4HKcpbZemqYYBfUkLq2scApGo1FFQ/9GqncoTyABraz7bmwMqxKt0h5nRS+x9M2K47IW5ysWYhm+80xeV0qyrywtSJKYekMFokfppSV34uD/32z79s+e1re/pyC13nR2FpoYHgylDBZHv7lBpzfg3ge+yrVXPJ9YtyuL9HIyLgqRivEhEyslSOQGryZx4EBwgIPw2nrwOhtaK99XrtTX/1YUxYEspoTcvhmUVv6/HsDWA8s6ulrCeOXf1ve10v1b9bSc/V3la+vntX7cZUAqA9z6Ma1DgwKZyL3SypFmKfWkxtLOKQyMSfn8vY9w+52P4eIuRHURd7VBU69kbKkV/0EBNeBl193E0cNHSNpt8RTyBUZplqmYTyZRfBaMup6VqRWF+uxHyWu08zRVgn/VjDOveQ3dWpvzLnsuuRWNOm0MPjA3VWCT2ShitpgTmwTjnFjbO8siXbJYLnHO0Wi3yPOCdrtdZbhREAK2NgRTrVG6hHwLDCWkDJ1Wu+oJdNaTpsdQeJK6LEwiE7NYSk3EOsdymVIzAi3uLyf4JOG7bngeTkd02x0uOq/HkRpEHloKfJ6SxLHUmsoM2uZoI7Wysh40zwrm4ymNWky705XAVgaoSn5Knvd3vetdfOnLf8PrX/dG/tHLvptOp4PR4gtmNGxt7dJo1Gi3m1UPVcnmW1fnV6pUtZc8S6FKGUiyAhazObPlnFgrOp0WrVYDG4gxRofFoGYNCXAYIxmJDe+xFvb3p2RZRq87IIp1yJRWfmpFIRTzRkPYds7B8eOP8O///b+nVqvxvve9h9Fo8D8NVDI+HVla0Go3aDS0NAiXmaHWzGZznHP0+035fkUlSFsyVbWC8XgepI1WeoztjvSaOW+JIjF9VEoRacV4f8FisWBzc7gm/fTM3f7h8smSOFNCyyqioMATccnFl3Hnnbfz8JP3cvm51wFeegRMhKKo0l7vSkVvGQDO8Q11p/XaUzmhl0Hlm03g6/UlOFg/Ws9Y1gPNeoACvmnt5wD8tTYK1r93vYdpPaCs/79e4zpQS2LV53V29lhuf1tdqgp0nuDcG26Q99STGricyFj22edrJ0/wR39xFw885XCNOkWRgRdHWe0lOFktsjI+RJXIy8P1nO65nNfpo1VEnbpIXwE5itSnNFWdg+NwrU+Ov70sLGAeNAB9zXOJVURG8AYLNuFF2E+wCqMAZplc72Ysr5d2J2UTcoGIh7Ya8f9yzVqWr6sWzVDP+4ZjX3tBfmwTUE8cUAd8ASYaiDQVq6WeLo/f5dLUG0SGtdZ4EwushxG2o4GltRTOsDce0641aHeaKCyxUqA1rvBosUCuBHpvu+2z/MXtt3PtNdfzvd//vaS5GN1oDfvjGVpDt9sRaEqJ0r7RGhtq+MIOFHhTeHe+qrOkmahSLNOUONJ0e30adaFt+wAlSgNXqIkF6TQRepY6djCHY54W7O+NgYjRxgZJ5dsp0LctpNm3ZMYOhz1QElR3d3f57d/6Lbq9Hj/3zrezsRakyvVPCfs5JwzAOI4Z9FeCt+VdKQppQ2i1OuIQrspjkD6zsgk9zWSR22w1iWPNYpGhDSSJBHmjRQE9ioRItLMzYbFIQwnBk5ScecrvfmZlUfB3FqTOvnBCcAD9TQmAvhqwCouhRotLLz3GPXd9ndh0ueDIMYypkXtJ15V34MTvJTIR1uaVvIj3Xjx0kFVMSYMtg431jmitl6j8ai1deCgtK0FXBCmcsuYUmj9W2dzKzqMMiAfO+Cw4cT3wnJ1BrQew8rNn/73c1rOmaH1yWqupldnjehA6mCnKvVivWRHYVV7psuMIly9QiaHwGUorxmR87fQJ/uBzX+D2O09A8zxSKxBcpA2+WM28uhrl6wUJqGvP0NXY2R+T9GMi5LgbSrO3vyRpaEy0up6qrKmhgi7J6pnSfvU9PsBbXoPyovuYFwsyF9GoNQROdgp0kNnyAs/E2mCcMNwavR5aB6fmQmpzaZaSJAmLfMbCasmK/JqyNgEJCI3JKkxKzhdEyqCVCr0zYfFDSb/22MKK4nzI1HObYYwmIUIVYXKzGZFzKB3jEVULaT61AjUCYrrpqgApOG2E9wUWMQOcz3KGwyH1SBp0YxVuVcgEZCBIvdT5Evr1dAf91XkC48mcNE0ZDftlso0nBCjv8BWdvsLiAMiLnDy3zCZz8IooqTEY9qjFCqNW062nvJBqldIoVUHAKEWWZyRxHWuleb7ZaNHvt0Idr8ywA3knEniw1MKs1RKct6yNrqqHUoKKXJj1hlmPBKksy+j2utJD7cE6YUIWFExmUwo8tXZN2gldTqQVkTYUTvq4isKxvT2h3qrT7kkWPZmMSZIknKqE9FJ2an9/wnKZsTHaYH9/cmAeeCZvfwdB6n8S2ddUscvs31mPjlRgqsr61uGYuQn1qM/zr72RO+76GjuTXa6+7DswqoYlwlTOtrI7ecCs7EPJQ6OJQvFdnnWtJT1H6TAgZLorXVi0O7hC0ZWlLmijsMH0TCtwzgbzNSe1h0p8Uui+69nRKjAh76XEqtcGwTcEpINF29Xvfo0IIVJQsl97YH/CNrYVe1JsRuS8SraQBHYTOuTF/tCH6yKmcZIKWWZkKmeflL955Al+9/Y7+eQXHiOLj5IWBh3HUFhU4VBOtPqUcxjrxabcycRacsSVh0jHRElM4YV5phAR1loSMc2XdGp9XOkqZMBZhzHCjLNaIXmKdNc1vIK8wBqDMqU7cwyo4NYRUeCIY+nhioJMjyesbp2nliRCH88W1OptlFktIpIkQaFo1huMx2Ncoyn1BRey9aowUUJLUgAxalV/FCuXsr4oz0Ll2RUyWmutNE2Xd1wF3zIj5pXGiBlhxRvQJkB75SfK7xXnXa0NVhm2x3sUhWNjYxT0EwlCu6yyOeFsA+LOW3gEflXh+BwYo4V1t1gwGo2ITMgYNfhgGurD2PKADYud+UwUNxzSN9dtibOxSSTDjYPRpXY+GBKuiBaiUQe+ahaX662J8Q6WszntRpN+yGySCGyFIMgC0qtgaT+Z0Ot1Qx3IYmLDcpnKHJAXREYyGLShlHl1jqC4LrqPzVZCq7Vm+2E8FkfqHHNrGR3apEAajZUOOpc5RHHMeDJjfzqjPxhQa8giebqYUfiCUWcg2SdScwM4efI0URRz9JwRaQq5zdBlnW7tnp+N/JzNOj6bKHb26+XvZ+8DDpYl1j//rd7+QekjypQWDKXgjScnpyggVg26tQbPu+Z6HnjkQf7iS3/OxRdcwjmHzidSCbGxCC+wgNALInCJTLWWHIfDqCCOClglBWVwFaRkEav3yMjkJai6rwqrpcytD9mgNKS6ENpk5Vh+Spoj10/w4I9eyedktaQlkKBB+QOv/63/h+9T6G/YX2lv7dVBGKC0sQBXNUliVIC+PFapcBwaiwUMaE1GQYrnkf0tvnDvA3z2i/fy+bu3mKoRutGHRYErHJGOKnTQhvKw8is1ifI6iqq0EfYfhiKz+LrFKC2faybMbcqMGZaMKIe+adIyNRbkWK2ZUHA63WI6nbPZ7XMobtFMEkozyQgDGnaKBYsixxtNYQO5xVuU8pDnbCRtmqpJrEWuKY1j5ssZvXo7KCxILUVYWYYkSYjjWNhs/UGAcAhBX6w71lmk8M1bCITZtYJizza4VGVdda2tQIdsKyyL5L12BUOvtyQ4K/T63IkPmEjwFExnYyKladZbJJWo6WpzyOJpHqSR8kBUyLIMo2G+FJWJfr9PtJqnq3OyFjLj2crn7MwneK1YLjKiKJIacaRoJ3VMUdBLauRYElRYrIqDsGRL6sAkKRmRGIwKguGII4O1MNmfgvbkhQgtP/XUCS675FLa7XaoFcnCNM8cpWqMxwcERLKrVU9eKb67GjsrySHJtsoss1COPTtjQU6hPNs7e3TqXTI/xaocioKNqEPTG2qxYTxP2cqXtI4O2fE5u+Mzgno4y+GjGyzCNyoncOepU6dJkhqDgcif5YWYd5ZU96JwGKMq5OTs5+jg9QvP0P/H3ZvHW1JU+b7fiMjMPZ6xRoqCgqKoYhYslBkHcEQEAfHKs9WntLbYT187td2vL+rnY3d79aI2Dtf77HagVS6toIjaDg2IjFqKIFPJWAxVVJ2qU2faY2ZGxPtjRebe54Dd3nb8vKzP/uw6++yzd2ZkRKy1fuu3fmuIMDZsfH5VOmL4cwsS2R/L8bszUsV4Fd6bGjhxEsaL95+lHVSeM1pfhscyYpbxzA2TPDH3BNsef4THdj7M6GiDyWXjoT1AELK0BT1bqrpt2BxjL51LVSyRVR7qH4oLLYyUGRJvCf5w+H3wDEvI0pOgiSx4l2MiCdWtl0ZyxYUOa4ipwjPDCvw1ZJR0ENIdhPqLXy9+Ln6/9P2L3ydGqqzveMrwOwwKh0UH6EjI/waLkjFTMSmeeZfy2PRetj42xY/vfoQ775/isZ0pLlqFjsfodVIoxHudeLsqSqQOR9mgbC6HLsZQSUGvx1Ov1WjPLxDXajgcGYoWcO3DP+fmu26nNT/HxmX78hdnvpacnB6Kn+2+j2/cej2P7p0izx11E7OiPqowFxYAACAASURBVMoLn3USz1l/LLWwkObI+B/XXcV9U48T12tYB6mzeCyJ1iTzfV797NM47YgTUFZgpUq1Sifr0ul1aFZrYYQHizXPcxqNBp1Oh9zmqJD7KyKhYaMDRQRlyvzor6rXKx7Dm0OktRR+BoKL9xIPG23EKCpdQtrOuUVkGxM65apAgZsYG6efpSzMt8mVo93aQxRFZRmHjqNAOc/J85z23Bwrly2nXknA2bJcYnrPHul1FuAz50JJRS46mWnao9+I+f7DP+c7W35EUq9hdUAiIo0xEcx3eeaKA3nTSy4g9jnOebzROCOsTOmfJIyDAbpQNAAt1Blg6y/v5+//7r9x8803s9Caw1phMO7atZMPvO99XHzxxTK+aJQOFPPRRohExOnIcyE8FRqF5caOQyimg8JcHFRMgk4EiZzH8qnv/gsPzu3CVyL6eUZFRSTK4PKMSgqvPuUMTlp/FO35NjP9Dnuaist//F1+8fC9zHXmcc4xGld5/jEncOYzTsMBNQ97du+mVk2YnBwrZawkyo6wmURRBfNv2AkaNkLDefQi/76UKFUgMkudqKXG6D+q2fxDHL/7SOppst9eSbuAftoj7/UZbY4Idu9EO8ziWT62mkq9Qr83S6s9w/btj9LqdsitQhNhbCRmxPfFWw7Ckz636Iph1vbp6px+YNXEVrzT3EgTuWBhZFPyvsx1uHJ7FwgsQhGnjmpfIK1Ftc+hLUVR36NUwWpyKB9My1O8xGEs3JXvX/r8772v+B6BR+TZsXiyaSQPgvPSalqHjrZGgzLiqVabzNmYJ1ttdszO8MjUXrbtbvPkXkdqx6mOHYhLDTZAZrExZHmAO6NY8j5K7HDx0J4l56GxOBJl6GtD3wpU93BrJ9+89Tp+dP+dMJKQ+pzRdJ4+GQkxNz56O5/9xuVkVUNzfIxVjTFmZmZ4aOZJvvC9q2id1OJlRz2HmJyMnMf7e5miQzzfJdIROhBm0kgRBRZWhMYIv0Duqza05heoxRKVWAaLNo7ikPyXBPnYyIjUqqFKA1XUxg17nsOF42noKl3UsxXGbTgXmfXTsgbPOVf+X4fwpdDSM0qXtXXF96RpSqSNPCcVXG7xRlGJE6rLEjq9FDMiTNF+XwpmHWJMvXLgPBPj48TxUERoXelI9vsC9+V5Xm7skRLFjXq9TqXZYDpvM6P6JNajrSfL+kTaCETfSumP9rFYEmUwWmSQNBH4FIUqxZvj2JRyZcP1jDfddAtnnHEGrVYHQQa0sPWwbNq0MTTxHPR56nRzTKSo1asB1Rxs3lEUCcqgC61IJeUNeokXTdhOFGQeUmV5ojvDzmwen3oa1Rq2n9LuZdQrNdK5Hmk3pYdjtttCT9T56nVXcdtD91KrVRgbn8DlKe12hytv/B47p3dz4fPPY+/eOSaaNcYbRSQ4qJeL44gogn6ahWhocflJcT29Xo84jul0OtTr9UWF/oVhGjZcMCBjFXN4uLayIGL9sRgo+G0YqSWkiKd/gyr/F4iq9F1Gv99nLBmhrqoBozWQ5ZhYE5GgsgprRg4iHgFWQ4Yl8w5rJaIwRuopPBZXULyVI9MRV91xHd+/41ayekymLNoKFTYvKuuD/E7uiipz6dujQv0NzmOcpobh/ttuZ/quBzHdTGqCvMcE729AehgYD+dyoWcr8NaV9U4eK7RUI+xGpb20bSiLIB0KEUnF61CPQfkzyokwZXgfyklU4+0i2GSAQRc5KRHLtM6h4wSlxZuu7nMgtY3Hs9sm9F1O34HXy9FJk9gkpH2P9xne+qBHp4T6JpgZOKGRE6KoYloXOfoArISW5RAlMTN5St8YPvmNy/nlk9s46JCD6bo+T+zdDXGCxzDnenzrZ7eQ1Sscve96zn/Ry1hmRplxbb78w2u48757uP6On/Cso57FfjRwWGYXZlFZxgWnnsHR+2+UwmwtcaTqZWwYXwNY8oKGCIzXR0lDqUMURURDk9gj93libIy5uTlUME4F9Vp7FrEpizqvgpwyXAtnrR0YnyXF2HElKaMjGBBkhiOw4jOLzxPBVUUSjGu1VpN74CkjWgU0qwnOQzU2jNTCuXgpPLeIwalFEd45bJ6CcjiXY4Bl42NYa6nXqhQF6VrrUkvOWs88nj0ze7CdHkcfdChnnHoaSd9CmpNEFUzuGHEJVcQpcAqUDVC7qoKFOBLGLgzGU9aVYW5ujje84Q20223OPfcc3vOe97BixQoKFt2+++6Ljow4lFrjlfR5EgHYUJCuBLp0uQ396GSNFMrlYpGLvJjUdYbWXeRI3rGTztPptKg6z6uf/1IOXXMg9MXp0bkhtpoV9Qn27trDxKqVfPWWb/PzB+9iYnSEc094IQevXkeiFbfe/TO+c8+t3PLAL1g3uQ8vPvpEakT48h6LIkYaiv6dg0plYHQKw13MJ6CssazX64tYzsOkqqJGshjb4Yi9EBQYzlsVBvCPhbjx+8lJFVAvkiNyOPpZH1DUoiqGRPItqsgFaTrdLrGqEFFFIUYjUZpEaYgE/PLe483igczIJIFZG2GPA6sNfVUorUs+BmUwuWzqVsWBguHFW3ECoCkHxnqaKmYui+imMbqV0231yLM+9biC+RXJy8I7WWTEbF5uXsBQ4bBovw0zAYvnwnNaurEVv/dalQoVw3CJ/D7ASc6XLEintGiLIS0sItOntl/MQmUSH0mE5a3C+wgRcs1IIvHUsQanPCaKsd5DvwtJTIGzOpaEUOEo4BYVrtn6nG6e0lloccYLXsSpR5/K1T/5Vx6f3kOGI6bK9NxuZndOU1GKs046jXVmnDoVRnTCc48/hYeeeILpToutTzzIvmufwfTCHmGEOc+6FavZL15GFufUiIiAqO5JEBafNiH6zS2VyLBzzzRf+tKXQKtSG7HZEGXzOIrxSkoFLvnoJaXX+uY3v5nx0TE+/vGPMz09zStf+UqOOuqo8t7ddtttfO9736NWq/HGN76RyclJLr30UmZmZjj99NNL7UWALVu2cNVVV7Fp0yaOOeYYrrnmGpRSvPKVr+Tggw8ua+aMMXz5y1/mnnvu4cgjj2SfVau56aabqNflXHMXDKBSmCSms9DixBNP5LTTnl92NNZainaNjsDIPM+HyzOC4fWeUKC62Ju2dkAr11pg5MxmxIlmn9EJ1qmVmGpOrZpggASpldOh9sk6S2SMoGsKrrj8X9j6wFbGJkbJ87Sc851Oh3e+89184xvf4KGHHuLlL385X/vavwDD+Thx/Eo5J61IU1l71WpFCB7hvLudHtUkoVqtQAC9QyVzWbrky7Uz4JM6b3FKCA9WO5R1rFuxmgPjVbgYEirocJ0Le+cZGWmylxY/fehufAJHbDyE5x78bLKZWVZOLGP1cS/mnpnHuf/xbdz96FZedPTJCOtWcm/FnCjU9e+6+y6uueYadu3axciI6Ii+5CUvKaOce+/dyle/egVKKQ455BDOP//8UmWmgAKnpqb44he/SJ7nrFmzhje84Q2leg3AN7/5TbZs2VKqZrz0pS/l2GOP/Xfl137fx+/eSOkiRPUhw+OxiBJ5rVrDRIl0LFVBG10rMnLSLKPZlIp3jZaQXHAI+VwFKIUP+RXlbakj19UeFVelIb0y5NpilcJ7LRFKyTz0KCIKYrpXPmC8Agko53HEJNURqlGD3GbEVKgmFZIoHjBhGEB61mVCIGDguWitUGbgBZeGBRbBREsNlQzfEHvQuRCtDX6nlQ0Qhl70GfI5lIbUOYeJIgi0fK0i5udbmLSHbnps7tA6FujQ9vDeEkUxvXafJKmjVRwWgOD31juUzcWp8L5kPBZHoGMIxRvJaVSTCpVuhso07zr3tSxfuYqchKqTZD9K0/V91o4t451nvxYTaw4cW0OdCGUztDFEkdSoGQeVOMEBMwstWp0ujfFR6qOT7KbD3vYsdWNYWx1nhKQk1ch8Es9eeamF+eAHP1iq068/4EDOPPNMoYjnGXEU8+Mf/5h3v+tdFBTMV73qVSil+LsP/T17pnZz+OGHc8QRR5Qdnd/0pjdx33334Zzj5S9/OaOjo/zt3/4tU1NTjI6OctJJJ5GmAvNt2bKFD33oQxx2xOFcccUVXHLJJWV34IsvvrjclPfu3ctf/uVfsn37dt7znvdwlzF86EMfEhKKG9QVWWuFSZlmvO51r+P0054vJAEPShXOgoRd3nviKAZvS2adzVMUQqF31oIyJenCmEETQ4CMlIVei75NWbF6OSmWnf0pIqWZiKqs0eMkyOauNESBcRpmL5/+9Ke58dYbhXEanK/iGs4++xxuueUWlPK89a1v4YorruDiiy+m0+kwMTHBUUcdwYc//GFW7bO6zHG3222UMdSatXIeuhzyNKUSWvuUDF49ZMV8QHmUzFmPFdZuIEjNdxeY7bSoLxsnqY+xhx5Pzk9Ti+rsV19NBc98u8XKyTXcNvULdvXnaNaqHLVhE532Avs0JqgAnpyDV+7L9iceY9fe3ezoTzFZ2YcsywfSaV3Rtvzr/+e9fPSjHw1Rkyn3jZNPPjk0LV3B1q1bef/73480omxw3HHHsW7dukXSal/84hf5q7/6KwCOOOIIXvWqV9FoNNixYwevf/3r+cEPfgAIqzVNUz7wgQ/wjne8g4985COLFGr+kFHV7yWSKiYREEyUxfqcSlwtm5B5FDZMIIcnimIiHSGt5XWgIiAhTniXfJ6SDrFhekU6RpMxVh/FBLJA0ZtI2mFrlPdBqFSMZiExA6rUsfTlN2qwkHUtvu+JlUj+YyXRLqmtAB0oL2wBq/BOBY00LclajGwEPiyUpQl0ARBRypTwncAaxTVryQEN5ay8LxbT4J8vclVOiBbGhHENGHyWZeA1UTXC9TO6nTaVZYrcK9I0A6ME7vAevCWpNlFOk6Y5UWg9YCKR0MnyHFXINRW+g9fl3SgIFFmeUYli2UhRVLzisJXr6GPpAqqfy3UYjVGKqoo4Zs0GuU4kIs005Ghuv+sOFhYWOGLVOg5ddTCg6Wc5Lrc0ak1uuuNW7vvpL+hkfSo6Yv+JZZz5vBdw+IqDqCCbbKRKxA+NwCPVapVer8dll13GmWeeOcjD4Pnnf/5ndMg7FbCXdKOtLaLzVioVPvCBD7B169aSQVU8C9Q0OArjU3jFvV6Pww87nJe//OVcdtllXH311Vx88cXl5vDd736X7du3E8cxr33ta5mamqLdbrNsYpLt27fzT5//HFprXvOa17B+/Xqmp6d53vOeB3hx3oRKF26SKuefQM2D8xp2dIpiWgh9k7Qq7LTUEbkU189o1Ovs3LObT9/2P3n8iR1Uq1Ua9TqnHXMcZxx2IlEcVF6cFbJE4PrUR+p4HM846mjOOeec0KlbDNbk5GQ5jl/+8pe57LLLyh5yTzzxBPfeeze33norN996C8uXrSbPxeFojIyULUaMVvTTjDxzRJGUYch+ZCXnO5Qv92U2OuwXSiBqjWZq1zRGRYw2x7jp9h/zy9vvopNa4iRhzcpVPPfY4zly+TossHN2mk7aZyxuUnGK0UqTmtHMzXbomS4b1q7jRz+9iVbeZmphL66yupR5895TrUZccsln+chHPgLAy172Ul784hezbds2Pv/5z3PzzTfzpje9iauvvrpET6rVKvPz81x99dW87W1vK+9jlmV88YtfXCTTVogmFwZqdHSUCy+8kAMOOIBbb72Vyy+/nI997GNs2rSJN77xjeX+tJTG/vs8fnMj9Wuct9aS6CwyFSV2jwMl2G5ZA4Sh229jVIQhwqEpCOA6TJrSeAA4J1GWCvkpL/1wVo9OMJ7U2JOlmNhD7okiQ986SaorofhqD9pZaYLnNc6GyVq0Fckt7dl5+u0WtZDY1lqTpanQQiW8AzzWZnhrUd7JJuglxwXSI8l5W6o6F8n2NE3BS6FnFMvCcS6XhG84R+/dIIry4pVK3Y4Yf6VUWZQs7w8GEIVTPtR6SasE60ScM8v6qFqVxMSoXKGcQSshOeTe41Ucok4jYx4FZWdvZUG5CKUqAcYX5YkIyeclgPFiAARiiwipPyrVKgutObx1REaqtSpG8m2ZE5K8BqxLxT1Rii6WTMXc8NBPuPH222jUq5xy1DOZQFpxtOfb2E7G3h27+fHje1k9sYJ6pNk1P8Mt09vY+q2v8M5zX89howeQhJbqiVLAQPOx1+uhlOLb3/42Dz/8MOvXr8d7zyMPP8JVX7tSaOchyV9g/0XSvzBUd999Nx/96EcBSkil+F2apmW+ABhAKcoIzOoFcj7rrLO47LLLuP/++7n//vs56KCDALj22msB2Lx5M4cddhiHHno4z32uGKH77ruPf/zcP2Gt5aKL/oxnP/vZQ/lJG2pln7pQFaKJSJg3WlH+XdlGvWQRSvG3QiI3rTWuY1mYmoUYrr/hRtYsX8a6/deye2GW+7u7eeiGb9Hr9Djn2BcQE1iK4buddvTpg4ajjz6Kv/mbvwk5uwitoddL2bNnL3mec9lll/Gud72L9773vURRxBe+8AX+6q/+iocf3sb73vcBPvnpz9Bu9XBAvS45GoG5FZ12j2q1KgZnCLUQaSvInSPSGuN9yGFpFFFQAtHMp31mp1vQ8ex8eDv5Q7vZb9U+jGB4cn4PP935Sx78/mO868zXc2CtQZo7DBEVEsaqY4xEEfN7u2RZl2WrxhjR07J/oJnrdkMJTRFFavbuneX//exnAHjFK17BVVd9rZxv69ev56KLLuJ73/seMzNzZT4qTVO01nzhC1/goosuKhVqrr76arZu3SryW9aWAtrf/OY3y/n093//91x00UVkWcaf//mf0+12+cY3vsHXvvY1LrzwwnK8/pDHH0Rmt6ShU3jbUqfkgT4pWZYxVmsQoUpKeJEMXnqIjAoB8opQOAyOdfVVLE8azPZ72CRGK4/NvXxmHirlpZe5eP9OjInUpBBiEoPr9mnPzOGyPBiTPFCxg+fvBovahL7USsnPzrvQ5jos8EC6wIrR8MoTa0laOi3JeIHzVNBrLTYGuT7vQv2TC2MR4E+vXRiggaEqKbXW4XShTq6luNUMEqhJkpBrA9pI3OIcXouxVEo20pIVVLT08B6vIzFiwxj+8H0pXlHSr0erAAFqQxxV6GR9qqYqxIYAPTkn8ErPpsRK3tv3GbmKuOHRO7jyhu/hcsuJm4/leYccj9AsFEeuP4RXn/4y5vptjj3kSA5s7ocn4o7Z+/jKdd9mz+5dXH3Dtaw/8414cppa4LAosNoKHP+YY47h9ttv56qrruId73gHWmuuvPJKWq0WZ73ibL7//e+T5/mQErgq771Sig9+8IPMz8/zpje9iSuuuEIIF2FDLJLVjzzyCLfffjtzc3NMTEzwwAMPCBHHGDqdDieccAJr167liSee4IorruC//tf/ytTUFNdffz1KKc4888xSiLffT6nVKqUBHM559vv9chMrz7O8L4vXoqIwtEt+V8DZTur1CtJIUTNWjxL+5KWvZNvu7axdvYoj9j+EBhW2M83nb/4eW7f+kh/dcydHbTqCTSP7Equi8DjMkeDfDbMHC8ak1EjJ60cffTQf+tCHynN629vexo033siVV13J9dfdQLfbl/RBrYYxQiCJIk2aCkTWaEjzxGHywCBaLBALK/uHC2UoCha6Gf20z8mbT6Cycoy57gLHHf4MVtaXEVHjJ7vv4vM/vJI9s/Nc+9Ob+ZMXHUCuPD44Hs3mKKn19LpdVq5eRhdIrbROyUOZgQpOu3Pi/Nxzzz089thjKKV4/etfD4gDVavVeO1rX8sJJ5wgShihPx7A6tWrWbNmDVu2bOGWW27hpJNOAuArX/kKxhiOOeYYbrvttjJqv+WWW3DOsW7dOi644IJFnSM+9alP8dd//ddUKpU/Ghr676BiKyQmwwRcpK5A2GxLAyVCoMaJ8dB4+v0uWklNTOSlCNcg1jSCACs5hGaWl6vMhn0696DQTFDnkBXr8D0PucZmDuMMkRNeaeQN2iqwgS7rFNoZMVjBaMVE2FZKd6YFuTDyrHPk1mKdtFJ3eKwvgCklhQ3FQ+nyda90+bpTkHtHah258+V7rOcpPxfPS/9v/cCDlwpkj88dPndgPcoFbxKFwRDrmFgZkiimElUwKiKu1FBJhZ5yWEWAIrVofHiNth7lpPeXJxebrry8TdrwlvfWanAaUgMpkAWKnw/GCQjRlkQRrbxPL4AsWT8nUjGJiWnbHrFJ8EAXS0dFXPvYHXzuR99he3eekw/fzP/x7JfSRNEgJraefWsT/JcjT+PCY1/GMc39WYFhFZZTxjdx8qajaMQVHt2zk0fTKSJifJ5jJGwPlGah3J533nmMj4/z2c9+ViDGLONzn/scSZJw3nnnCSsuLNwCmkIrmqMjbPnZT/mXr32VU5/7HN5w4RtpddoyL72wPDObg1b8wycuZfOxm3n+6adxzOZn8tFLLpFVk3t27tjF6tWreeELX4hSittuu408z7n55pt55JFHaDQanPnys6UQViuSSiU4cL7M/RZHIbRaOC0F21IEpwaPgkDgQ51dsSkNs7tK4s7Q2rV4JpImLzjwGF777Jfw0v03s54RlqPYyCrOeuZzWBY3eWLvNL+c2lE6mxKpGCJvMDZE/iqUfOiIJJZH0YXae8/pp58ekJYBEem5z30+eM309Aw7duzAupzRsWYokpVzlOJdqNXj8OW2JBGp0JlRofBZjirbYiiMhyyX7sO1qMr6seW84ohTeMOzXspR9X3ZhxojNuXIiX159qYj0Erx4PZtTLNA3KjhsKQ4+t4yPzPL5NioNJUOKylDnJpqUhH9Uj/QBN21axcgnbsPO+wwvPdB4V0g46OPPppnPOMZaD3oZVapVLjgggtwzvH5z38erTV33XUXV155JccffzxnnHHGorkxNTUFwIEHHhiaQQqLtCBXHHvssYuIQMPHYpLW7+f4g5QVq0J0DVDYQKoQuKOfplSrVXxg9Bkv0JGBRYnOwYfJz4WahVYagyYBjjv8GBJrAigUYb3kTESMs8hVBSNStiUPEI1TREozv2sa5jskRSV9UeyG1FqkuSPNc/JsMXNPqJ1JKIRc/LrRkcB5QR2gqJEpFmXx/+FHMTkWP4oBoMwJlcWgzpVJbud86Un6MPaSXFV4FZNbGX/MgACCE4pLsHZDA67Bl4qaQ/d08P8CAIWiHNqXtyoCkliUz3tC8sVEonKde0cvS2WBa+hhuPbR2/nKD77NfKvNqZtP4E9OPZtJYowFm4mcVaylwDkCYu+oAjWnSHDsu3K11N9oTT9LyXGDDThsjgXhYfPmzZxzzjk88MAD3H777dxyyy088MADvPKVr+T4448vaeHNZrMU/MVLr6F3vetdAHzwgx9k2bJlT2FZFfV469ev5znPfS6bN2/m+OOPZ/369eV9m5iYAOD888/He89NN91EmqZs2bIFYwxHHHUkGzduDErsHouQkUwc40O4WmgMJpXKIAcV7psKpRahNfKidTRcvlDMuWJeDgpfVRlFAUJwwhJjiJwnznJqPibBsaa2jHpSIa7FzHbm8ThcnhGp0PA9rEX5aA1ehe+Dfl9g+/HxgY5gQcsvoqvR0dFyTfV6PZrNJkpBltmS4NFqtalUY4IMJ2Ueu1g/iKySikLVrtclZDO7d4aRRpNmIwmJCvkXoSBPmXliJxNRkw37rQfryLRnwS8Q4aknFVpZh4d2PEoyUqFSj7DekpKxZ36ebj9jrFplzfLlxEThnknfrwLh6PV6JZmnqLErDmm4OSCZLCwscPbZZ7Np0yYuv/xy+v0+11xzDQBveMMbWLZMGj4mSVJGTUWqobjPBcNzuIfe06lOLCVn/T6O372RKpgI4aue+oUOlCfFsuBTnNZEpk7mpehW5Hb8EgOl8UThASj53CJZL9GX4tCVG9i474H4jihFpM7jtHRNLdpvSHSgcUqLCkOIepySQr+9O3ZBaom0sOKcFWZimkpbhywTIc08d2SpJe3nZKnF5sPq5qHbp1dor4lURKxjEpMQqaBN6LWwAp0q/19oNCmnFr1uwr/C6CkTCVRhYpSJ8aF9ukPjvArdaD2p82QeMpxEYk6hvUFbjfIO7zNQGU7lODIKE6MCMUI7jbIRuBhcAj4KGaQitwfGDe5BcahAWFCAslBDUY8rpL2ejI2KcV4AVmciWlg6GL770E+47NpvseBSXnLEs7no+LNZgUTYkYnwsaaF5zu338Sn/+0Krrzrh+RKCDIdZemj2LkwgzXiLTeTKhGafprjIyObj9HSZj4yeAWve93r8N7zD//wD3zpS1/CWsuFF14oLdHtgO1UME/xmkv/4ZPc+KObOe/c8zn5pJPZs3uvbHheU0lqOAtxVAGvufCNb+IH37+Wb3/rX7nhhzfyF3/xFzJ+WtNoNFBKceqpp3LIIYfQ6/W46qqr2LJlCw7Pa17zGqIo4smpXcy1Fmi1WlggswWP2pfnhBPyTnEehVEq46rSSBVZVYmonFeBKWrKzczagTVzvqh09Nz36IN88trL+R+3fI0dbo40hlYu5zRn50ltnzzrMTlWx5BhtMWQh5oscHoo2ivyZhrmFuZZsXI1++2/Pyi4+957yjEqoNWbbroJ0FQqVUaao0KvVwQmHLRaPYwxNOuNgqcUoEtKaNEDudaCImiFsx4fwZ75BZT3LB+rkwLX/PhHfPK6r/K1X97Ibnpsm95Fc/kEmoRdU9NESZ1IaRZmZjlqv4MYT6qkPueRqceoVOr0fE6kZVf62T2/wBvFitoIa80EnqJzMkSxYcXK1SgdkWeOn//85yil6Pf7aK1LZufb3vY2FhYWStg0TVNWrVrFWWedRb/f59JLLy2hvnPOOaeEgzudDlEUceCBB+Kc4/7772fHjh0YY2i1WiiluPbaa3nLW97CJZdcssg5/kMev3MjVVrlEnBY/JUBESbFsdDtUKnU0EjNzrDy9KI/YFDtUIq4hjyNd7JhxiiqaF707JOJFzJsd1Ctbwv9NefE3j4SRQAAIABJREFUgVoaoSCT2mcZttWV2izrylqOyIg36L0tI6YiylrqZQxHX8M3XGtR/47jGBMNmFZCggieayHfMPR68XeFRpovkvFBvBQtubKyzqogVAwl7QHptRSMT6SNJNBDNWiRl/JqcN6UoFHJs3zKbRm+s8MSSXpw28rNsRonuNySY0u4Ssei+damz3WPbuGKG7/HbJRxwGEbef4pz2OOFlNugSnb5fF8gR1ZWyjo7Tn+bcvN/OtPb+bHu7ayF9irHFt7O7jtzp/iM8vB++7HvvFyOY/YIALuusyBOGtptVqceuqpbNiwgcsvv5x//Md/5JBDDuGUU06h0+mUm1t5Kd5joohbb7mFZrPJ+9//fiAUWAZCwvz8PLOzs+X3FEez2SSOTTk34jgmyzK899RqNV7wgheQpikf//jH2bJlC0opzjjjDNCUEE2aSwTYbrfDCQ3WVxYEbQvItXiUNys8l13ZQ43VsCpBOVeG4D4ps7BSd2g8P7nnTv7tjlu5essN7MHSjhOm6PKDW25gfnaW5c0mG/ddBwXLsPh6BT60oZCoXsaz18sC6QRe/OIXg9dcf/31fOMb3yjH9s477+Tqq69GG8OppzyXNWvWEMcG6zMptNaBTKAiRA85tHIvIdBCtUPICsUYqEjR7uekWc742CS9rqQbZuZmufant/KdLTdx/SO3E69agWuMcPf8o/z0jjvx/Zx9Ric5cvIg9lfLOXz/DSTK8LN77uTGx39Ky3im6fGtX/wbj+16ktgZTjz0GJoYKhgpIQjjvmHDhpIs8/GPf5xdu3ZTq9XQWvOxj32Mj3zkI8I21YP+dkWE9JrXvIZqtcr73/9+7rnnHs4991zGx8eZnZ0NzEHJUT7nOc/BGMOePXv48Ic/XM7H3bt38973vpfPfOYz3HrrrX8UBgp+C8SJ4hL+swGgGBtPLxP8uBlVMXgMRZMZxbDzp4a+EyjVvmUCFoSDIqqyHLfqEE7eeDjXP34fVDTW5QKSGIO1OdoHkkDoBOu9MMq09/jMQq9PYh0+z9FIRBVVEhIXoZTGFZj+ECtKKOTB0HiPUkJ+cE4imFIjTMmObV0oxjRK6pqUGF/rnbiHBUsi4CQi4C7Fz9oXQqSujFYWKU94X7Zml99ZnFOimu0ycttFaQe5QisT4MAA0WmJSgSq0gH+C+PtQ42UCvtxuCm5YSgGWzIv/ODJKKl0T0kxicLZFGUzGipi78I0/+tH32F30qeaRDw69Rh/+/X/SZWY2DliItJ2yotPOJUzDj6eE591LD/ZtZWtux/nY9/+CgccsJ56tcZDDz3EQr/NeFzlrJNPQ1QDIVKihq6VQhlDlCTQ6YiRAM56xdlc8pH/DgjDyhgpaC4WbRzgSsHyc1Dwp3/2Zg457BAWOl2mpvdQqLL2shSTxKjIgIKkVkVHGpdRbsyFgdI6CPR6zwUXXMBnPvMZfv7zn+O95xXnnsO6/dfRy3JRgQCSagWbe/KskM+SfI+sF4kUe6kVaFoNAi2lFFgVeLMCLxVGO01TrPXMzM5SrVYDtDkM2Qrk53AcvHYDz33m8Vz3i5/wzTtu4WfTj7HPiuU8+vjjTM/NUDURL9p8KuvMyrCaDdigSSgzH0IuRuyHpt1eYHR0DKXgNa95DV/4whe49babedWr/wvnn38+1Wqdb37zm0xN7WZy2Qre8pa3lMozUShITtOcrJ+X8KlSnqIObPhQgAmDkjpp5TI9O8voyDiZhdnZBSrNOs8/7mR+uuMBnuzt5fIffZefPLGVyGq2bXuUTtZnRTzCq04/kwmkbcfznnkCv3jiYZ5sz/DFa6/i2jW30s/7PLl7N91OnyNWH8Qphx7DGNLIVSuNiqTJ4uTkJH/3d3/Heeedx+23385JJ5/Maac/j0ceepAf/OBalFJcdNFFpa4kCPGk1Wpx5JFHcuKJJ3LddddhjOHVr341QMlIBlHkOOmkk/izP/szPvWpT/GJT3yCO+64g8MPP5wf/vCHbN26lXq9ztvf/vaS7POHPn5jI/UfGic1ZF2GmWDhZSE2i05YrVolRsMQA6hwzz2L2UnDXrvAagRadhD+tJaaMRgUF7zgZdz/5e1sa80SVSv4KKKbpSHZrIdgEPksjcI48FlOr93C5FlZ/Njv97AIW8vE0lFTLrPAccG5oX5RQwZLKqaEio51Ia/ly9YNiU5CYaMXI1V0z0WBChRZrMB/yousTGAPDo9F8ey9GDathbFoQmuFkLzDOidQgC/GMDRXDIrY3hOMU/ijIM00+B5bgP0C1Q04feEh3ZTEQIZWFFrqTwyKRhwzZ1N0u0+jY+VBTDuKoO9oVCN0K8d7R1dnLOQ5iTaiEdfJWOi0sWSsqI7x+le8mv913bfYNrWLBx98kKzTZ3JkjMNXH8CZJz+fNSOTdNoLKJ3QdQplc0YaTXo96S1VnHfmLK969av55Cc/ifeeM896uUxfE/AkBgl5iY4UGzZt5N3vfjd7pvcyOjpKo9EQmXBgbGyM8fHxRaw1aXFe6M0NqOxFNGPznM2bN7Nx40buvfdevPecc8455T3OvSf3jvn5Fs1anWqlgkGF/gCh7k9DP3MsBL0+51zQOh7Mc+VFs7ISPPHBWlKLVAkkKJS5K7VOUtNXwXD+yS8jqiRsefBedjyxnccf3ka9WmPN6DJOO/ZEXrjhOKrIOpStQBWeVFgfYmSlk26PPM9oNMbwHmq1ClddeSX/19v/nKuv/jpf+ucvyzgZw7OefQIf+fAlbN68WaAyE+GxGGXodrsYo0gSgfcGvaOGa32KEhYx4EYbntyzl0a1gcscs515qtUqrblZaqMxrz/7XK655Qc8NLWde++8h8hrGtUGB0/ux6tfdCYHNfclxuOtY8zXeOt5r+Xr13+Hx558lIceuB+nNWONJscdcTTnnfIiVjAirW20Kp1uY0Qh4hWvOJOvf/3rvPOdf8FDDz3EQw/dj9GGkZER3vrWt/K+972vlM+SvzMlNPenf/qnXHfddWzevJmXvOQlFDV8RV68qNf72Mc+xsTEBJ/4xCe48cYbFzH+Lr30Uk466aSnbaT6hziU/41N5TCw8zSRVfmC6DJkQCtr0c37jNZGMWjm27NorRmpjRBj0M6j9eLBGTZST+edF19a/hguK8fTUYrb9jzIpVd+iZkEFrTFVSL6WYpymigIrjrniFVM3s1oJlXc9ml+8aWrGUs9rptivMMoRVbAB0YTJfVAyHCLkoreChSTp/1ARxfDJElpSbi7oUXjrKVSrVKp1MoNw1qLigKE6Ifx+wEsE+mBYQiC64sjqQD9GVdI9itMJaGLp5uM0jzpDPzy/cnl9PAmwvqghZaHIuSgsF1+tnJIfU9RSwMRhqg9zWmblvOpi9/ACkQSp5gZJVXdF/PEYhXs7rSY63foeUu9UmVlY4IMyz27HiVuVKjG0vupn1tya6VezHkSE9HQMSuiuujajY+R4phP2+zcuROXW5aPT7Dv5BpS2yVd6FCNYkDjc0ukNAbB+7dt20ae56xdu5axsTGcczzyyCM451i//gCpM8lydu7YAcDBB20A4JFHHqHb7zExMcHatWsDk07R6XZ4+OGH8d6zceNGoijiwQcfpNVqsWHDBsZGx0o1i5m9szz+6GPUGnU2btxQtkxXSvHmN7+Zz/3T59hv/3X8eMtPWL5iJZmFhU6bzAqBYMXYKL12lyeeeII0Tdl//wMYGWvQ6aa0Wi0aIyI6GheFuX6QV3MhevAeTj/9dH50ww189L9fwtvf/jZ27Zpi+fLlAkUPrbjhtZfh6QWofjZbYOeeKbrtDiMjY6xcvoJJM0KMI0EIEvEQDJJnGduf3MGe2TmWLVvBvvvuw55de+Q7tTh71kpBbm4d27Y9yN33/ALrHAccsIEjDnsmvV5GFEOtJsQbrSHLPNPT04yMjNJoJODBWiELbNmyheOPO46J8WXceeddrN1vH/IwlWdnu3R7acmKXL58FGs93V6HqGZQcUKXnCfn9jA7t8DCfId6tcGm9QcyqmMqQN6H2fkZTDWmOtIgJ+OJ2R3snZ3BO1i9ch9WNVdSQVHxnrjcrwJEm8Geqd2sXLkCpUWsd8uWnzE1NUW1WuWoo44o51kB827bto1KpcIBBxxApVKh3+/zwAMPMD4+ztq1awHYtWsXu3btotFosP/++xPHcUmg2L59O3fffTfz8/OsXr2aZz7zmYHKb/5oKOi/NzPpvQ/77KCzrUfRth28VlSShBjZOBZhemqxHRp84NN/T2EyVdiwYzQV4FnLD+aisy7g0iu/Qqqd6M+ZGK+CErAf5MziWDTp2u225C1sThxHZYFqrEUHUCKrPmiFUbrMSVmbkQdyhfIBAgwimlpJHqM40qD8DGKUCg+27MAb3jdciFj8LBGKKeE/v2RQluahVBgY732ZAAckYewdTimE9ojAR0X/KiVFyaVCQRHZyVmDUmgVowCb9im0FTSLYudwEkVoLIWdo9UmMRGj9UaZy48wPGPlgXRTaaPttMNXwIQ2ExpNhCZGCB95nrMw26I50mR5soz1+y9b5Mzkus5u36PRGMEoiQK0JzREhFUrV6KQws48z0mShPHx8WB0vChm1JtMjo0Pmux52Lhxo9wDLRnXzAoZp16rc8ghhxCZSHIkSrNp46ahqRvkiIDJyXEmJ8dL6C/PhZJ8//33881vfRvn4fmnn8byFSuZm18gzQS+GxkbJYkMzkkO6+CDD5YoHpida9Hv9xkdHSVJIoxWZT1i0QlWhbmsCCIp1oqkWLdLu91hcnIyzJ1f7cMaoOqhpiLG4gn222cMVRbbCyJQNDXUnsH6RxHFMWvXrmWf/fZHa8XcbFtgP4KGnUMMVOaJIs1BBx3Ehg3rS4LH9IxEwPusmiiCebyHNM3wHpIkLs+hiAaKtTBQo5dJmlmCyjrUmnXGxmpoINKKatIg8xne5dR0wvjYGtrVjFa9x4rlI0SAs6Ji0mp3ME6zcqRJ7h3Ow2Hj++HH9wfJtJeQa5DShbBuFUbqM5X0/lJaar1OOeWkIZiWcn7EcUyj0eDII48Mv5Pot1KpcOihhy4SkV21ahUrV64s31e8rpRi7dq17LvvvmU9XMH6G855/aGP3/wsCvbQ/8YXloV7SAuBxERUTCWkXvyvl99aSo1Wg88HWaw2BCDaeZrASas38d7zXsthjWX46QUqKSQ+QrmI2FQxxGRZTpbl5Cgao6NE9To5CqKKsOYQ5pPCYHO50ZE2gcIpGoLeWmyWlwroPiw8YwxRHGMCBdp7LzIxAKF4sSguLCIm5UIbEeUXP4pxxJY5MDE+onhRvC/PM5zNcT40i9SUf0NsiONIclL4UIfiUMqilOTDnM/BW5TPUD4L32Xx5OADGcB5fN7H+BxFTllGRU4oER5MFwrSojApK9pgA6auEfZYgmx8qpdhckdVGZpJlWZUoU5Mg4gqmhiIlaYWJ9QqVfJ+ivUWa/OnmOzxxoj0s0KJcQtUaAM463ChpqyWJGXlkMhY+cDMCvOrUJFgqNAV8FaKuY0Slp1RWjrpKo13wgoV32sxndgjhJw8z3DOcefP72D16jUc+6zjmJraQ6U5xpv+/O3Md/t00oxqLWHVsgmaxpB42cgLdkqr2+PJnbuwNmP58klq1Zg4GKjB+gu1gMoEGr2QA+oV6UTgfE6zWScySrq6+CIlXNzHwUN5R6TAk0turtQXkzUcadm8ZT4OYGIXfpZyDIW10Ou0GR0dLXsnORfGPi7gSYHuQCS6ut02Y2MjZafiwPCn0+lQqVSIY4GrtVF0+z1AEAwPxJWI3GXBqMHUk7PEWjE53mByvCbCAk4UcJzPg2MTk+We6T2ztOYXmBhvFlMfY6DTTen22ixbPjbIMwWSieTDHDao6mg1cDblWmVsCnr9QCtR0gkBFQ3tPPRThH+Hc6XDc3QpXbyABIt86tIyl8IASnv7/yzL4Ld//N5MZQGFAOA8NrP0+10ibUiSCoVgytOhj0uH6ynvCNFWGXUMPTLnibVCZZYmcOyqg3j3q/5PzjjqeJKZNmrPAo1cUcnB9VLiqEKUVMidpdqo0xwfQ4VOqQIJBlhMG7wWbTZjRKcP50IPnjZ5ngJgIl0y8YpahOFumcOYbxRFNBqNkmZrl7CSivEZ1EENgwUEuv7iMS+M47BnVKi063A+pWI7CHU5rAgpBpYNW9iFonlnVOGFDyDIIjJJooiUIn2zKHNYnuPSo1mr08+FtJAE6RzjYbzepFmrM1Jr0DQJDQxVr4j9kDagtziXU6/VRLkityQmCsXhcsRKU08qQhNuLcgGiioJH4nRJFqVG7py4VqUkf5JIQdj3VMbFxb37ynsySFh32Ls81w0CmMTlc6Y8yL8a2JhgV5/w4+Ym5ujUm+wYdOhfO6LX+TQQw8jyzImJyepV2ty7QqKbEZqLXPzC3Q6HUZGRhgfH5c8pKfc4JZG2YM5J1BckZcrGGBFVP/vbVZF7ZdBUTERsTbEQRuzyMkV36uVxuPLsfDekztLmuXMzMyEXkiFgK0fsA2dw/uAKniBJtvtLnFsqFajMspwTmqk0jSVnCCD6x7u1wXQ63UkWjGwMLuA0p4VKydpNqshZyzOonc5ykvk7jLP3MwcRmlWTE5SiRQRYpO9h7m5OcbGRjEmREsOjIqJdRKMnArP8keFasgw47koi5FzL4zJYB4VxczF74v/DzoqDN2Xof8Xe8Yw+7iYr0tZgsPKJX8shur30PTQl8l18cg0Womcqso9jUaDmERAAl80+3v6wfn3LGrhmxqKIEI+IwklIkVn09g51lcm+b9fcD6nHPIMrrnpR9z92CPMqx7NkRqdPCXzjmoSo6xiZHwMW50m7jvQwiCyClwkbS8i5zDKg7O4PMPbHKMVykgX17hoNlgmbkNjsSBJVJIj0pTx8XHqtRqdtqgVRMHA6VC3IsP5VEgPKKn0yhWwoA8UXyPRWogUvIfIK+pJjBoZoZrU6esE4xEWIFp6XQW2pHi9QQBX+QHLSwnA6BSYyBAp+X/udInW+hL6GeSuQAyQ9xLpZqGQsFJLmG/PM9EYxeYZSRQTxxE5g8haOSefWFwzPmgcymZU0Zpuq01tIhEYywcGX/j78ZFR5mbEEx4dHQk5QSHNFP2/YLFyfLG48UI8Gc4HFv+XLrpDnZGHINlh8ktkInG9xUUPBkqLonxg47317W/jrPNeSZ5b6iNNVi1fgXOOidGmwEp6cD1eCYlibqGNxpUQoA+Go0DOw0mVT4XhUuFGtVsLnHTi8TQbNQ7ddAjeDfpbLRa7eupRyDt764LMTyheFvFKMdJKUfA9rVciZaaMDEMm0NLIiEgX+dBaRrwcqSfxXq7ZaEXuoN9PaYw20UagtsI36HS6QURVl9dXdFvW2rBsxXLOfeU5NJtNkmqFhYU2caKYaE5Q+Ip52idJxInQWmDdhTmJ9Kv1CmPjNbwSulduHbGpsHfPHNUkodmoSGQaaQrpw0LnUJdQK4LEDG1xww7NcE+t4p5p/dTC2qUGpHBch3tJFYZm2KAVRK1h47Q04vpjgfmK4zcnTgzGsvyR4Zc8siKCfpxTitxbunkPrTWJqVLI4muPtFNYQoYY/tzBy4NEfCG944CY4K2X+6IDo0t526Kwr+8szhhmgbt3Psyt997FnQ89wJOtebo2I08zGqnnl9/5Ia1HdqA6vUDo0NIS3QS4zlq8s9hMxFcHJ7j0xAeCnUuPIge1fPlysixjfn5eJpYx0i4BCNLkT/384XES13HwfcHQoDUqFGR6+UKoJUSr1rHy2BfS0o2QkwOnVGgIBwRYrNAlLDfo0HTRISwzrTWRV0TdOU46eBWf+8i7GQUqviTEITJWIGoVwUjpQQnCzMIseM9Ec5SKjiSXZy1EQzFboZSgVOHxlIh+kXNpLXTInKU5OoJREmtY54gDvTvPLTMzMzTHRqlWEqHwl5M2QEthh1FaoDq1pE5o+PBQ5p2KehdjzFBmhkWbhfKUn1cgAFlgzHXTlIVOm8iIOnqjWg3tLRY7aAWjtJ9n7J2Zozk2SiU2YT2F1ig2JzLDbRwH3nmxJL2Hhfl58jwdykENznm4tcWvOnzIo5TzcQiCL8bODzmq1nlxHsQSsWvXbkZGRhipV8vbGs6gPF/QWJHMZHauRz/tMrFcokU9BIXt3r2HZrPJyEh12DceOFYI81ErTa/fw+aeer0WrtcHwejiuhxZ5mm1UjodydFVa0rSB9pRCGZ3Wimzs/Psu2Y1RQ83V143pePjQ9e6qJgZvhDqJUhFKab3tEjimNHRSlnvVRg7FQSvVTD4xeuFIzRMcBjcu6e5X37xHF66/Q936f1jOX6rKui/0tqV7DRRCIuUoRZVUcpQtMRQmJJZ8585BcWQyoHMa/AMIKnwK4tFe6hpaYU+EWlOXL2ezavX035+xkyrzc7p3Ty5ayedvXPMr9qAne+QZ2npkdghbNc7FxoaAgxJ4DCA5hZBRNhFcF2hYuCcY3x8nHa7HaRKfCnfM9hYBh58OdG8LMEiktJ+QJAAIECV2skGmVsvxayRguYoI6vW0WOgHGEZeGneqUU4ttTxBN0zhM6ujA5Jd4NOOxy0os4YwuwrFzyghqZa4VQUem7z/TapzRltSMJZHA0ZSzu8qJQq8RXv5bsVRXdmOb/RkQZ79k7T67Sp1mtoZUoDpRXEkWF8fJzde6dZuXLlojZY1ooyQGlEAikCxGAW0fjwpiBTTYUczGCjsEWR+ZL7L1tM6OKrDKmFNHMsLMyhYkW1WiWKIhITBfiVoE4uG4iJRBml3enQTfssW7aMKDKhLYzkUow2GCMGxhfsgHC2zstcyTJPmvXp9nqsWrUS7yHLZS4aM9xG5t/frIbr7b33JaSh9GDsgNI4hJ6lgBANoigqDdTweMntlpyoVgk6IrTj6DMyMiK5LJ9hVBxyUV201tRqAwNVPrvQYkQJM9faFKUMlbrUZ1lng8q75BJtDlmmmJubR2vN6n2WEUVFTojgFCl6/R5zs/Msm1geDFTAD7TGhvfKrldgChJpWiurTaD2PKz/pcZF4MBBfknun9xPWVHFe83QvBw2MIuQgKFjuKazgPuBMjVQvGc4AvtDHr81uO9XGqhhuC9EXRLNF20lQiuAYW8Znhop/AdHUfpbnMvgz4O7ijD6jDZoRPctjjTKCRXa4BlRMaua4xzcHId1B6MJ0UD4TF8oiy++rF/r8L/ishQsqkcYnqiLvcGn/4xhQ/B0PzsoN2gKr1NLP+CcAQNPDb9/6PwKYxIxGIfhaeuGXtMUQsA2jJOncB2WBCvll/TJ6PS6VEJvpUQn4vmGTcWU4x02rwKiKK9T7imFwTeasbEx5hYWMFlENTGhgJcgiQNxLPp7s/NzTIyJmnSsTVBoKAqfVZkTUVqXBgqW5JuCF+ytWJMSXik2dyWR0gARkEWQOkuv06Xfy1AhF5kkCVGkhkyKwJWlk2A0c60u7U6HuFplcnJS4Gw/GGmvwwtqeMOXO1Rsb9ZBt9+j0+mwatVKrHUhN6XK9vDDk2wJWLLoGI7KjFZgCg1MhdT2KZTSZf5MogdhJc7Pz7N8Yvmi2SQRzWCj1EpjbYbSMb2eOIOVSgS40ngrJQ0PG40GUTQ4n+H1ohR0uxndtE+j0ZDuwuHvtda48F1Z6mm12rTbXUZGGoyN1SViH14YXoGKmJ/rUa81qdeT8J4iZxmM2RDkyBBsLfBxWOOqiKyGfkfhKIqhKh3i0nCoMm0wbEiWGqNhAzPs4BY/FwzA4fk87CD8/y4n9SsvZ9GOqsp3Rmgsvmw+5xlsDL/eMdgEihscnI3goYsigwmTwaAxuth0PToOpO0i4BiaSCYsKYND5a5cpV45fIAXf9vHsGxO2cvnf+MozmmR0KuSaW6Uwlnx/qx35NYz3ZmnXq/TiCtop55iAF1YwBUNs/MtUGqQN8gdcSwLW5hLuizcjVSOVj4swsGiUaFsGwzeZkShn9j8/JzQaas1KjopDaFSetHmWESTQ6mV8PzUm2GMoVqt0m63MUlMPGQoVRiTWqOO7XaYmZtlYnyi5KypYCDLT9VP/fyyDCC0iSGcL77wsYqFHrYZLfmm3Du6QTi0IF3URptUk5hSsrcQGQnj75VAsL1+ynxrAbxmZHyMehKVhr8QXy43RLW4wLy4dofQrffOzeKcZ3LFMrnfkcDhmGEeZriuEHkNE3IG41BE3iE6LhDmcgDlWaKKMGZhPc7MzNFojFCtLoYkS+p0AZ0hjofNhZwwMiL5Ix/WqlfQavXx3tFs1kroT/I4A2PV7WbMzMyQVKtEZuBoWu9lfXjF/EKffrdNFBmWrRijUo2DI8LQAEg+aWZvD+8SxpeJ0G25wSuZ6To4x79yOxtyIoRQohYRJ+R1yWE9NXfklvz8Hx9L3zdsjIrjjyFqerrjD1JOPPDtws/+qYP46x5l1FS4icgiLxfbkBEbvDR4UbShHYW4UBEviJES2RwhdCBSTQoYMlS/qbfxH6UEf93PXxpJFcdwa3vx2IxEH4GVGANmCSGi+KSA0DJSiaQpoM2pmAgXIaK/FO3sLXiFVy6Yd1XiQJ7BplGAXUX9V7vfxShFHMXE2pSmpMjneHxJgCkurLivhfkrnZv/j73vDrerKvP+rV3PPvW23DRCAqSQRoIkQMAgAYIKAg46goOOWAZFimAZ5/GjiRiUJjgWNIhSbIAFKygQkkAk9AAmEkqAtJvbT99trff7Y621zz43QZnvm3lmhrie5z73lH12We1tv/f3AolAYZBUOxnKoFwuo7vUiUgAtqEIRg0puD3PQyUKMFQeQVepQ9ZLUueLldtsT7tM25glSdYAjJa1qe81EgK+76MRSMFkWhY8z4PtOrCZmeRzEUnUZJt3jTE0wwi1Rh1BLOsl5XN5iSqD9HyaiUDVIn13BSfiAqQ2z+FyBYwx9PR0pCy2Mc+XfqPOr4fBQMtC4UDi1oI2ntTx+pm0VRHH0loQmZ6pAAAgAElEQVQzTYZ6PQBjDFk3k3hTdNqFfGymRljGPgkMvu8r5cNQrkMJ8om5RCZqZnDGkMDSdTi3XK5KixWSZ7P98RgqlSYaDUVIm88jk3HUOVQqh3LwCbUP+D5Ho+FjXE9HMj10/E7XiErmxN9omnxZiJaLLVFy9qj6/8cV2P/t7b9eSL3OQMmJzHY/5q8cP7Zp7dBIf688RSaMtLqdLLzWwtQfpp1VrWO1G0t+PCbrmmGPUOr/l/ZfYlKnTJAWTBxKsyOlqWtXEAMxvocObqUHO66LIArhh02YXk5Zq0JZn3ZyPckbx5L4FiD7Ue4V2k1HIGbBR4x6M4Jt2/BsBw5MyZfI2sfyjbax/WiaJjxPsneMlkfRVZLWEqXcMCYz0FXqwkhlBOVaFcV8Ud4fCViG2XJljlVy0tcy27cNggRnBEGAMI4QxzFs20beyyYcaonCAD1X5QvOdfwKCGKVzuD7sFwHnfkiHEvC84VCjFnKX9XGbJ72MEBufJZpIYg5hkaG4WSyKBVyrfpO2H3o0+/DqJVHo+m72krLjOkPwzDgOA5y2Swss+U+1rEtIskfl8/n4bq7sxlQ22sJmYnjCPV6HRnPg21LwSjdYK17KhRLiVsakJt+GEYYHh6B53no6upCrdZApVJDHLeSVuNYogvz2Qzy+Wwi4HROEljcCiMImTg/NDiCfL4Ix1VqgdA6mZTWYRTCsZ2WkEo6eXeEXqLQiJby8x8NJbzZ238/MdPrmQD/gSbQWuhtK28PK5Clrzn2dbKRt6bTX/PH/49sNPat2sTE7jOfiMBZiu06dXw6r4bAYLmWTJT0PChAOjhYAtRgShtOu+T0OVlKSSCFCmyGArEwkLczyDC75bJK+9raf9jSWlPPqmM2SC14nljJBvL5PCqVCqq1Kgr5AqDu0kwuItBZ7MTo6DCqlTI6ih0gRoiJEiCPYO1zQKs1skwGBxkSYBKGISI/SIAVtm0jn88nyMikr1LnYlBsD8wEMxm4kOwHURSDDIZCoQjHMROvI4PmaxTgQhaL3K0pVxIxiTxs+gGq1ToyXgb5XC5ZL7EAOJdAlLFCKF1LKp1To59Lu5o0kEjPpyiK0Gw20WxKOHhHqQTTbFk31WoDhmEgk3GT3+hq1ImbDzpfSubm+U1Z9yiXy0oPhwa6koFatQLGTDi2lbhIgyBM6jF1d3fBdbVLMYs4DhFFgXoOE4VCJ1zbhMqDTaHmWvMVEAAZME1gcLAM13VRKjnJ3mAYQMzlfQW+VEwcW32fzF8D7XXZtHrdui4RS9yir3fc3tj+84XUGxU6r6Mlj/34r51GeVhab/6KRHldy2dP6CVCAvL4q+1/hPTSE3/Mc4y9f9balEn/Jw4TLnSGT9rtql1IQunpru0htGIEzQA5Lyc1SJJ6Mkskv0YhpRYWAYxpoLl0qkYq6dlxHAmYGPtIhNdVJ830Men/Y0+hEFEGGDqKJQwMDcKwTGQzWWi1xoR0CZkm0FnqwmiljNFKBcVisU0+jr0c51yWGREcvrKWNNVONutJxoNU5499Pt1dpFAtpmmCC6Baq6PmBzJWlcvCcSxYrGXnS61dlpcxGBRgJH3SMVchII4ERkcrCRfb8MgQdKK4YRggLtoEkNy8ncTiSycra1fe2Kb1H+ls9BBFAo1GE/V6HYEXIevZMiYXE2q1CsaNGweWuGnTiARDuo2BxHUXCcmk4eU9GJbssyRuKoAgiJAraKZ2ifKrVCqwTIauzk5JTRXL37gZYPyEDpmQz5EIpvQzmallFMcClmmAcxOGBVQqTcSxZPPQ+00aSRjHwEililKpJHkHzTG9pZl5NPtGap0IBRhTOcwpRB+wtwuq/35L6v+zsT29eaOCUrtE0oemYluvK/T+RwinN9bahK22FMc8gBbguwnyRPhIt4vneahXqrK+jRZjbQtJNvkLtbAU0qztXoRMKMzl8slmrgPPe+zasWbMbl+3DkhiVgnKTt5JqVRCtVqVCELbSXQaxzSSeEkxX8Do6CgqlQpyxUJyXi54UhWWc8nEq10zjpdB1vNgW3YiTBIQBiG5B6aNWX3PTLqIuGColquo+02YCnXoOA4soyWYmN4MkYYE6wSa3fsjsWYJCHmMiRMnIAyjBHIMtJizbasdffm3uj5ZGiThMowxWGo3jYQcYMc2IDIZNBoNxZpiQwigUqkoZgmZ/yefSQupliWU1k2ajQBxxJEfl5fJzwYBkMwTDT8CYyaKBRdRBFk3iYcolvLIedmWG1L1XxwSmKnRd8p6E9qd1xIC2kq0lMQyDBmHKpdHMWFCr0wiVrlxui8sC+gfLCOOuMxPGzsubXuJAVJ5gzr6TaQt09cZiL24/ScKqT0vGhrrh/1bv9+t/Y1RU6tGI9kAtLlG/taFCSKlp8g4VgLEgN6ERdsp0s/0huXVG9kF/r/a61hUr9NIu4RUxIiN5V8kafUYDCoNEbANSaPUbDaR87LQsGYOqIJ2AhwGNPSBkUJ1aQSGLnrHTBga8g254Mlowc0TVRrQBoF++YZaks6QwG0FXNuFKALlahXdHZ0QgsE2DAhBsC3JB2fbFnq6uzBcLmN0dBS2bSNUZTQAGaOwLAeOK9kwbIbEhZfGUmhwgWDy+Tm1Hl9v9GEUIQxDlKt1eLksil3dEjxiyD43VL8Y0MS+bfIeLWhyu0YOtIOGclkPXACe0+4W5ILDtszErSvdkLv3sEixpqcTlHWMhWIOZkmfhsVYkjSf5AuqRPpm00ccx+gZ1w1Nj8QYta2LtIDiAHgMNBo+crkcDAbEIobFJIBBCAP1WgAvk8PISIjAr8HzXJS6SorSSFMPSXQlGGA7LZcwKeG4G6JNQ8O5Pk628sgIOkoFOLapXJEiAStHESkAR6CohVIQ9N16NNW3qk8JSLlW/8oP9tL2v96S2lNrYfR2N6502/NcSC32lIWQPt//+LaHB27ThlPCXPL1sZZQTgmGREhDQmF1wqrjZVCvVKXLb7dObAFQ0rEpidIzoPHMchEb0qIyIOsaqVpXBqXQekQKlZYaz9S96WMSYQSdi9J+YwYzEBLBtVyInMDgyDC6O7oVewADccBxJA8cCaCzVEIzCBCGIQr5vHSFqfy6sX1qKMtQ3quRuAlbMY2UewpAMwwQBIGqRkvo6lHJuEhTesk4jaksWUrKwLQ0d6Dlmt3TKKRb2kLRv9WJx9pOHtvSnHt7aollZ7FWKZeUJax5Jx1TsoeUy2V0dnQk/ZPkbyWKRAunKQAILgEoURShp6cEAzoWR0pgEeLQRxQHyGazMmfMkWhHyQxCKr5jJByGcSTjhpZlSN4/cJDQgkrH1WT8ScPJGQMGB0bBDEKxmE/6T3MxmpYFZjLs2jUI15WUSckySq/FtDejbZz0mGrOHHUM/a/Zcf7L23+ikNrzZH5dxWCPG9z/g2GR2lf3tIkkCY1JYmP750zpMjJYqzaEdLKm0f79bpQiOnCP1qaRPi55zcZmlLeSQccenz5X4gYbc77Wc0nNEoZ0ybWmtcZGMYg4xZZADIIxmdXEAbKVOij9gAkHomEwRHGEWAhYTivC4lou/EyA4XoZXbkSmFB+fBUoUeXlko2Pkns2EovKMRgKnotKrQKv1JHaMCmpiZUex9YW0gJitMwrCfJIb7Zpy4YxGbswDSnsHMeD6UQYrlXQVeyADaE2M6YQf0AsOPKuC25brRwVdTlNMqsJU7UtbpiS5sZksm5TxIVifZBJ081mAN/3wRVXYSFfgmMZSbwqSXwg2j1MSgQwnT8E5fbanf2iPRG8NY/SskyTtSbHaH0g9Vt9Tq3Zp+MrrXQCibIzDUPdrwR9MAPgJMleDcOCbRsYGSoj63nIKbCE1FXS/ghNudVC1RKTgi1f8BK3J4+5IkkFTIPQ1V2Q/Ji2nXDvJTErJi1YnY7SaMYol8sgYSKX9+BmJPxHu/okeEXANKTFGccRLMvB6EgNnAv09o6TPIGmXpMAMYFIEHbtGkRHqRucC4RRHSyFIE0rKa0mMGYKIwibcFwrma96TqZ/M/Yce0uc6k31lCz1l3zGWkSL6dbOIs6SY5NSDKlMbAMtRnIAiRbMGEvo9ffEh6WP0XDddGY30J6kpz9PC6OEnFSd4/WeRxJYyveR4BjLMdfOrCxtonS1zrGN0Iqr1IKmcozIZUUgZDIZxJzDpyixGHR9LRCS8g5Q52hLiFX3ZUG62er1utrqKbHs9Gb9RnwfpLTxlvWlBBSTcjMiqZQ2whiVRhOVagWhHyh3ZbuloMfdUgwWlmGqPDplgqjPdDkOPS+YoUhiDVOxuRNM00AsBEZrDQwNjaBWq8F1XXSVOtBZKiCjBJQBmTQOUo5S5SvU/IHaStF9zCDLt8dcxlIM02xRGqr8sziBsiuUHIAw4m3HRLE8r0hojAwEUZjErVrUOdhNQOkEWdNkiltSQW8MiRgkkvGn8b0diAKJEixkcy2aIFLKk4KS676PhADn0jANgggEgbyXSfKwNE0YIO8jl3XgeXbCMsFVJoXm+zOYgSAC+vsrqDXqKJY64boZOLYLCdCQazwIAlU2pFWDybIc1GoNBEGAUqkkr6lQhZIvj2CZDkZGRpDJenDdFoeekpFJzbbd7SGt+MjzAJIFRcctkzX1N5P6946cqTeluy/dEr69lMb5etpnmkV47HdpCyh9Ho1+SlMbjc3mTguxPZE/RlGU5NDsiUdrbGv7fcqaI6ZdIu3WnD6OCw5uMuhEW5be3FVrgc8ZuAE0eQQj8tFhZ8GIJD2SYSOwbTSaTdhZWRaDAWqFpSxCxtrt45TgsU0LRS+HkUoVQRwha9kpNwlL6HOSPt9TR7Axd0zytzpOFgMIKUat0WjVymEmeru6YXCCpTT/WI2jVjpkQbyxVDStOZL+zjBtBKrKLgDYlkSyVSqVhEstn80gk8koMAeQJDyTrBXEDANxHCUlJbS1AKBF0Aq5qcWxNF0FpHu0GcSo1GvIZqXQ1az5fhCrOSQDYcwy0VS5OLKwo40w5LBtE41GE57nwUoBSqDutX2qSu1duh/VurBMRFEEy7YlL6AAhodH4XkyFlYuS8i265pqY2eKOLVFYCuppyxYJksUjNGRYUVfZLbmjhQrLctcTjopuhmT0HTlNYtU5Vo/iuF5HrJZT7oPYx9uJqOAH1K4uq7bekKKYDALPAYq5Try+RwynilzoQAwJpRlbmK0XEcQRBjX0wnbkvtBNmO/MWSwco2bpkQFRlEklYOUgdS+T7yp7In/UHvTCym9UevJHgRBMim1dZRYVGPcHUZ6gxij1acFXVpAjWUkHssosSc3nm3b0KSzY4VkwqqdsvBaWnK7IBorcDTrtrpwS6BCXmtPsQjN8yc1YwZhGag06iiUPDiqgJ8BQtbLYrRSRsBDMNOFbRg6y1JeW3o4pWtKbSjSjSNvyAQDMyy4rivzr/J52EaqZLXBwJXlYAB7DCoS0E78ShwEE8SAgMcJUwMYQ9bz4JiSuNVm8l4Zyc1BF4CTwAgrEUpjCTrT46xviUMKppgD9XoVfhgkLqhsNouM60JwAZNpV6iqjKtHTAl1PQfGKiZcPZ92GxmKFl3y+NXQ8EMpELispZR+jjAM4ZgWBIOKxbQq1FYqlZZLTxAazQAGY3AcB5mMAyclKNProTVvkVj6lm1L8cVkrSfDMFAq5dFoyETZUkdOQf1Zsv6StSUAZkqKJ+KyvIzvyw27UJBxT6bmIqil8Ek3csvYjhVLumEAjUaEar0KQCBfyCOTycBgQKMRwrZN2CbAIwBWuytUCh8bgIHBwWFks3kUS16KxV5eTyozQLVaQ2dHCY7DVAwtgq1KnBD43yDMTqMJ5dzKZFpW457dhHtne9MLKa3N6s3cdd2Uttpy7+3JPaZdeXuywNLHpzeWsZvM68Wa0q/T1pV256XrvYw9Pn2MrEtECdVQrEs0jLGiAKlz6jICrmW3yoAA7UwPqWZYJiISqPp1dGbycuEpi8RxHNQDH8wzYDO7FfszUtZN2g2q4gNSeMr7z2U8lOMYzWYTZjYLZkpqIvobK1TLLFNRPnADEIaJJjjqgY8wDAEuJM2NaatifIDNpIvKsCWyzTZ1mXGRKC16DNvdpKzNamaMgRkmmn6oKi0b8LJ5FIsyYZhzSMYFkjB3AK3S8xAJawTAEPEYthoz/VwaFt9iXkdiToYhR61eBxcROooFiSgDwHJe0j+xELAKOXBV58k2C8rNF8PRZMaQ8aNYsZ83azVUazXYTheE2hkMyJIxRJphW/c+JblX2uVYrSrLYlwHfJ+jWq1iXHdXa8xIrj/d17ZtK0JaAEy5DwEMDQ6iq9QBi7F26kTWvrYkglKKfEuxpA8MlcFFhGKxAM9zAUOVBxFSQOY8WdTR1DEstNYMKctqeLgCGAylTk+5vikBZBBkraj+gWGUip3I551kfBhJN6902+1e1mVPTbpToSzTtML5hj3eb/r2phdSesMJwxAbNmzArFmzUCxKUkjDMPDoo49i8uTJmDRpUqIZamGU1pq1Fp3WrnVsyrKshCA2bVElDO9KIGqTXhc3S/uc9Tn1Z2nBlSafTVtUAFR0lhDGkdRq1epL3AfKuhnL8G1bFupNH+TJHWIsaa4Wj0SETC6LZs1H3snAVWXHOQnkMzmMNCqIogixLauyaoGobYUWD5+EckiNW2qwmh+vmMujXB6RybauJwEIytXXvnRVS39gtCyagDiqfgPNwIdt2yjlS8gwS/ITQi16VRNs/aPr8eTTT6OzUMQ73vEOdHZ27jGGmFYy9Nhra8sPZPmWV199DY888ggcx0GtVsWpp56Kro4CuCBYjCEMY7iOrLzLYynUDEPGmwhIxoxzDkFMcdylATYyvmYCqFQbySbf1d0FCC5RgWiVpWdMVY3lMRzTQhRHMBQ+kxkMulJgEou1Jd1SDWizGjQbhASEKDesuobBGGIewTClV6JWa6BWq6FY6oLBgGq1imw2k8SzTBN4/vkXMDw0gCOOOKItxhvzViXqkUoVmYy05lrP3/I6CCEFgKndhmCIuUCjKuNHmYyHbLaUWFUxCZiGgSiSwthxrDZov4CkjdJKgeTxa2Ly5PEgpdSZSuliSksol6swDAOFYktAcQ60qMY0p+Ue0kJSHgHtTiWCcsGO4RX8u4ACsBc4OvViCIIAZ555JjZv3pxsNs888wyWLFmCX/ziF4kwEUIk8SFdZn2smydtLVmWlcSm0gAHLeTScaaxcae0xbQbECKlxVuWlZxPu/mSmJqCJ9uWDdMwZQ4JtZ7BVPcgUYoKdAEZ9NcCT4ASoESaz9UUAOMEz3BhOTbqoY+IRILYs8DgOS7iOEYURdIFl+AXWqtRL9dIxAjiACHFSRAfAGzDgOU68KMQPmJw7ZMHNL9nq7H2txFkhV8/lsUieRCiI1fAuFwHskpAMQHEUQSmUJCf+tSnsGTJEvzkJz/BpZdeitmzZ+Ppp59O5knaatKWuB4XPd7SPePg4YcfxpFHHolvf/tbuPXWW/DkE0+Ax7ECRMiblbk1LXohABChBFxo2LYeU9sywOM4QXlpsAIARLGkHSIi9HR3wmIMjmlJ3xWPYRsMtmkAPIZlSOwa8QiOZYIJDllYVMAyGCwoa5YhYWD3HAeTJ42HZRqwGGAxlqwLw7CU1m8qK9JQcwwYGhpBo9HA5Enjkc/ZGBltwDQZOko5mCbQbIYQArj7l7/EJZdcksxrQII8NPGsELKkyriubhhjrKhkfTCNfANiAsKQMDJcQRiGKBbzKBazsO3W5q+BMbWaL3PcHEsKXh6hBQ8CTNNAsyFQrwXo6e5V/R+mQAzyfPVajCjk6O7pkJacqg0VhzFMZsBU49mqH4UkzqdRi+m1xjlQqTRgWSZct8X3tzvYYu9te4UlpV0LOnhuGAYajQbOOuusNjTTli1b8MorrygtMIuZM2di6tSpMAwDW7Zswfr16zF16lQsWbIkATs8+uij2Lx5MxYsWID58+cDAAYHB7FhwwY0m9I/P2XKFMydOxcA8PTTT2Pjxo1YtGgRDjzwQFSrVWzcuBHz5s1DLpdDX18fBgYGsGDBgkSIcc6xceNGbN++HWEYoru7GwcddBDy+Tx27dqFTZs2oVKT9zxhwgTMnzcfnHOsXbsW5REZxN5/+gE44IADkLGdxOUGpFxwGGOxaJSeClhnM1nUKxW4tgMohBmB4FkuAt9HxGMIOKl4ASWaqjod/EhWObUcW9b+gZkweuezeYzWyqjV6+jIlTAWVg5gNwElIC2MWiC54kxmoDNfREaxPwBI6NJ0zOeWW27B9773PTz33HOYM3sOQIQzzzwTH/jAB/Dcc8/BcRy8+OKL+MMf/oApU6bg7W9/e6IQrF+/Ho8++ijmzZuHZcuWgQi46qqrcPnlX8SJJ5yATCaD7u4ubUxi06ZNWPXAfZgxYwaOPfZYWJaFVQ+sxgHT98PUqfujWq7gsccew1uPWop169bhgAMOwJQpU1Aul/H4E0/h6KOPhuNYWLfuEax+6GHsv//+OPnkk+E68n42/XkTHrj/jzhgv/1x4rvehbVr1mDLli3o6elBo9FAFEU4+uijsXnzZsydOxc948ZhdGQEDz/8MJYtW4ZcIY9IAL/5zW/x2muvYfLkyWCMoVYexXHHHYfOzk788u6fY2RkBCe8452YNm0aXnppC8rlEbiuhwcffBCzDpyDpUuXgldr+MMfH8DiQw8DQBgYGMBTTz2JY5YtQ95z8PRTG7BmzRrs2rUL999/P5YuXYpGM4BlOVj90EN4aPUazJw5He9+97thGDLZWYiWFwKQSp1QNa+CWNajikKBfD6LfNYFM7Qo2N0E4bFEpUornRJlQyeU+36MkRFJaZTxZHFSKd9k4Q3TMBGGhKGhEfT29iSQd0P6AVOhAa187h4jHtuIgKGhYcRxjO7ubriuBE4wAxJAgTfmMnzTN3qTN845ERHVajWaPXs2/elPfyIiok984hN00kkn0bJly+jKK68kIQRdcMEFlM1m6YMf/CCNGzeOzj77bCIi+vWvf0377rsvfeADH6Dp06fTpz/9aSIi+uQnP0lTpkyhc845hyZNmkTf+973iIjo1ltvpXw+T6effjrNnj2bZs+eTUREX/7yl2m//fajj370o9Tb20t33303bd26lTzPo7/85S9ERPS1r32Nli1bRkIIiuM4eY6FCxfSIYccQu9973spm83SunXriIjo6quvpkKhQO9///tp5syZtGzZMorjmE455RSaPn06nXbaaVQsFukzn/kMbdu2jSZOnkQb/vwc+SKmXZURGmpUKSCiiIhiIhJExEkQcUGx4LSjMkyDvElNIhpsVmlHeYgCIvJFTDERRSTkuUaGqB4FyTliwZNzxUQUEKeBWpn6ysO0q16mnY0yNdV1Ay7IJ0FNErS9PETDQV3ej+DqhuT9kDq3vteAiIZ5SK+MDtGOyij5QpDQB+nfqZcBl/d7xFuPpM9//vNEgqhRqxMR0fadOyibz9HDf1pHjz3xOOUKeTr1ve+hGbNm0pFL30qCiK657lrq6ummD/zzB2n8xAl0/gWfope2vEyzDpxDH/zwR2jqtP0pXyjRFy+/gmJOdMcdd9H48RPpYx87i2bMmEUf+tCHiYho0qR96Jvf/CYRET395FM0acJE2rljG82aNYNWrvwOERHdc8891NnZSfV6nb52w/VU7CjRh878CO0zZSp99GNnkSCiO+/6ORVLnfS+095P06fPpFNO+Qf66levppNOOoUKhRK99a1H0WmnvZ9Wr15Lvb0TaPXqtSQE0emn/xMBBj3++JPUaAY0ODRCF118KZ18yj9QodhBCxa+hd7znvfQ3XffTfPmzaMjjzySzjjjDOrtnUDbt++km773fcrmc7T8+HfQie86mSzbpZ/89E567i8vELMz9KfHn6ZKM6IZB86n3klTiAuiiy+5jCZPnkILFy6kAw44gA488EBavvztVG/4dP0N3yQnW6BPnnMezT9oIb3vfaeTEIJOOukkete73kVCCOKcU6ymQtOPaWS0Rtv6BmhwtEohJwq5miJy9Ck9BWIiqvkR7eyvUt2XcyoWAXEeEREnToKiWNC2bYM0OhrK33AiQfI4QREJ4hSGRNu3j1C5HMk5GIvkaoITDQ00aGigIS9KnASF6k9eIz0luSCq1nx6betOGhquJOeKOZHarsbuYn/l783f3vRCSrdGo0H77bcfbdq0idasWUOdnZ00PDxMxx57LF1xxRVERHTaaafRRRddRJxzOuecc+iss84iIqJZs2bRTTfdREREL7/8MvX29tK6detozZo19OqrrxIR0b/+67/S7NmzKY5juvLKK+ntb387ERHdfPPNtHDhQvrLX/5CPT09tGnTJuKc049//GOaPXs2PfPMM9TZ2UkvvfQScc5p5cqVtHTpUuKcUxRFFEURjY6O0qRJk+j555+nIAho3rx5tHbtWhJC0L/927/RP//zPxMR0b//+7/T8uXLaePGjTRlyhQaGBggIQR98pOfpLPOOouiKKLzPnU+bd2+jWIiGmpUaXt5iOrESS5ZkQiXOI4pIkE7K8M0GvsUEFGDYtpVG6XBphRsoeDJb2qhTztGBilSnyfnEZxiIgpJ0ECtTP3VURoOG7SjWaahuEk+yY3EJymoKjyg1wb62gVeSljHnJRwJKoLTluro7StVqZyFFJMJNdtrP6rnSGKIorVx5On7EM/+clPiARRHMr+DaKQJu0zmW69/TY67vjl9Mlzz6GIx7Tl1VfoH95zKv36t7+hceN76Ve/+TUJIlr/2KPU1dNNN//g+8QMi77wfy4mQUQ/veMusp0MPbh6Lc2ceSBdf/3XKY4Fbd++k7LZPN177x9p/vwF9I1vfIuIiJ5//gXad58p9NqrW2jBgvl0yy3fJyKiBx54gKZNm0ZPP/00dXZ30Q9uvYUEET362BOUzRXowdVrae68g+jyL32ZBBFtfvlVOuXd79QONgoAACAASURBVKXnN79MgogWLV5Cv7z7tySIqG/XEHV0jqNH1j9B9/7hAbKdLGXyJVqz9k8UxYKCICIhiKKI0+LFh9F3viMF5Y4dO+j+++9P+n3atP3p1ltvp1/9+rcEGPTU08+QIKKrr7mODpw9l9Y/+iRZmRy9uGUbXXPDN8jK5GjJ0qPo6Q3Pku1k6Pnnn6drr72Wli9fTo1GgwqFEv3il7+iF196lZ7Y8BzFnGj1mofIcRwaHByku+++m77/fdkfEY8p5kQjoxXq2zVEwyNVavpKSRJyLmghJYT808IgFER+TPTSKzsp5Fp5ikhv8FEsaFf/MA0O1mQ/xCK1DjhxikkQ0fbtQzQ87BPnSpiQIEGchBBEgmiwv06D/XWKI5KfUUREUSKgOAmKOVEYEfUPjNL2Hf1UqweJ4NJCWDeeSKu/JqD2DiH1pnf3aTBEEAQoFovo7+/HueeeiyuvvBKdnZ1oNptJjKhSqWDSpEkwDAPNZhOO46BSqaCvrw8rV67EypUr4TgOqtUqBgcHMX/+fFx++eXYunUr/vznP2Pq1KkwTRO+7ycoJg1x3rRpE2q1Gj7xiU8giiJwzjE6OoodO3aAiHDWWWeht7cX69atw0EHHZTEi0zTxMDAQHJOHdOKogiMtSC9OrjcaDQwbdo0TJw4ERdeeCFmzpyJ3/3udzj++ONhWRauvfZa6Y4AkHUz8EWMWtBAt5sHceX6BBTKTuUdCSHLLcCEazuoNxvIZrIyZqH8/jr+VgsayLleAqBIN+2+dGwHMSP4YYCMZ8sEVRgQEHANCx2FoixW2N0NwACZaRYF5foBUG80gDBGLp9HVuUpCeyeh6aBDmAMhVwew8PDAAOCKISXzaJRqyKOYwwPD+PFF1/EOeecAwDo6urCz+76GX71618hDEMceeSRiOIIhxxyCObNm4cHH3wQveN78KEzPwgG4D2nvhtXHzQPv//dbxDHIb773Rvx/e9/H44jyzaMlsvIF0q47Itfwu0//DH6+/sQRCEc14VlOfjMZz6H76y8Ca+99hoKhQJefmULXNfFCSecgFq9hnnz52De3Nn41d2/QLUyiiOOPBzD5QryxRx+9os7MTA4hMGRUTTDJgZHBsEB7BrcBdMxsb1vO1asWIGvXP0VrPjKlbBcSedjMQtCg4LiCH6jCQhCd2cXXnh+My699ItgjGHXrl0IwxCvvroVixYfhvnz50MI4Jhly3DNNdfg5ZdfRk9PD57f/Bf8+Ec/wle/+lXceedP8dhjj2H//aZiv/32Q19fH4gYHCeDw5cswcMPP4zjjjsel156KV56cTNqtRo8z0O1WsWJJ54o168AGExUKjUEcYxSMZ+AKqiVlqdiORKimp56BgNGK6PwVIl3nehLJBE35XINQhDGjcslictcRDAMC0QSQFKu1GBaDPmCC52e1crskO4+zrnMhTPlzRAMRULLElBGGEUYHh6FZdno7R2HVGgbBAmaMRN+yzTwYu9ub3rghI4nWJaFTCaDf/mXf8GCBQvw8Y9/PBFgnidzIfr6+rBgwQKJaMtk4DgOisUiDMPA5z73Odx5551YuXIlnnrqKeyzzz44/PDDsWDBAvzqV7/Cxz/+cYyMjACQRd1kzoMMLusaPIVCAd/4xjfwgx/8ACtXrsRDDz2EiRMnAgBOPvlknH322Vi+fHmS76JRfdu3b8e+++6LKVOmwLKs5Fk456io0hIafME5h+d5OP/88/Gzn/0MEydORE9PT1sukGM7ECRgGRay2aws0BeFrXwgHkOz4JmmKctaQyLIsrYLx7JRqVWSJEpS8adCsYhms5lQBwEAVLVbrpBSAGDBhGs5MJmBpt+EJgUylLDKurLcxUiljEjxXcSCy+iARN0j5DF834eXySDruDqvE5qCCgoyrHesKIrAACxfvhwrV64EoNIRBMc999yDarWKZcuWwfd9iYw0TLiui42bNiZo0J07dybxzB07duAtb3kL8vk8qtWqZHUIQwwNDWHatGkAgM9//vO47777cPPNN+N3v/sdFi5ciKGhIbz3ve/F1772NXz2s58FMw3EQqI1/+kDZ+DrX/86PvGJT8D3ffT09CAIAgwODiKfywMAdu3ahdmzZyf1qwqFHIrFPNY+9DDiOERXZwds20RXqQMAwXNc9Pb24KsrrsTBBy/A6aefjqGhARQKBbVChEJ+QubFyWQkXHvttVixYgWuvfZaPPDAA5g3bx7CMERnZyd27twJzuVY9Pf3w2CyHIpBwGcuuBCnnfaPWLjwIFRGRlEs5DAwMADbttHd3S357kyGvr4+jB8/HscccwyKxTz+8Ic/4Kc//XEbMMhQseKYBOp+UxVKlAJK3W4q6tMCQQBI8gMFSYomDZiQRRTl70ZHa4hCLktvACqA2aKcYgyo1334foDu7s6E2QJoz3+MYzn2hqHBNoqHkEkyWssyMDpakeOYz2PcuI6kJpYmFDENs4395O+xqFZ70wspbXEwJhfG4OAgrrvuugRmHscyM/+uu+7Cxo0bsWHDBqxatQqbNm3Cs88+iyAI8I53vAM33XQThBB44okncO6556JWq8E0TRx66KHo7+/H3XffjWKxiM2bN+O2225TgXWC7/sYHR3Fsccei56eHtxxxx3I5XK488478eUvfxn5fB5xHOOUU07B0qVLsXDhQjQajUTA1et1XH/99TBNE/fccw9uv/129PX1Yf369VizZg1++/vf4fAjlgBAktAJAFdffTWuueYafORjH8XCtxyMWHA0/Cb+4ZR3Y8vLL0urCUCG2ci5GdRqtSQnxDAlTJcgUVycKx50QbCYgUImCyEEmmFTwr9JwIABCyYymQzq9Tp4ahFrpJ9AS/V1YSGrkIF1vy7h0UTQdX1zuRyICE1f0jIJw0xYFmLBJQDDNJH3MgkEG0y0Bdll9isDJwHbcRALjosvuQyDQyNYcsRbcdfPfoEvX3ElzvinD+JfP/dvmD9vPt77nvfhwgs+g/vuewBfufIqvO2oZVhw0MFYvOgwfPLsc/GndevxoX/+MPxmiPPPOx8HLXwL/uXjZ2Pd+kfx2c99HvVmAx/+6EewdOlSfPvb38bOnduxdu1qnH/eeYijCM1mHdOn74/DDjsERx11NEAGIk5o+iHmLzgYCw5+CxYdejhGKzXMnb8Ahyw+DGd+5GN46umncM4550CA8NGPfQwnnngizjvnXDzx2GO49JKLcMb7T4NjGRA8Rhz6MBjBBCGf87D11S3Y/PwmXHH5ZYhDH4hj+I0aDDV2BANcaOokScga8RimbcE0Gb773Rvx+OOPYvz4cXAdC9u3vYbLLr0Yqx9cg09fcCGWLz8WPeO6sGP7VjBGOO+T52BkcAjlyghOOeUUTJ48GR/96Efx0ksvQQiBK65YgS1bXsVpp70fQdBELpfD0NAQrrrqKpRHR1EsFnHJJZfgnHPOg2kylMtVWKYNL2ODcyFZN1JtN8APa/1FoQQhaOBMTAAZBmqNEH4QobOjCMsABI9gMonWYwqw7zci1Cs+SoUOmAZAIobBhMyzU2nmck4DMGTRSgEATLNmMkSRQH//MIIgwLhx41AoeFI4UYuIViMH25vxBv/e/M287LLLLvvvvon/ypa2MJ599llccsklWLhwYaL9v/TSS5g0aRJWrFiBadOmYfv27XjwwQdRKpWwdu1a2LaNq666Co888gg++9nPYsOGDTjvvPNw4oknwnVdXHjhhXjiiSewaNEizJs3D7t27UJXVxcuuugimKaJer2OarWKk046CccddxxuvvlmfPGLX0QYhrj44ovR1dWF559/HieccAKKxSJ27NgBxhiOO+44MMZw77334ktf+hIWL16M1atX47nnnsPEiRNx++23Y8OGDTj9/afjwx/+MCzTxPDwMLLZLIrFIrZu3YovfOELcBwHW17ZggkTJmDmzJm48ds34tRTT8W4nnEQggMGYFsO/ECSn1qORO9x4mDMQEAxeBwj62ZgKsYJyzRBBpN8dI4L07RkTgkItmUj8H2VYGknKD2AwQ9l/pJj2bCgSnMYDM1mExnHlSXbNekuANuy0Gg2ISDgWA6EWtSRkJQ3hUIBGbOF5Evq+0AlOCsSWEOXdwCQ8bJ47/v+Ec8+9xxu++Ht2L5tG1asWIGzzz4bhsGwfPnxGB4exg033IBt27bhW9/6FubMORBve9vR2LBhA77+9a9j/PjxuOmmm5DN5nDc8uV45ZVXcN111yHmHLffejsmTZqIY485Bi+++CJWrFiBTZs24eKLL8FRR70Vf3l+M5YuXYr99z8AW7e+hsGRYSxduhRbt2/DYUsOx37T9oMfBhgdGcW73vUunHLKKXjqqadw3bXXwHVd/PCHP0R3dzeWHX00+vr68JWvfgXNehM33ngjpk+fAdu0sOXlLVi8eDGm7DMFnHO8sPkFXHDBBTj8sCWoN+ro69uFE044AZ2dneBqDMCAF19+GQctXIAZ02dg6tRp2NW3E1/60pcwadIkLF68GIcffjh27NiOHTu2Y9Gixbjooi/giCVL8N3vfAcMDM9v3owrV6zAAQfsh3qjhjAMcdK7TsI73/lO3HPPPbj33nvx2mtbwYXAD35wC2bNmoEFCxbgpu99Fz/9yY+xbNky7DtlMk455WSsW7ceBOC445djeHgUhWIRlm1KaL0h60AhRc+UOOAYteVRhL5Ao9lEV3cJgKztVa/5qFWr6OgowctI97ahqiubKmfNb8YolyvIZQvIFywIwZV7TlbPZYoYWroXGer1AFkvA9uW6LwoIjSbAYaHR5DP59HZWYJpGi2CXqYQhJo4TEPPKf367+g+AGBEewgevMkajeFf0/Ed3er1Ovbff3/ce++9WLhwoXQjeR7OOOMMTJkyBVdeeWXiehvLPKDh7dpa0xaadq3pxNB0nlWz2UyobLSLTUPaASS/MU0TP/7xj/GVr3wFTz31VBKn8n0fU6dOxa9//WscevhhYGDgcZzAdUklnpqm2cZIHitmAyJKKrIKEMgwUI98ScJZLMJiJixpm6DKAzSbTYzPd0q4uFpFMQjDlVE4poVCrqAKmgCAIXOhmj48N5P0DQfDYHkInuch53hwFMQ9MoBmFMCvN9DV0QUiGS/TAqbabCDkMRwvC9O0wUBo1OuIowg9HZ0wlZuw9ZwiJRalthtxaS1LFgsGToQwlu6ynOvAtUzovGq9MZBKGNWbhmYC1/+JgLrvI4x4wptnW7KfgyCE59op+qP2DSdWYyWIAQZQrjbgui7KtSqYIJiOjVI+D84FLJVoK59H6s6SYdxouz9tOMax5OOT7jimc73bjuFcxUi4TIxtBD7imMO1LBlDNRmy2Swc04AuoMFjSav0teuuw2233YYnn9wASaMvmeFN00n6PYoiGYcjAhFX89/BFVdcgT/88X6sXr0Kcaw3a2kFExcwrNbNcs5gmAzVRoBavYGenk5wTshYKq9MxCrPTveOUMR9KjldZoJheMgHJ0JnjwcwQERAf/8gujqKyOUcCM5VwrHmZpT9PDBQhmma6O7Oo0VRJBDzUCVfS3JYZhpoBhwDuyro7e2Ca8s7GB0tIwgCdHV1w7bN5Fl1k3Ev6eDWec2agHdPAmtvbm964ER609GuPx3P0ULLsixcc8016O3tBdCibvnQhz6kSonLmaJzrbSLUCd36vdphnIt+0kl42qwg+M48Dwv+Q0g/dmO47Qxneu/Qw89FF/4whfazgkA11xzDfbZZx/pY+extG5SGyGRYiAwlPAUUiBqDjdNt2NAusMc24Hrxmg0Gir+IQWYbZjwVWlrrnj4YsElCKFQwMjICCzXgWe5ErQAwLNcxEaIht9EybZVImMrJgW0YgYWGGzDROw6KDeqyGfzamOUvINFL4dKs456vY5isQMxBPwwQMnLycmrsBSMFC8ek7+WUS4J+rBNC7p4fS3wpavWclDI5RMBpPvdSDJIpUDSfWqaDM1mAM9zIYTciPNeBqELVCpV5V4UyGY8ZL0MeCwgKIJlOiBI99BYLkAwgZgDpUIWsQA6innEkYzgDQ4OwbRaCkc24yVzIJ/Pq7wzWahRd6vJAMM2EXLANhgEA0REgMkQ+xEM24KIYjQCHwZJi5QLAct1kFGx01w2k3A3xrGAacm5owFAxVIJ43p7ZfyGUkzfQtIvMcYS1yoUu4dWEmfMPBBcSJftcKUCAwyubSCXzcC0WBvJqiBAEEOz4avNHHAszYShFCy9hlMbOSXzXykMUQTXy4AxSSc12D+MzmIJuZyjAEEspVBKo3JwsAwAiYDSk0wIwDKdFhuJBlEQwbRa1ExRHCKKInieh0zGbHPlkQqT6pIgUUQYGhoCEdDZ2QnPbaEp/i6gZNsrLKm/1sbWa9oTS7lmnNCWT7reDoDdBEhaUOzpvOlrjhUsb8S8H8vU/Xp1hNrrArHXvV8w6Uv3owB1vwnXdeE4DgyY4OCo1WvIZjxkTAcAwZS6LziAWthErV5Hb0cXLGYiiiNlNTKM1MqwDRPZbB4ChHK9IolXnQxcyE3GZAbIYGiICJW6BJxkbQ+m4LCYjC6TwTDUrKIZhdKaigXG5UuwDCmEmAnsXldL19NSzA0GUAsD1Bp1OI6DXMZDxjATQt3d5oRh7LEqbbp8ShhHEDAS4U9EaDQaAGRMLaOC/IIkkwIRQBBtbkmNqJSVgU05FiRATFYNjlRlYD8MErYJIgInadFTLJK5oC3pIAhgMgOGZULEHJyELIWeMqtcx1FoUc0sAfV8ylIEJc88VtHzQ1nqZCxTClcM3hqDqcveGwYQBJLVvh6EqDV8MNNCFPjI2QzjejrAGKnEbwOcJNtEGBIGBwfR3dMFzzHVPWnFQW3mggAjHf80kppoQQgM9A+hp6cbtgP09w2gVMgjn/fkDFHelThlHY+MVFRybZdKzE2VzkiVjE9/PjJSQ7MRoKOjAxnPRBwLDAwMoKenB44jiXoFSQXFYPI9j6TQHBqRYIpaNURPTycyLnavJ7aXtze9JfW32p7IZPVGoBdgehMA0CZctMWiv9Pv05ZVmuZoT6VBxp4rLRD3JPwsy4Lv+8hkMm2fp1+PZWNPfz9WaGkm8YztgohQVRu5ZuzWFFEw9aYrLSoCErbvarWKzmKHpG5S7re8l0WlXgOiJjK2YpOGLJEQ8hiuaclANwDLsJDL5VCp10BCoOTmpDA2ZH2enJcFGEMUcdipukLyP6Veq8/V/yjisGwTjShMBJTnebBVcUJdVoFIlrDQ7smkv7SrVCkGWklhjMGx7ASKbLkOYhKwrCLiOEat3kStLt26nuckNDimgiYzUnOPGeBRDMe2JOGvIQWJacpCjZbjyN+ZJsyC7ItAcDDIVAen4CIIAjjKjRtFETo6SoiiGEQCludJ/IimoLL0/IBKK4AS5FIgW2ar/9osXzWXbcdJmL51E9KoUlx50EhwREJARLFCTHLEgmDZHnp6iohiYDTmahOXLliDMQiwpFChH0rPg8WUuCSRDFiSjMAkXwoRA5hy2yoEaBBFMB0bpgkM7JLx2mzWS1yMjKnCjeqZa7VmAnDQ8twwkCg8BjMSN6phAFEEjIyMII5jFEtFZDwpgGq1uix9YimBpLkomebpA6rlJqrVKrp7O2FbDpp18TpcSHvg/9vL2l4vpNKCYaylkXbf7elYfXzCgafiQGlra6yVlBZcaa4/rdWlCW71ZpimddKxLR1T25Ow1OdNx8t009fTGzKgYOaCIxYCGSeDII7QaDSSWEvoB3BUkUC5WHX/SHQgs4FKEGCkWUWHJ6HNBhEc04brunIztV0Zh4k5DEeyV6fHgDFCxnAgMh6Cpo/QsJGxZVyDCw7bMJHP5NBkAVzHUXs5tYSU3LFSA6vWvGUiEAK1Wg0GY8h52WTTk/5/ghDKTaX6Q/eXyVqlWtKKg445bty4EcPDw2g0GliwYAF6x48HB4fl2Cg4LsIwRL3ZRCPwUch5MJkBZjJFNwXwSMamTFuW1dDX10qBLGRswLIMuJaJIJbKj2tIAWtnMxACyOQyref2JALOzTpJ2XSt8WvrJohjuJYlqXdkEa42ZUhbb5rwVL83TRNBJNGj2l1lmayt6xkDfD9CEDTh+z4sJi3NfD4PGCYcV7r7do2MwmQGPMVKbjADMQ8RcQbXsQEB+I0m8imS2rRCkgRslGLClNKUngVxGMJiBoaGZE2rUikn2cyTfjEUlRJDoxGhVqujVCrBMGSf6RierMirkKemJJoNAoHhoVHYjone3nGwLMVUT0Ct2kDv+B6YJpIYlra8/KbA0NAQMq6Nyfv0wkjtwHu3T+v1214vpAC0CZ2xQmhsKY+xoAgAyet0IcW0RQZgN6E11hLSMap0fGpsWZD0fY2Nf6XBGelzc853s+b06yiKknu3bElQ2wwD5DIeKpUKWFaCcUulEoJGE0TSEuIkK9SSYoi2mIFsNotavQ4/E0nBBan75d0sYsFRb9aT/hZK6CTCOokhEfK2B1MA1XoNZrGkSHN1KJwh72YUPEIBI5gGc8hzp0ETsu+AclXGjDo6OuAyIym8TdhdIUmPqx7/tKIBSBLaM844A/fffz8mT5yEfD6Pr91wPcaN74UuWBgDcDIyNlOrVJHNOMhkbJiQJTsMxmBaVpLLpZUJPb56LAlQrkALrqVBNspSN5mETwPgEYFZDBYDmGkkbkwjBZgQQvZOxtbAH45YxEkun35GLZx0DM227aRPHNtpgSk4IQqlZQFD5hSVa1VYloWurg6USsXEE6d1kpADUcyR8zIwGcFxDOW+FLBMB7rOZRhyxHEI1y0pslhKAQpar0EtCaxBBwRpdEVRgDiUwJbOzpyKP6o1bxpJmZFGw0elUkOxWITntaxEZhDiWBLg6rEQgjA6MoIgiFAslpDNuolAMw2gr6+MYrEDmYyJKCLYtgNBMYgYBgZG4fsBurq6kFfJxQR5T614NP7exrS9XkhpAaEZxrUWO9Zdl3bhDQwMYPPmzTjwwAPR1dWFSqWC/v7+JNlWn2PLli0YP348isUiOOd48sknkcvlMGfOHGQyGbz66qvo6OhAuVzGwMAAFi5cCMYYnn32WZl06zhoNBrIZDKYNWtWcg9amPb19aGnpweZTAbNZhNDQ0OYNGkSMpkMtmzZgu3bt2PBggUoFAqJ4HrllVfQ19eHQw45JBF6tm3j6Wc2gDGGOfPmybiIEHj0kUeSfKVZM2bCYLK4u6EsDF3PyjFMkGUgygpUqlVYxQ44jCWw9IKXx3B1FFEUoZDNQTN/61LmlIpzEQl4rgS2lKsVpdmaUkCyFFoOSBlO7a4Q7cITAKqBjyiOVV0pC0wAtqHrWslrpwUTMLYianuhzDiM8K1vfBOhH+CVl7dId2cuJxOYwfDKK69gYGgQQSxZRSZMmIADDjgAIoqxZu1DcE0Db1l4MEzPQ//OnRipVnDAjOkwDRPPv7AZlmFi2rRpYIxheHgY5XIZ+++/PxgDXnjhBRQKJYwf34tGo4n1jz4K13Gw+LBFcBRABUQIAh8vvfAiao06TMUGUiwWMX36dADAM888g4GBARx88MHo6pKJrLVaDa+88goqlQoMw0B3dzdmzJiBvr4+bN++PUGyOhkXs2fPlonNzEJP1zhwLvDMc89i0qRJ2G/6VMQx4dE/PQLbtrHgoHmwbRsvb9mCXL6I3gm9GB6pYMOGDZg9ezb6d2zDftP2hWlb6B/ox66BIcyaNRvNZlMJTzXeJGeKhJy3vBvahZbe2w0APIwgYo5CzkOplFOIwBaikAvAME2EoUC5XEUu5yGXc9picoCAlUJ+Nhsyed52TIzr7YRt2SBSrlMDKJd9cB4hX5Dl5m1bgi2aTY7yyBC8rIsp+4wHoGpoyRCcMgjbCzD+HX6eavT3RnEcK76tFmdWGIYUhiERUfJdHMf085//nKZNm0aHHXYYTZkyhVatWkXr168nxhjddtttyTnvu+8+AkB33XUX9ff30+zZs2nJkiU0a9Ys+uAHP0icc/rIRz5C73znO+nkk0+mqVOn0jHHHEPPPvssHXroobTffvtRZ2cnTZs2jU499dS2+9L3OXfuXFq1ahUREf3oRz+iuXPnEhHRhRdeSPvssw8dffTRNGvWLHr88ceJiOizn/0s7bvvvrRo0SKaO3cuvfjii0RE9J73vIfmzJlDc+bNpeVvP55iIvrmd24kmIzmHryAxk+ZTP/4/tOp2mwkXGSyYyghcQ2IqE6cdlZHqL9ebpHPxhFFRFSOfdo+Okj91VFKmPh4i3gz3f+x4G1cfwHxFo+f4k7TJLN6fMaeRxCRLwS9NjxIOyqj1FTHC3UgFy0S0j21MAypUqnQ4OBg+xeC6Ki3LqULP3UBvX358TR58mS67LLLEjLTI456G3X09tLhRx1FMAy68tprKSKiRYcvodlz5tGcOXPo0EWLiWJOX7/+Bpo5cyYJInrgwVVk2hb9/ve/Ty51ww030OLFi+VlY06L3nIIffXKq2jn9j4aP34iLVlyJB144IH07ne/m4QQFAQBERFt2rSJXNelgw8+mA4//HDK5XJ0wgknEOeczj//fJowYQIdccQRNGHCBFq7di0FQUD33nsvmaZJb3vb22jy5Mk0Z84cEkLQ+eefT47j0NKlS2nRokXETIN++/vf0fvP+Cf6l7M+QXFE9Lvf/pEAm278zvcoJqLD37qUps+YRQfOnkuLFi2iMAzp2GOPpU9/+tMkiOgjZ32cZs8/iO5fvYbGje+lTZs2kSCiY447ljp6xlG1GVLf4AiN1potYlYuueqEiBU5bGpIROt/i8C1Qf0DIwknHheSN0+fL4w4RbGgnX1DNDJak6SxPFZ8k1Ebbx8XRMPDDdq2bTghmJV/PJlHlapP27b3J9fQPH0Dg2Xa2TdE9XpTzU39HPIk+thtW8vUqLcmpJ7HexNH3+u1vTcal2rahaetpptvvhnTpk3DqaeeiuHh4cQNUy6Xce655+Liiy/GNBgbtwAAIABJREFUI488gs997nO4/vrrUa/XQUS48cYbk1jQbbfdlsSgRkdH8alPfQrr1q3DqlWr8Pvf/x4vv/wywjDEc889hzvuuENq4AMDuOWWW7B+/XrccccdGD9+PDZs2ICf/exnqNVqCWPGwMBAck3P8xIXURzHqNfrmDp1KlavXo1Vq1ZhxowZuP322/HUU09h5cqVuO+++/DYY49h3rx5+NGPfoSvXXsdnnnmGWzYsAHPPfscdu7ciauvuRpCCBy0YCE2PPk01jy4Gj+/6y48tn49DDBEYQiQrNEExhL2CgNANptFFMdoxIGqCCutoKzpopiX8SqhAkZp60Wo6LuhKugyAMVcHkQkGSyEZL0wjVaMBVCuHe3qSX3GATTDAIIBmUwmicew5EfquqSLibRX533xxRexdOlSTJs2DbfeeitEzBEFIcCA7Tt3YO3DD+HLV67AzT/4PlZc9VX86Kc/AQBs3foqrr/maqxbvRpzZs9F1nbxpcsuR7NexcY/P4tnn30WYRzhi5dfDsux4XoZjIyO4PT3nYaLvvB/cPzxx8sYEAEi5vDcjAy5GQZc10UY+oiiANddczXWPfwQVt3/AO77wx/x5ONPwLFsiJiDuEBXRyfWPLgaf1r3ED5+1scQ+A088qeH8Z0bv4U1q1fh4YfX4ox/Oh1nnnkmHMf5v+ydeZgV1bX2f1V16ozdp+cBGppBBqWR0QFBg4jRCA6IiFw1iVGcojExDolXESXEMRoDGo0KxjFGjZo4RM1Vg+IQmUScRZQZGrrP6e4zn6pa3x+7qvp0i9/Nvd+9z/M9wf08SvfpOjXs2nuvvdZ61/vy5Zdf0tLSwt///nfuuusucoU8okGiI8kp/zaHZS67iaImChEIKKCLYcC1114DCKGQyc033kxidxuffvox695fS3l5Bc8//wLhcJSKiipe+ttLLL3nd/z5qT9RW11JV0cnDQ0N/PGPj/PmG29TWVmt2E9EfO9VhY41P7TXHX7t9qjVOBC3LlkIGBrlZVEc2/bSbiosB+QtQQ/otLbtRtM0KipiquZJUwW2CoJv+yHjRKKLfL5ITU0V5eWBknGjvJ90ukB7exu1tVW+hEc2Y7Fzhzp/TU21UgnG8aMgHsanh+6adOel/nMvqicN1L9y2+uNVGntiq7rpFIprr32WrZt28Zzzz3HX/7yF0ANmrfffhuA008/HcdxuPDCC3n66adJJpOMHz+eSCTCK6+8wsaNG9m0aZNPmTR06FBqamr48Y9/zI9+9COSyaRPyXT66af3qMt6/fXXAbWwBkpQbL/97W+ZMGECkydP5vTTT/drtF588UVAkeM6jkMsFmPatGk89NBDnHvuuaxYsYJoNMoLL7zA5MmTGTp0KMVikUcffZR58+bx/PPPc/ZZc/1alLPOOouXXngBsW2+/PJLrrn2Gi688EKOOOIIJk6c2J2jsG0CpgleWEIcAuiYuuIV7Eh1YXuoKACEsBEkHA77E1M3DN+wqPoYxQ+ju0F+HZ2q8gry+Tz5fN6lZ1JNl//74C2IQy6fJxAIEDJDvjKvdwJdc8FiJfkmL+wnIjz44IOsXbuWVCrFnXfeiW4YmG6uMJVKceaZZzJu/HiOOPJIZs46iaeffppsLovl6n1pgKHr5LJZ1r77LrNnnayuq+ucfPLJLH/zDXRd5/PP1nPQAQcyevRorrnmmh4qzLFYjDVr1nDmD37Aueecw9q1KiTbv7mZTCbDd08/nVNPPZVisUg+n4cSYI6v8uxusEKhEMuWLePggw9m8ODBAHz3u9+lra2Nzs5OOjs7S/j8VO2eh+z08mPpdNrnoQSoqq7gtt8sol//vkw6dCLtid289tprzDp5Jo4og//KK//BCScch2VZPPLII8w8cRaLFi9m0KBBZLNZn0rslltu4ZprrvFD3MFgkKCr1eROwD285Z5IAylBHhiGQTgcxDRVTtO2PaSeQvPt2t2GruvU11dhWeozFU72xoOGt4cv5FV5gLtfcOupdMTRyOUUUXRtbTWBQIB83mbnznZSqRQ1NTVUVZX7DBOK2FbDMEw8I+PlVX3OyZJnKX2evbnt9Uaqdz4iFosxbtw4t6LfYN999+2B4isWi37OyltQisUi5eXlzJkzhz//+c/cfffdHH744TQ3NxOLxbj22mu5+uqrOeyww7joootoamoil8uhaYoSCNQg9WptoHuQeovo3LlzWbZsGa+88gpLliwhFovxi1/8gqVLlzJ58mSuvfZaamtrWbNmDZMmTQLgnHPOYfr06f41PDCHx9TufZbP5/3nL+YLPm9gZTzO5MMO44fnnYeOxt9fedW/H90wFGTaRVh5SqQGOuFgmGg0SqIj6QssGu70jwZCGOjYTrd8uDc3NUNHXCCEoenoKJrbyspKcoU8KY/Hz+m5ZmneVtpF6dkoWqR8sUDUBVpodKu1+u9eUzt0obufPa/5kEMO8XNTBx98MIJQKBZ8QmLTNP3aF69PLcuiq6uLuro6F9QimIZOQNd8z1eAVCaNZqjFPxqNcsjBE/ji8w1s27KVoBlUhb+2jW3bVFRUMHnyZA48+CAqqiopr4hz8U8vZvEdt/Nvp53Kr269hfrGBsVR6Nh+H/pkseiK2UIziMbKSSQ7MQJBRDTSmRy6DsFggE8++YTRo0crHsaAQdBUwBtxNHQtgAiEQ1GCwSDFYpFoOMKKf7zD44//kV//+hbyuQymoRM0DdJdKQxNJ2QG2bW7nUy2CJpBdU0NLSNG8Pqy5Qp4Y6tN1WWXXcbhhx/O9OnH0d6WQByIBEPd4L2SpmkGXo1Uz1IBXAZxt99NA8T2kaNebstxhGQyieXYLss+6IZX6q1hO4LjBNA1ZZiTyTS6IcQrQzhioWlK0FAcyOcgmUxSVhYjGg1TKNi0tu4iFApRW1dJOKL5Y0+BETW6aZwct9JQcfh5H6tHcvgmH9Xd9nojBfQoxtQ0jaVLl3Lvvffy2muvcfDBB/ukrZMmTaK8vJxf/epXAPz85z9nzpw5VFRUkEgoMs1ly5Zx//33c8EFF5BIJBBRMvUTJ05k1qxZpFIpNm7c6NcXPfTQQ2zYsIEtW7awaNEiZs2a5YcEoHsi1tbW0tzcTL9+/WhqagIUc/p7773HE088wWWXXUY+n2fLli1Eo1EuvfRSRo0axVtvvUWhUOCkk07i2Wef5W9/+xvFYpHp06dz/fXXM2fOHG6//Xa2bNnCzp07WbRoEaecPBvLsohGo0ycOJFDDz2U9vZ2Vq1aBSj0ICI+a4XXPJKaADpB0yQcDNGR6kRzVXw98lgNcSVBvrpTLGXb0F0vzNQDmOEQRcem6Dgq2QyuemlJyMTtK8uxyWbdouSAiQdcdhxU4a+HEnNDvKUKqh7wZfr06bz22ms88cQTLFiwwL8nEeH73/8+CxcuZPPmzSxbtow/Pf4EU6ZMYcmSJYRCIYYPH46m6xSsIpZjc9LJs1i0aBHvvreWde+v48477+S0007Dtm3Ky8t58KGHGD58ODNnzsRyZVwU6izDgAED+N73vsfcuXNpamqio6ODLVu2MHrsGI4+5jt89NFHbN68uUepBCiwR+mGp6OjgxNOOIENGzZwzz330NXVxfz58xk/fjzbt2/n+eefxzRNVq5cydtvv00ikWDbth2IiM/u74F8bNumsrKSZ599lhNPPJGmpiYSiTYMw2DOnNncf/99rFixgjVr1jJ69FheffVVAoEAEyceynPP/pUXX3yRm266iYaGBr744gs2bd7Kddfd4EcDbFuxlv9XHAm1WbD9hd8bD55n6YXS0uk0lmVRX1/vF3GrfnKRupqiMLIt6OpUlGA1NVUEDFWuUHAh+KmUQyLRQSwWo6IiRrEI7e3tVFZWUl4e8zdEnqH1w8xuU0Cb3s9AD2/qG0Ol2l6P7vOaB7sVESorK/nBD37g1ymFQiFs2yYWi/Hwww9z3nnn8fvf/554PM4jjzzC9u3baWxspLa2lhkzZrBx40ZqampoaGigoqKCX/ziF5xwwgmMHj2aww47jEmTJhEMBrEsi6lTp3L55ZezbNkypk+fzsUXX4yIUF5eTnNzs39/3iJUijY0DMMnlN1vv/2ora3l6KOP5tBDD2X48OEccsghjBo1ing8zrBhw7jttts477zzME2TffbZh7lz51JXV8fade8xZcoUCoUC06ZNY+7cuTz88MN0Jjs4+ttHsXPnTkaNGsWFF17YIw8G3byAvieCKhANaQECIY1kVyfpXIZoOKIIZd2iTZVL6J6EpetRjwntHmKaJtl8joJtYepBlafZwyKmYOVq02GGgpglNVEeG4LiB1QM735NTQn3oWVZBIwAEycc4tNKed6Sg3DlvKvYuauVyZMnIyLceP31HDd9OkcffTS/+OUvicRiOMC+I0YQjEaY/W//xj9WreSkk07CcRzOPOMHfO/073LfffcxYsRI0OChhx5h6tSp3HvvvZx33nmgQV1DPf2a+/sS54MHD6auoZ4bbrqR6dOnM3z4cI44fApHHXUUkUjERX6CaYYYOXIUgYAa0w0NfWjq10zzgIH87u57WbBgAVfPv5bRY/bnsUf/wOzZs+ns7OS1117jmWef90sgzjzzTCZOnMju3bv9uTF+/Hh3IS5n4sSJXPCjC9F0nbFjx6IbMGfObNa++y4nn3wymmYwe/Zspk07iof/8CiGEaCuror77ruPhQuupaWlhZaWFq6aN1/B7oMhhg0b5j5LqdfrFQ30bk5JMNkbgx7bCP49ay7LQ1dXlq6utCrWFbAcB0MTDF3DEZf3MGBgW9DenqJYzFPfUI1uOFi2g64HCJomnR15Ojs7qa2tJRRWV2rbnSBohikvD/vDVkSwLc334oour6InB9J7k+Y4vazUNw3gG1qk0pBaKRtEqZigFxIs5drbunUrDQ0NRKNRRMQvxvS60wupeUSb+Xye1tZWGhsbAVWMe8IJJ3DggQcyb948vvzySwYMGAB0U+9ANxzau08pKRr2oPN5N/eidqDqehs3bqS6upp4PO7/3TAMEokEqVSKpqamHnVZW7ZswTAMX9/Ku2fPGIbD4R7P6MO0PcYGuivzvWYjZK0CqVSK8miMSDCM7vaP40LZS8EO3lLU20hZCHlsOjo7KYuWEwuY6G6k0V+7lPVBdA0bSLhChrWVVf796CX/ao67zRVxdap6LYKi6pm88KPpQrwdcSjaNmbApD3RTjgYpCwaU5IXIogLlFEyF6rwNxAIEDRMkh1JHMuirkbpRAWDQT9hrzjkIJ/P+psA7z17myURRWiqodGV6iKXy1FfW0ehUPBDuYonErduTi+BVKv6KtNUdUG5XI7KqjiGpnPAAeOYMWMmV155JZlsnmg0zC23/JqlS5fy5ptvYlkW1dWqH4uWCnkG3IImBwXYCQYMVQ9kOwTMEJ2dKUQ04hXlWA60t3fhOBb1tVUYugor2+Jgmia6YSj/x4bt25WKQDRsguZg7KEeqruVGq9eIBzUZkVEQ9OVdlQqlaKxb2MP4I3jkg97dEepriJdXWmCwQDVNYrb0aNDEoG23V0UCgX6NtVgWRAIKK4/y7JobKxBBByxVTizBBpv22AEwHGsHptMN5HAzh1K8DEeN9C0rzPKvZ+9dFT/67a93pMqZX0ozU953lNvaiJQIaFBgwYB3UW6oVDIX7y9UF04HPaNWzQapV+/fj2Yyr0dq23b9O/f378fj5B2TxRHpdRNXp2Th4IyDMMn6Rw4cKBf2+LdG6iQTVVVVXdxputBNjU14bFbOI5aPLyCYOheqPfEOdijifgejqFBOBDEjkRI57Jg6ESMIOLRxPyTzXFDfN476nm9buNYotBAeTRGKpUi1ZUiEosS8GqyPP41v85GMWh4zS66NXJuThJXwsF2v6dUiNXx1VXViC04oilONh3ylk11dQ3prAorFQoFt88MKuKVqrhWIBgKIQJGQCm3ejokoXCEoqvkqulGj/o8rxWLReJl5ZTHlBZZsBdNUWkXeQSqIhpB08B21LiMRsMUrSJGQGfu3Lnss89QNE3zz3XY4ZNxNPU8FRWVbiGsEDSD3e/ZDckGzaDSYzJMt0paiMViaJqBZYHlqI1dWVmUQsEmFFQglAA2pYtsJpMjFPI8QsHQVY5pT82fke649nI9AiVkjAqUkOzMkspkaeijDJTPOm7gMpqr/FJXVxrLKlBWHqGsPAQIjqPAI+mUQ1dXmlDIpL6h3Ffb7eoskM3k6d+/Hg0Hx7EJGGb3Teru/A14410FxQ2jp3FVWCELFYf4ppW2vd6T6k0o23vx3RPXnvezZ5R6sz+UMj/v6Wdv4dm8eTPRaJS6uro9Lvq9PyvlFywN/3m/eyEp6Cn9If5E7r7P0iLmUnkR72+Ab2xLaZ6+0ko8KXB3jp6XAjiaYKHRlVP6QhXlcYJaAB2XwLTk+1/nSRURLIS2ZDuV8SoiuoHh4C8CimS2mxan6Aimrnj+OtMpAkGTQCiIaQRQ1LeCXmrRSvvIQ3e5JLNFS/Wjg1C0bQJGgFxRoQ0jkQhBw6Tgcu/tqdlufqxodystR8MR5V0FzR7sF+Ko0JMO/iJYGrbyxkPpu/Pek6+q3OvznowZdBe/uvBnxyUEVrQ9ruBh0SIQDJDJ5sjni1RVliOuR+Y/lzsWBSUZosJbyuOzCooaynuniUSGdDZDfX0twQAuG4ZanB1USEwP6LS1deI4UFcXRwcKxQIhr197eVKeP6718iRKFzMRSHZmyGbzVFcreHguJ6rgtkwZ23w2Ry5XIJtREYWq6rhS4HXPJI5GV2eOdDpPWVmUeNz07yGTydGRzFFZGSca1XEcq2T+6G4erGckRgFYPdkXG92VCdm9K+0WUUdUr4i+Z0Cj377xpPaaVhpO8yiRSiUzSv9eSpHk/Vz6t94Gr/fP3gLiLSJeeK/UGJWyG5Ry/Hmek23bPcJtpcal9P5KaW687/d+Xu8+SkOH0L249aZ58v62J4PWYz6VzC7dpYuJhWPkbYtUIUdFKAaWjW70HH76V87j2TAP+tDzb6UflRo5w/1i0DSIx+OksxnS6TShUIjyUFidTyupzSr1VHyMuzrG5/ND9WnRKnYn+BGioSghNxRo24ptXHNDPoZuoOk65bEYtii0XaFQIJPPIcU8xS6LSCiqhCBDAQK6hiWCoalF2xIlmKJpJXyJHkbEg9NrDmpT7ihByoDyPhTUuXtT4b8v17vw3qMeCCiaJm/3j0L7dWXydHYqpKLtgOmGI22niBkwe9A2lb5BsYWAaSoqp2AA21ZAllKv3BEbTXPh1+jgSqkXCooZxDOmymv7J2qBSoyvN4DylpDPFUins/TtW0MyqVjkHRsKxRypVMDVedIJBkM0Vse7Q3OAY2sUi0JXl2JFb+xbjaZB0VERAsuGXe0J4tEKIlGdQt7BDAbc8GChZG64YB7LIRjU3VxbiV6ZN5xL5ug3rWf7xpPqZVh6tz3lrErDg94xgB8u6y3noWmab3y837/O09nTfZW+olIvp9SIlhqP3ve2p5Bmb1Lc3tf07q832e2e+uor9+/mh9wPfW/KwiGZ7iSARl2sopuBnK9PFwtq0Shik+hIUhmvwkAjpGkegZ86TlM5MK/yqliwCAYDSpdIU4zY2WyWgK4E/Uzd6GZzL/F0SwEUpX3nIGi6QSqdIpVJU1fXQFuyjdbW3XR2dtLc1I+mPn1c8UCVFPc3Bm4+w6b7eR2Up1DIq5AgjuUjC0OmktFQxsmPoCGo2jHH+eq7dixbiQaivBwjEOyRy/IMcelmRCEbPSScIhn2oNe72hMEg0Eq4rFuw+j2tddvtq1cMl0HxxNZVAMCx90IpDIFEh2qBiteHnJRmTYBXWk2W2joBEhn8nR2dFFTU0PA1BTHoVPwc1+auLhQf6B8BWrjGynHgVQmRyqVUTIYKSWfUlFRQSCgkc3msAtFMvkcjuMQDgfJFzIYhkZdXQOGYZBMpMnni8RiEcrLQ+AiQ3WUAUzsbicUClFVVYZlgWmA7Si4u6YJuEb4iy82EggE6d+/P++ueZ999xtGKBRUxsyxXGkZg/a2LCJCbU3UNbjf0CJ57RtPSu8plVFK8vl1YcDeC3XpYCqtRfJasVj0c1zeDqvUQO0JuFF6jdKC096GxfN6So1S7x10Kbu6dz7v89I8VmlflDKkl/67p/aVyaT5/wNN7fpNTXkjldE4HR0d5B0HQ9d92Hpp6wYEd3tXAVd/wctV2K6H5mk/eceKKIMVMAMuMS0YAlHTJKAbdKU7SaQ6ld6TEVQaSCixQ8uWbtJXXHCHuxYGdIOibZFOZ4nGyrjy6nncdddd1FRWEQgEWLRoEeXl5Uq2oay8B5mwJ6royWAUizbBgEHIDIIZBKLKEBdVDjGfz5NOp/16Na+wG1QNlGYYWGqQYAD5gkUo6E1lByMQwHEsN+/Rc6PTe/PSXbejqZCam4cCFJQaD18iiFuH5sm0aK7yr+PKXYhnJbRu37dQKBAvixGNhShaEAyAoRvYthpzGroLSBHQIWB651ShVc09R9AMq7o8dHRdXcMR3ByTG+50val8vkgmlcLUTfKZLNFwgMrKMnesQjAQRtfCTJv+b7z11lvE43FAMXo8+eRT9GlsQtc0aqrKCYUUAMIw8Fnl85kcsUgZ8XgIBMxAd3gWND/aYRg6H374MTfccBP77bcfmzdv5vnnn8NxPP0qDUQ9bygU8usZe6IavfavH9b7urbXG6neHo/XSr2iUqOVTCZ9NV4PvRWJRABoa2vz0W+BQMANXSij8uWXX/rACdu2SaVSvuqvV9gbDAbp7Ox0J41ikYhGowQCAdLpNOFw2L9ma2urCl+5LAGpVKqHGKJXdGoYhn9fHtGtpy5cLBaJxWK+Qeqdd/raPNQ/00pyPV6/+lrAmkbRcclyS7/zf3GpNFQYr9Sr7JEkFwVttzXlsWiuB4KLuXAEgoZOPF5JKp+mK50iHzApi5QR0JQ/IboXulSFsR5DuydIn0wmqaqq4v4HH+CF555n1TsrKIvGqKuuwUYwAwaW7bBm7btEIhGGDh2qgC2mSS6XZ8v6TdTX11NdpQhI23cnyBVUIbUjQk1NDU7RIqDplLnglkSig/aEUorN5/O+enQ4HCZgGOxua6ehocYt0tWIRcLouk5HRwcKdWr54IpiseiXLHjjeveuXeTyeQwjRG1dHTZqHKv8WRUIJDuSaCiATyRaRiQSwbYV+rOjo8PtJwW2yaYzmKZJRVU1nV1diGiqUHjsGMyAAQ60trVSHa/EMHQsS2hrb8dxHCLhoOutqXe8ZesWHMtWYXHxQmIO6zdsJF5WTm19HblcTm16ChbhcJhEolOF7Q2lG9bYR8loJJMpRGyqqyrUGxXYumUTP7n4Is45+zx27WojkUgSL68kHA7TleqgKhRD1yBfyNPa3k6fPn1IJDv4YsMmGhv7kkqlMINQXV1JIGD4lGVeEX8ul+OwwyYTj1eydetWpkyZQldXivLyMrZv3+nWamlkMjl27+5UcibuWFchUTVfera9JxflN/mm+eStXislnLUsnw5VEomEjB49WmKxmDQ3N0ssFpNvf/vbIiLy6quvSm1trfTt21fi8bh861vfEtu2ZdGiRdLc3CwjRoyQww47TDo6OmT58uVy6KGHSjqdFhGRn/zkJ3LllVfKu+++K6NGjZJCoSA7d+6UUaNGyaZNm8SyLJk6daq89NJLIiIyZ84c6devnwwcOFDuuusuWb9+vcTjcenTp4/069dPgsGgnHrqqZLL5WTOnDnS1NQkAwYMkBtuuEFERBYsWCCGYUhtba00NzfL0qVLRUQkn89/hWj3/7X553OJaYsisqMjKYlcVvLu745ID7ZXj6zVKvm5KI60Jtulo5CXYun3vOtY6n6LIpLIZSWRy0q6qMhALcvxz5NzLMmJI2mnKNuTbdLa1Slpx5aCS/ZZKBREbEcKubx/L0VxJGsXZfPO7ZK1bTniO9+RqxculLPPOU+OOvJoeeqxJ0UckWSyU46Zdqz0bR4gfQcOlDMv+KGkbEteeOUVGThsmAweNlwa+/WXPzz6mIiIHHPMdKmoqJDhw4eLpmny2GOPycLrfinTjztWHBFZ/+VGCZeVy023/lruXnqfoOny0iuvSiqXl1QuL/fc93uBgPzjndXy71fOkzPnniUitqxdu0bq62vlnHPmypgxY6Rv377St28/qa9vlOOOn+F3dTqdlv32HSZ9+jRIY2Nf2WfIMFmz7kN5/Km/yJB9W6QjnRERkblz58r5550jxx07TebNmye2bStC2KnflvN/eKFMOGSS1NfXS21trTTU1cu07xwjTz31Zxk77gD53vfPksZ+A6Sqto+8+c4qyeVt6T+gWZa9+nexLEuuvOpaKauol882bJV0pugTxJ597jnS2LeP9OvXV0444TjJ57PS1rZLDj74QBkwaKDU19fLHXfcIe+//740NzfLgIGDpb6hj1RU1sn5P/yxLFhwkxx11PHiiMjO1nZpaOwnZ/zgLHecK4Lalpb9Zenv71N9kclJLq8IY1esfFeGDW+RouX472nMmHFSLNry2GNPSHVVvewzeF/p09hfRo8eK+l0Wn75y19KbW2tjBw5UlpaWmTTpk3y6quvyujRo31S6AkTJsi0adOkra1Nhg0bJp9//rk4InLTzbfI2LGTpL09J7Y36MV2R3Nvgtm9j3B2LzLHe25SEtazLAsRYdmyZUyaNIkLLrjAR2R5iedUKsUDDzzAypUrueaaa9i2bRsAH374IaFQiNWrV7N48WJ27dpFLpfj448/5uGHH+aDDz7ANE2uueYaDMOgvb3dB0JkMhmy2SyFQkFJILjhuV27dikpcEPt0sLhMNdeey3t7e1s3ryZl19+mRtvvJFPPvmEzZs3M3/+fKLRKGvXruWOO+7gxz/+MV988QUffPABjz76KAsXLmTVqlXs3r2b888/n127dnHHHXdw2WWXsXVtd+1cAAAgAElEQVTrVoLB4P9qHNzbAxqGgWXbez7IdZRKB6Zf31QSsvRrUFwAgR8yBbK5HNlcjnQ+R9HVUPKYrwxNiYIENJ3aimp0XSeRSJDL5XAcFyihaSQ6khwzfRqjx4zmueeeI6ArCqPdu3fz+eef89ijf+Too49m+vTpnHLKKbz91j+48fobKBYKbNn4JSv+8Q7P/eUZ/uOvL9LV0cmc2afw6ScfM3fuXBb8ciECbNq8mVtuuYUPP/yQAQMGsHPnTrLZrCLUtYX5V81TwonptCKd1XUeffgRwqEg0VCQPzz0MGgKrZbOdNHa2opt2/zsZz+jtXU3ffv2ZfXq1cybN49wOMxbb73F7373Oxd1Buga2VyBP//5GbZs3cq4ceNYsGABkUhEScR4opO2TbFYZNq0afzpT39C13Xee+99Vq1axdlnn82yZctYunQpqVSK559/nqeffhrTNFmzZg1jx45l48YvOf300/nBD35AoZAj0dZOwNTZtm0b119/PaZuUMxnCbrAg1tv/TVPPvkky5cv5513VvLxx5/yt7+9zBVXXsWQYcP5YsMX/MfLr3L1/GvZtmM769ev50c/+hH19Y18+OGHLFp0G+lMF23tuwC47rqF7NyxDdu23boxJfEeiUS47LLLOOjgg5g4aQKXXvYTNA0sq0Ay2Y6I8NhjT/DXv/6VYrFIoVCgra2N/s1NvLduDdddv5CdO7eTSCRIJBL87W9/47333qO6uppf/epXhEIhdu/ejWmaLF26lLfffhsRRZicTCYJh8O+x+4xdigoujcV9mq4gN/2+nBfaVjPS5yfe+65rF+/nrfffpuJEydy2mmn+YWvAEOHDqW6uprm5mbfwGUyGaqqqmhoaGDAgAEYhkEwGOTGG2/kz3/+MytXrmTbtm00NDT44bq77rqLeDzOqlWrOPLII/36pNLiTO8/z0AuX76cxsZGbr/9dl+sbsWKFUybNo2+fftSUVGhaHk0jZdffplFixZRUVHBhAkTOPHEE/nTn/5ETU0Nr776Ks899xxPPfUUM2bMoKmpyY+lewl8kf/35O2evh8IBMgXCn4B8H9WZe8T0rqgD6f0Gx6e2ruee03DVCjKREeS8lgZIR8SrcAHmnveymiMYjBMV1eX2+8aZWVlLL7zt7zw178CcOONiuGhLBojGo6R7lIEs8efOANdg2XLX+eue+5mw4YNBE2T+VerjYidzfMfz7/A4jsWMbplJBdf9BNefuUVzr/gh3RlsuSKBeoa6v3auHA4jKHp1FRV89rrf2fjpi844vBvkUl14lRX0qexng8/WMf2bVvZsP5zMukuhg0diq5phMwggwcO4sknnySfzzN27FgSiQ40TSMeryQUjjJo8EC/nzxORdu2+eMf/8jyN95i7dq1XH/TzUSjUToT7fziF7+gtqaK5cuXc8SUycyePZvLf3YF27dv56WXXqKlpYXRY/bHcRz69etHNBql/4BmAkGTXC5Hc3MzZ599NroOP7n4xzz08IOsW7eOyspKCoUCl196GXPPOoO33vwHmgiIA6Lz1JNPcNpppzF40GBsx+b9Dz5i165dnH3+DznssMlcfsVVxKJlZPIFvvxiE4GpJo2NfYnH4/TpUwuoPHBdXS1vv72SZcuWccqcOXSlOjAMjS1bthEKKkN8yimnMHv2bHbu3MlPf/oTUqkUF198McFQwN/E/eCMs3j99dcJBoPouk48XkY0GqShoQbDMKiqquGyyy7jiSee4A9/+AOff/45LS0t5PN5YrEIn332CXfcsZgzzvgemzZtIhIJkctluOWWm2nq38wzzzxLZWUljuPQ1VWgvLxn3dteFdrbQ9u7n95tpWq7mqbR2Njo52Jqa2t9Q+HlbjzvxnG6a18KhYIPs/UEBrdv38748eN56aWXqK+v93MUHlhhw4YNrF+/nmQySTAYVNX3ut4tUeBCyb1FTEk1FHxPq62tjfnz5zNnzhxAFeZ6xaPFYhERoaysrEdxsVesm8/n2bVrl4qzJxI+48T/NqJIQIETRPA4zT11Wq95d6D3+tnL50nJuXqfWx2sqKzCZohoeRmdqS46Orvc8+iuoQJNBM2BoGFQVVWJYRhkcllsoGlgMx6fUr9+/fz6qUBA5SCb+vQFDbKFAsFYBBuhYFtUVlXR3NxMZbyCxb9ZxLnnnquS60aAIUOGMGjgQDZ8tt5/B15eUtM032Nqb2/n6quvZsGCBTQ2NqLrOp3JDkbsux+TJ09myT338thjjzJr1kwqKyt9YM6GDRtYtGgRN998M+Xl5S71loNl227uRqkj27aLRDNM0BSreWVlJaNHj2b58uV+jrRQKJDJZBARstks1TU1jBs3jkcffZSXX36Z0047DY8pvVgs+s9UOoYikaBPERQ0dAr5LBUVFSxdupRMNsXPf/5zdre1EjB1VRemdW8cAYoFG8PQCMfKKBZt+vZporn/AALBEDfdeDMTJkxU79VHq+J6xAE6O5NccsnFXH311TQ01pFMJsnlCkQiEerqFODlgAMO4FuHfYtZs2ayYMECVq1aQXv7bqqqqrjyyisZN/YApkyZQiqVIhDQaW/f7aMqFQI2xHvvvcfYseNZs2YNEydO5MADD/SZ3CORCJdffjkzZszwz1O6Bnh9pjYMRWKxoO9JqTH3zRK91/eANxk85odAIMCDDz7Ieeedx5IlSzjqqKN6FM6WHusZFBHhzTffZMKECb6xM02TFStWYJom9913H6eeeqq/COVyOZqamrjllltYuHAhU6dOJZlMIiLkcjm2bNlCIpHAtm3a29vJ5XK0tbURDAYZNWoUlmXxwx/+kMsvv9wn//QMpmdcdV1nzJgx3HTTTRiGwa5du3jmmWc4/PDDSafTHHHEEZxxxhlceumlrFy5kuXLl3+lpuqfal69zn+hBQxlpEplKf6Z1oOx3lsHSxZEcX0uH8UIhAMmlfEKDDQ6OjrJF/OKnQKXaV0Dx9XDKiuLEa+qpL0zwcxZJ3HT4t9w6ZX/zu2/vQNw68WA73z7KH732zvRgJ3bd/Dnp57m8MMPZ8yYMSS7Ojlr7pmcf+EFvPveWgJBk0WLb+dvL/8HF110IccddxzP/OUvPP2nJ+loTzBkn2HYDgg6+YJFrCzO68vfpF+/fhx66KG0trb60P9kMsm5557N4sW/4cUXXuAHZ5xBKpXCtm3i8TjPPvssBxxwAOPHj6e9vV152gGdSCSG4whd6QztHSlVi6VrfnH4scedwBlnfI+xY8fy6MMPkWzbTV1dHQsWLOCKK65gypQptLUnAZ3TTjuN6667jq1bNnHC8ccqwAqaHwHw4O26YbBp40aWLFmKDiy+7ddUVFS4Hl6CRx55hGuuuYZAIEAmmyUSjSrqJsvhqKOP4Zm/PMe2bTsoFAocdNAE/v7yK3zn20ezbdsOzjvvbE77t9NZs2Yt2axi87csG8tFJeo6lJeX8+abb1JZWcnxJxzLrp2tREJhwuEgFRUVeENvw4YNbN22mU8//ZR7772X/v0H0NjYl3Vr3+fll1/myiuvpL29nUg0RDqd5cUXX6SlpUWNN9EImCE+/OgT0Axu/tWtHH/8CXz22ef+pnPt2nV89NEnzJs3j87OTj+lYJoml1xyCT/96U+YOXMm2WzWVSRw3JCf8024z217fbjP84hKa0f69+/P7bff7h9TCgv3RN+87/Xv358bbriB1atXs2jRIkB5LCLCUUcdxeLFiznooIPYd999SSaTDBkyxA/t5PN5H71XXl6OaZrk83mmT5/ux8BPPfVUwuEwyWQSx3G48cYbmTx5MuPHj1fIsVCIk08+2TeYsVgMULvRW265hZNOOonJkyezbds2jjnmGI455hiWL1/O7373O9544w3FqD16NMcff7y/o/fCn/9TXpX4CSS3P91/bdvGV4lTB/pGp7RWV3Nh5X6ZQOnJS0qzfDUgR1xousvKHjAIlpeRzeZIpVIEg0FiEVUrBRAI6BQtBwnohI0gZrwKB+GCH17gQ6ALdpFgwMQSuOGGGzjllFPYb9i+ZDIZTj1lDmd893tMnz6dU0+Zwz77DMW2bfr06cPPr7iCfYYMYe7cudz3+9+zfft2zjjjDK655houueQSmpoUV2JVVRV1dXV0dHRgGAY//9m/EzCU7LtpmpSVKVTdoEGDGDlyJOPHjaO6qhZdxyeXra6u5oorrsC2baqrqwlFwi582qC2vp7a2lra2ne7XHyVBAJqpz9r1ixM06Szs5O7776bhoYG32sPmirsXFdXh23bnHrqqfzsZz+jpaWFpqYmisWir3tWVVXl19Z1dnYyaPBg3nnnHRYuXEg2m+WRPzxEPB5HRDj//PMZO+4APvr4U6pq69B1xXoeCOj8/Of/zocffsihhx6Krus0NTUxadIkBg0axHe/+z1GjNgfq1Bg5MiRVFdXk80qPS01TzpdJKNiBFn4ywXomk5lZaW/ebFtm1BQp7a2lptvvpm77vot2WyWAw88mCX33kdnZyegc/HFl1BbW0k0FmbgwIHceuuv+Pjjj1myZAkiGuFwlFAozJQpRzBkyAMcdNAE9hu+L9FolEikGzV7ww03+POgsbERx3GoqKjwi6sdsaipqfHD7bAH+q8es2fvEDv02l5fzLun5lEMefmZUh69HTt2UFVVRTgcJpVKkcmoQsFwOOxDx/P5PIlEgvr6evL5PKtXr6axsZG+ffuSTqeJx+O0tbUpCKqu+7veaDTKli1bAHypDA8qHgwGqaurIxwOk81m+eCDDwAYM2aMb2BzuRzJZNI/r3cvq1atoqKighEjRqBpGolEgra2Np+Qtrm5+b8PNf8nmrjGx3ZNiQ2kc1mKxSJV5XFwbIJayfV7GB73nSAUxSHR2UV5eTkh3XCjcT1JbS0g0dVJMBQiGgxhgituqE6Ws4t+CCsYDBILR/0dq/KwvOupcZC3VBGwKvoMUxYK+YXA77+3jkgkxrBhQ1SxrqMUYd9b9wHZbJYxY8aQyecwQ0G6urr4+OOPGTx4ME19+tCaaKe2qtoPae7anfA3GPm8khnp6lIkufF4HB0VFqqrqfXFB4PBoKtnVOY/U1WVIoLd3a7KDsrL4hRsoW13O/X1NaTSGbq6uqitrSUYNNi9O0E6naYrqcZr3z4NFAoFksmkYgt3x4vKxcRJp9Pst99+LF68mBNOOAHLKrhelEV7ezu1dQ1omsb999/Prbfeytq1a1m3bh39mvpQXV2Nruns2rVDGd1oGbsTKTZt3s6I/YYqOiJ3n2JosHr1e3R0JBg3bhyWXfCh8+vWrSNkBhm+736IQDZvkXeBR1VVCg6eyaRVf9VWI2L7LCFVVTXYtipXaGtvp2jn3HkepK62DoBczmb79u0qLFhTQ9HKk8mk/D5XpNJQLDi0JzoJhUKkUim2bd9C38Y+1NfXkS9kCYfDtLcrr1TXdbLZLNls1i0wTqmNaTBAVypNNq1qH6ORCNGoGl9qCnvMNlpJ0MDxaaz2hvaNkfovNi8k1pupopTxoXeBsPc9z2PrzSbhnc+LVfdmtvA8HE/i3qvT8tCBXi5tT3VOpSwRxWKxB92R17ywD3QX7f5nTBz/5X4D30g5QKaQV0zc8XICaAQcukN3Wk8vyvu9IDbJLsUWHTWDPvhB8wN46tyJrk7lfYQjBASfMUF0VUNl4WAVCuTzSl6+rKwMU2n3okvpYtAt0p23LbLZLHYhT0A3iIbDRMIRN9+i6rDcW1fUN6iiXUscJcUuQiCkCIWz2SzxigosyyKkB9E1T53VK0YtkMmo3EV1dTW6rvm0o0WXid4LTZcyl3jNI8N1HPW8ut5t7FNp5U0qr8fwi3HTrjKvrn2Vb9K7xtNPP833v/99Jk+e7CtWqwVTyVh4z2yaBr/73T3ceuutfPLJR6rY1x1KVlHlczVdR0Qn0ZlD0CkrCyoF3aJDJpOikFO5K9M0XAZ/DcsuoLmeoaZpnq4tlktV1NvxV1gM2y80VnPNYxNRx9tiuQzoOoWCKjAXgdbWNqprKgmZBpquWCTUOVSeyLtUV8qis7MTwzCorq4gFOwW5RRvLHxNwb7qPRsRDV3T2bE9QTQSoaIi7BYm23gCj2oZcUU9PTLfvaTt9eG+/6yVDjAR8b0ar5Ual9JiWu/z0oWkNHxWSt7a2/j0RtaVXj9QEh7zmCc8Q9jbUHkGqlgs+iCMUjok73ul5yx97v/pVuqpeNe0bIuAEUQ0UQgvz7D7FEuun6OpiewlnDGDPVF+pdfRNLAd5WmVuGPigKYr9gojGMLRIJvPkehIEg1HKAtF1aJtK/48b2HQNY2wESAUK8eORkilUmSLBTrzWVUMHAhg6rrSC9INxWJu6AQMA110ImUqTJgr5DFM0y3STSiUo7uT98ZQPpcjEokQDod92RUNjXxehdVMd+x5C51pmv648+ibDN1wDZTKPRWKiojVNCGbzbo5EQNdA1sgkUgiVpHKyrgKPzlqF++9gkAggGULI1r254knnmDixImA47s9imhWMT2EQiapbIGDJ07iwbHjlYdpWWi6BppDwC8cVyHgTCaFLeCIiho4lk0oZFJTU0MoFFA5Q0edwwwEsSyFsLUsC81QYUY0yBeFrq4uDE2jvLwM09SwbQcz4BXq9+ad1LvHituCQZ1CHnbu3E1tbTWhkMpZ2rZS+3WHoxoTukZnZ550Jkc8Hqe9vR3LsgmGDDQD7CIETPWcnoijdz2Vj3VcbSkXZenQQ63A+7y34VXv+qtkwv/K7RtPqlfbE+y692e9yVV7a02VGrHS7i2lXvJaqVHpLWjo/V5KW9Sb7Ry+ynxdyh3Ym7m9t+Hz7tGyrB4L3tf1xX+3dYf83OcGkl2dBE2D8nBMScVLN2WTR3WkiYv+0zQshFQuR75QoDZe4ZGg+yE/jxi9I5PGcRyqy8qVB+J5UigvSjQwPDoeIO8USHel0ByhorySUMBA62UBPT06RxNX+FvoSqco5hVDRDAYpDwW68ZzlNhZ2xY0l0zUcdQCV9rsEk9Dc6/V6xD/fI4nR+zIVzgiRcTvt7wr4Fd6rkymSLIjQWVlJeFwEF2DguUyaVRWENAUdZNnpBChaKmyCNvp9shEBMdWGx/verg7/qID7e3KAFdUlGN6fVC0MEwd8aIDuqKtSucK5PKKo89xHCoqYz6mzXHAsZVn5ji9KJDc95kt2HR0dIBL2moXi/Tr1+BrPXnd6NEwddNEqTN4elhmIEixKLTu3E1NTQ2mqRNwCc+VhIaHIFTeWzZrsX37Thoa+wLQ0dFBeXmMsnKTQsEhZHazqShvtXvN8IykpilPSkNRL3V25Mhl0zQ01GDZRUzTcD23nvPVsgq+oOXe0P71zfB/sX3doly6W+0t3VFK2lqq8Nv7nHsKBe7peqXSG17tVOm5epPKekalNPRTCvbwPu8pGdDzXrzvlQJI/kfCfV9TBqUBAUORmvpFvv/JqTwmchHBFiGgaa6RUhfQUTkpr97NBx664RfPi7LxpOzVN8O6SaSimoJVoKOrE03TqIiWKYLaooMRUMzmmq7UXHXdwMamMlYBMTU2Ojs7yeVy6KYqFQiFQuio+7M1Id3RhYFGRbyc7Vu2u55CUNHluQCPgsuirmtgFSzMoFFC0eSTSqkx43aWN34sl+vOI7Y1A4ZLeKph2cqD6urqIhKJEIkE/VfjaY45joNueshQr8M1P7SoGwbFou3THxklO3hlIJXH4aBhO4JuC7obvhRRfILiLvbdRMQOsYhJJGKiifhEvMWi5crHK4/PstQ7EBRqsGipusRMJqOY6KNRKuIxcjmbtl27FATd6Cac7XFNPGRut2cTNINYFuzevYuy8hiRqCezoe7dr89zVC7IKkIikWDw4CZsB3JF1Y9qziqPDOnekJRuDkvJAxxHcXbZjq30yErmtpqPamb09rr+x+fo/+ftX/8J/5utNCTm1Sl5rVRLygvbed/x/g49DV5v41aaLypltRARHn/8cc4444zuBdmt+O+d5yplwgZ83kDv3IVCwTdy+Xz+KwbKu6Z3/W42h/9h59r1kDRAd4F+unu/juNgiYsH3oOX17uV6mXBV+2fhqrDckSwcInSuzfQ6hwosT5xHNcLU4SmZsCkuqqKUChEMt1FW7IDLaBIXS1HZdRM3cCyigQx8E4bCgSoq66mpkYVd2azWTo6Okhl0qRyWQK6ztq1aznyyCO56aabmXnCDLKpNAhYRRtxCWiDhpK6QBzFvuAZXy9/STds3yss98agJ95XCiLxPLa2tja/2Lyiotz1htS4SafTaAGDUNBwc2LiErmC5dbxqHEGpmn47wyUl+PlMzUN5Q664y4YDPqbBE3TcFzkmubGEb38qI5gFXIYGq5/6vihMU+/yjCU0bAs2LVLgX4cRyiriNPQUEdFPIZl4Qt82raXj1LeWKlh6I1c1dCwLGhtbSUSiVBREVPhRdtB05TBzuVy6LrO/fc/yH77tXDwhAM54ogpnHjSKezY0UYwCMViHjSvfsr2yW89I+eNaw+Cruod3RC4qP72+tZ7D169mmegSteJUvXuf/W2dzzlf6F5xsn7zxtYgJ8v8jwQ6FbD1XWddFoVS5Ymnr08kbeYeJPeMAzS6XQPw+N9b+vWrXz44Yc9ZCM8A1QoFLoLHd3rAj0MmWe8POVfy7IIhUI9jGcp1LWUMNdrpcbzn+o3epVLlX4ggqrX7T7CoduoFm2rx9e+Eoinm3XC0I0e7B+l1/KPMQxsUWq6X7kNx/HvR9d0dNEIoBHUldERR4hGIpRVxHEMjY2tO0jmsmimgYPa9YaMALrtoFk2AVDqvJZDQKA8HKW+sgpTN4gEQzhFi7a2dg488ED+fd5VZLJZ7rz3birrqhBdLcQBQyObybjepYYmSkLDsYsqrOb+LrblLlgOQdPAsgpqDBgGtqPGRMG2yObz5AtFikWLDRu+pNo1oKGQiaaBZbvj2h3f3fpl7rs3DBzbJuDmUb3wX7Fo9/AKvLGjoNO4dX0JKioqKCsPu4u9Gm+5XE6d172IV1eVTmcJByM4lqCJ7m8ebMvyw42pdIZksoPdu1sJx8JU1lRihoOEIkHQoCuTQTdAN9zreBFI18iUzhlvvtpuuNJxw5OKrDmGIzaFYsYVPrT9uQM6W7ZswbZtFi5cyB2/XcyuXa3MnDkT21aK1wDZbMENT6otkq6r8Fw2m3aRkIoBXhVaW6TSKQKG0t3y1pZ8vrT4Xvx344ULvfxy6Qb5X7rJN22PzXEcnxzVay+//LK0tLTI+PHjZfz48TJkyBD55S9/KdlsVo477jhpaWmRCRMmyBtvvCEiIps3b5YJEybI2LFjZezYsTJhwgTZsWOHtLa2yvHHHy8tLS1yyCGHyMqVK0VEZMeOHXLSSSdJ3759JRaLybhx4+TBBx8UEUV0O2/ePGlpaZGWlha5+eabRUTk7rvvljPPPNO/x7lz58o999wjxWJRbr31VmlpaZF9991XrrrqKhERWb58uQwfPlwOOOAAGTp0qFx77bU9yGT/u8SyJfywPT9wRDGGOl6fqo/ytiNFEdne2S5tuZQUxPEJZXufy3EcsUUdnxORXaku2Z5MqOO9E7rnL4pIWhzZnGiTDruoiGpt9Z9/To/F1JEef3AcRyxb3VteRPIi0mkVJVnIS9a9Z48M94Kzz5VhAwfLmFFjpbl5oDz77PPiOCLLlr0uY8cdIIMGD5GjvzNNWne1yfovN8q4gw6WLzZvEUdEfnrJZfKtyVOkaDmyYtVKGX/gATJw4EA5+pjvyKpVq+SY6d+RffbZR0aPHSX77ruvHHnUVHnttddkzJhRMnLkSBk0aICceeaZUigUZMaMGXLPknvFFkcyuaycePIs+dVtv5ZPPt8go8er+xh/wEHy5catsvS++6V/80AZOWp/GTNurDQNGCg333a7T9j79+VvyKB9Bsvo0aOlublZfvKTn0g+n/e76/MNX8rYcQfIyJEjZfTo0TJo0CA544wzxHJs+cuzz8iIUaOlsd8AOWracbJx6w6xRGTlytVy8MEHy8DmATLl8G/Jp59+LLZdlCX3LZVhw4bJkCFD5LxzzhWxHVn/6WfS0rK/jBw5UkaMGCGTJ0+WRLJTrpo3X06aNVssW+TjTz6T4S0j5bkXX5JXXntdho1okSH77ieHTTlSPvn8S/n7sjdkzNgDZeOXW8WxRU466WS58cYbxSNmff/992T06NGy//77y6jRY2XggCFy6mnfF0dE3vrH27L/6FEyaJ+BcsSRU+TT9Z+IiEgulxPbtuXyyy+Xo48+RrxlYeXK1RKJVsiWra3y2utvy4iW0bLPkGFy2LcOl08//VQcx5K1a9fIxIkTZPDggTJp0iGybt1aERF5/PHHZcSIEdI8sL+cfMpscURk0eK75JjvHC/iiLS3t8vYsWPl3nvvlVdfXSbf/vbR/hg97rjpcs4553xlffpXbXu9kfJedLFY9H9/8803ZcaMGTJ//nzJ5/P+sbt27ZIPPvhAfvazn8m4ceNk9erVsnnzZpk+vXvQ3H333bLPPvuIbdvyySefSFNTk7zxxhvy1FNPiaZp0traKtOmTZMLLrhARERuu+02GTp0qBQKBTn00EPle9/7nlx33XUyZswYeeaZZyQWi8m7774r9957r/Tr109WrVoly5Ytk6qqKnnhhRdk0aJFMnnyZP8Zpk6dKosXL5YXX3xRKisrZfny5fLOO+9IU1OTLFmyRF555RUZN26cbN++XVauXCl1dXXy5JNPioj0eNb/7QngsYu3ZTOyrTMpWbFdzuee78Nrlq0W0ryIdFlF2bSrVfLeeUreneMes72rQ9qyGWUj7W42ddu3SLb6z1afiqM2ArZtiy2OtHd2yA8v+pEcOe078trbbypj59iKFd8ROeTAg+TfL/+ZvP/eOqmtrZUlS5ZIsViUxsZGWbx4sTiOI6eccoqceOKJsm3HdomWxWR3e5u8vXKFoGuyz2fhaXIAACAASURBVPBhsmXHduk3cJCcMfdsWb1mrRxz3PEycdJh8spry+See5dKvLpKbr/jTnnznX/IX194SZoHDpC//ccrsmLVSunfPFBuufU2ueaaBTJ8+H5iObas++B9MUNBefudf8hhk78lP730EhERueqqq2TcuAPkk08+kZUrV8rMmTNk+vRj5LXlr8s/Vq+VVN6Soog88ednpaquXt59/wNZsXK1xCuq5LbfLJaCo/ru7ZVrJFxWIXf87m5Z9sabcvT0Y2XcQQfLZ+s3SLyyXK67bqFs3LhRpk6dKocffrjk81kZPnyoXH/99eI4Ij/60Y/kkEMOlnS6S4466ih5/PHHJZPJSTxeKfff/6C8++57UlVZJ88991dZsGCh1NbWiyMiF1/yUzn4kAniiMiIkS0yY8YMERGZPXuO3Prr34gjIifMmCnfPuo7YjsiR377aLnwwovkr3/9q9TV1Erb7lbxjNQ777wj8Yoqeezxp2TZa2/KzJmzZMqUKdLR0SHV1dUyf/582bx5q8w48SQZO+4AsR2Rosuif/4PL5Tp048Txx0rDz74sNTWNMrHH62X/v0GyY8vukQ2bPhSZs2aLePHj5dCISdDh+4j5553lny5cb3Mnj1Lpk6dIl988YWUlcXlN79ZLJ999rmMGjVGrrxynlx/3c0yZJ99xbZF5s+fL4Dcdttt8tRTT0lTU5OIiDzwwANiGIaceOKJIqI2lV83V/9VjNheD5zwwhk+hNdxOPvss/nggw94+umnGTVqFDNnzlQ1PZWVVFdXM3LkSNatW8fYsWNpbW1l9erVTJo0iUcffdSvtn/rrbfo27cvdXV1HHLIIXz00Uc0NjayZs0aVq9ezaGHHsojjzxCMBiktbWVJUuWsGnTJp566imefPJJRIRjjz2WY489lkWLFpFMJrnooosYO3YsmqZx5pln8sADD3DkkUeyefNmHnjgAUzTdAksIzzwwAOcddZZTJo0CYBLL72UJ598kssuu4xUKsXKlSvZ6jJfH3jggV8BaHhov/+1fnf/DQaD5IuK0SFghLAcR9VN7QFhqJV8T9d18paSMv+KCKXgKsd2h0O+tkZfV/kSXdeVGJ9jY6Bz5x138NvFiwGFTHv5pb8hmqrG6kp1kcnlOH7GDFr2H0l9fT2hUIg333yTro5OQmaQhx54kOZ+/Xn4D4/w+WfrqaqqIpVKMX/ePKYfdxydnZ28/PLL5HI57rzzTsyAwUMPPcT27dvZd/gwBgwYRHV1LYcdPpmWEfvxyqt/x3Lg488+RdM0aurrmDx5MlWVldx2223kcjneeOMNDjjgAPr27cuKFSuYcfwJ3H/f76mvreP999aSSaUZP24M/fv1I5VOM3HiRDq60j6yUCH2DD766CM6E50MGzaM/fcfTWciiWmGyKa6qK6oZOrUqQwePJiWlv1Zs2YNf3/9NRoaGrjiiisQG37z69s49rhp/OGRh2htbSUajfLww49QUVHFihUr/g97bx5vWVHee3+rag177zP16dPdpwdooOluhkYmQQYBCYooTh38gK+aGzUmcs3g9TWaxOm+10QkqAhBboyaRDG5ccjlEmOuCGguCOgNRGQeG5ruhu6mpzPsc87eew31vH9UrbXXPud006AiQYpPs87ee61aVbVq1TP96vewbds2rr32Wn7wgx/w55dcwhFHHsmJJ5zErbfeytq1a3nNOa+hv7+fK6+8EkH8ZtlJzr/gzTRqda6++moQ+OrffoVbf/wjvnbV37F7926SJKHTSfjiF7/IG9/wBr71rW/wN3/zNywcGSFNEs9TGNNoNDjhhBM4+OADuP22k/nB96/nxhtvJIoi/uRPPkKtFvHpT3+WI488krvvvo8jjjiCZrPJ6OgoV331q5x77utotaa56aab+NIX/5bHHnuMZrPJRz/6URYvGeZTn/oUp512GpdffgVZlnHRRRcxsnCEL3/5y2gd8Kd/+qesXXM47/uD3wcF119/PYODg/z5n/85wwuHuP/++7nhhhs488wzmZx0CToHBgbYtm0bn//85znrrLP2C3X7i+bhfK7Kr7yQgt7stnmel0g4kS4LeUF1JOKSvRWkkLt370ZrzY4dO5iamkIpxcc+9jHWrVvHhg0byo22BZBhamqqJHctEhV+/vOfZ3h4mDzPGfbJ7sTHbxYsWFBSIg0PD5cxrkWLFvHwww+X97755ptRSrF169bynP7+/hIkMTIyUga52+02P/3pT5mYmKDRaLBt2zYOOOCAeTMH/yKL8bGgPM3I0wxrYtAOd5eLLSHp0IVRW1xcIQhDOklCIwhRurpp2p0XhiGtVotM8EH5YtNvd8NwD0bYX1zsKYvj2G04tWBMiMUBCeIwYmZmhk2bNpVjWiQVbDabxPUam7ZsZmqySa1W4zOf+QzGGIYGBvnc5z7H4OAg73rXu/joRz/KdLNJI64RB4Y8F4YHB1gw4IANkQloTU0TKIcsHOofoDPT4tGHH6FWqzHUP8CTTz7JS48/llWrVvGVr3yFW265hfXr1xOGIXEYsW3bNjZtfJx6vc5nP/tZFi1aBBjyzIH3jdI0J8bIkjZ9jQE6rWmyTpvb/+3HdFoJ9VpEuzXtEgUqxeJFC0mTNkYsoQKbOmCOg18PeYRhyMDQILVajcnJKay1PPnkkzz66EYajQZXXHGlY9DQmg0bHuMnP/kpU602US1my5NPMDIyUsaRCuBQrVbjgQceYMeOHZx5xq+hlGJifJLXvva1oBXnn38+ixcvZvv27bTbCStWrKCvv5/77r+Hw488AnCZnGs1h1QsGDWsPYB2uw3KMDPTJopqxLFDPsZxTK1WY/fu3UxPTzM87IiAR0dHectb3sLU1CSXXHIJJ73sJP7mb65i0aJFZFlGu5X5TcghTz31FIODCwgDF9NyfH4uQ3fBLpKm7l02RpV75z7wgQ9w4YUXcvvttzMzM1MCUT74wQ/y+te/nsWLF/ONb3zjF/ZePt/Ki8AJKBfkgiDz7//+71m/fj0XXXQR5513Xgk06HQ6ZbC42Jx7+OGHMzQ0xKmnnsqf/dmf8cEPfpCRkREWLFjADTfcwIIFC0oAQrvd5vDDD+eggw7i1FNP5aKLLuJDH/oQURTxspe9DGst3/72t+nr6ystuxtuuIH169ezdu1avv71r5fAiKuvvppXvOIVJEnC8ccfzxe/+EW+9KUvcdJJJ9HpdDj11FP553/+51LYfu1rX+Ooo44iz3MOPfRQPv7xj/PZz34WY0zJU1gI6mdMMvszFMktSxeOuCyvUxPg9y/l4vawuJO65yu8cPOZZlOsA5T7Ta8+szhRgRy0OVYxb5p6FL0oKY/i1Frzvve9jz/6oz/iDevXc/HFF4NvkwDf+973WDy6hJUrV3o2BMPk5CRHHXUU7Xab3/zN3+Tyv/gL3va2t9HX18eyZcvYvHkzX/mbvy3HfM+ePZx11lmMj49z3XU3EBjF3/7tVznv188r+xkEAWmSOLBDmrJkyRIu/tSn+OQnP8nxxx3Hxz/2MfJc+J3f+R2uvPJKfvrTn3LeeecxPOwYvs855xz+4oor+C//5b8wPDzsGP2tBd1lGV+0cIShgUH6GjX66g2GFwzy55+6mCs/fwWHHHQwf/2lL5KnGZJbt4HL5gQFHF4JkuWceeaZ3Hvvvdx77/0AfP3r3yTpZJx99tlEUcT555/PX/zFZbz73e8uU1JceullnH/BBXz7O9eQ5zl///d/z1133cVLXvKS8rkkSYJWmmazySmnnMLjjz/OD37wAy6//HI2btzIXXfdxdVXX80f/MEfsHDhQjqdDgsW9PPf/tuf0tc3wJ/8yUf5rd/6baDLpzk1NYX2wkZr0DpgZmaGl770pWzdupVbb/0RADfccAPGGJYsWVIqSjMzMxx11FG8852/yYUXXshJJ50ECl760peyefNmbr31VqIo4Nv/9B2y1PKOd7yLxx57nH/91xsBzT/90z9z4YUXctppZ3DvfXez8fFNhKHh/e9/P3/yJx9h5cqV3HbbbYRhyNvf/nZ27tzpqLv6+rjvvvu47777+PjHP15m5f6VKc+5g/F5WKrZd0V6/bzzHb/85S/LG97whjKD73e/+11ZunSpnHfeebJ69Wp5xzveIf/4j/8ocRyX8Z777rtPBgcHZc+ePXLttdfKgQceKOvXr5d167o+9muuuUYOOeQQWbdunSxfvlyOOuqo8rennnpKjjvuODnjjDPklFNOkdNOO01ERD7zmc/ImWeeWfbjnHPOkUsvvVQ6nY6cdtppcsopp8jpp58uxx13nDSbTbnxxhulv79fXvnKV8rJJ58sBx54oPz4xz8Wa22ZQbSI8fy8svPuq+QeMDGTJbJ1bJfsaLr4VEfyLjBCRKx/RLl1sanJLJXNe3bJZO4y9eZ5FwBRACy2ju2R8U67J9Y1X5kvLpnl7l6tNJPdzaY0Ox3JROSeBx6UuNaQBQsWyOGHHy5r1qyRRqMhg4ODcvfdd8tFF10kg4OD8obXvV5GhhfKpz55kTy1bbsA8uEPf1jyPJdrrrlGDjzwQBERufjii2VoaEhe99pzZWBgQP72r11sa9PGx+WAAw6Qhx98SPI8l9v/7TYZGBiQ4489To499lhZNrq0BNVs2fKkRFEkr3nNa1yMLs/kK1/5igwPD8vrXnuuLBtdKm99y/9TZi/+wz/8Q/md3/kdyWwuaZqWz/3aa6+V0ARyykkny0vWHSUrli2Xf/nn75Tgl3vuuluWjS6Vhx98SMSKfOhDH5LjX3qSdHIr/+8ffkBWHnyQnP3q18jIoiVyzTXXiIjIpZdeKsPDw3Luua+XkZHF8nt/8PvSTlpy4stOliPXvUROPu0VctyJJ8u5r3uTaBPLqlWr5Ygj1snKlQcLIO985zvlQx/6kJz+ijMkyVL57ne/K/V6Xa7/3nVy9itfJcccc5y8613vloMPWSOvPfeNcs/9j8jAgsVy483/Vzq5yCGr1soXv/TXYq1Iu53ItddeJ0uWLJXt23eItSIXX3yJnHTSKZLnIh//+P8ni0aWyuvOfZMsGV0hl11+paSZSJKKWCvyX//rf5NXvepVIuIyOHc6HUkSNzH/9BOfkpGFo/L61/26jCxcKld99R8kz0Quu+wvZNGiJXL22efI4OACueKKK0VE5G1v+w1ZtmyFnHLKy2VoaEjuueceueKKKwSQW265Ray18hu/8Rvy4Q9/WG699VYB5Bvf+IaIiHziE5+QX/u1X3Pvw3Pwjv6yy4uME5VS3bBbuP2KIhWo+OTkJDt37mT16tXl99u3b+f2229ndHSUE044gbGxMfbs2cOaNWsAp4U99thjrFmzBmMM27Zt4+6772ZkZKQnxcf09DQf/OAHue6668qYWNGuTqfDLbfcQhzHnHjiiQRBwMTEBGNjYxx66KEAPPLIIwwODjI6OkqapvzoR04zPP744xkYGCiJTguX4qGHHsqiRYv2ubn4F10sUrJF7JkcJ89zRoZHUAhBsaepZFwAqyBBHJ1RPaYvahB6SwrlNvQC7GlOoo1hqNFHUPm92s/ZLB9FyTxLxHS7TbPZpK+vj/5Gg//zf27kbW97G9/77r9gs5w8z6nX67z61a/my1/+Mm984xu5++67efD+B3jJS17CEUceSdLpcN8D97Nu3TrCMGRiYoKnnnqKgw46iDiMeOihh3jooYc4+uijOeSQQxy7RpqyYcMGVq5cSaOvjzRJuPfee8t8TStWrGDFihWgNWmasXz5Ui699FL+0zt+07kfg5ANGzZw3z33Mjo6ysmnnOL6K5YtW7ZgwoAVy1eU3yk0E5PjPP7YJjqdFkmSsXr1KpYtW06SdIjjmHa7zYYNj3HYYWsIw5CtW7czPdNm5SEriYzmllt+xObNT3D66adzwIplWOvcyxs3buSuO+9j1aEHc8xxRzsrXTTXXnstW5/awW/91jv4zbe/gyzL+NRFf8aOHTsYGRnmn/7pn/i7v/s7fvjDH7Jrz24OPfRQNIoHHniAelxj6dKlfP9f/w8jIyOsOnQNrVaLqZkWU1NTvOxlxwGw+fEnabdbHHjAcprNJo1Ggy1btrBq1SoajRo7d+5mbGyMNWtWoxTcf9/D3Hfffaw8+CCOOeYYDxkXolC5/k43WbNmzSyWmQytAn7yk59w55138drXvrZktzcG7rv/AR599FGOOOII1qw5lCef3EatVuPBBx9kz55dnHjiiYyOjvLkk08yMzPDoYceijGGjRs3EkURw8PDbNy4kTVr3Ljv2rWLyclJDj300F/aO/ucll+WdHw+l0Kznm1RFRZXob0UaLA0TXussSpKLk3THpTNfNB2a62kaSppmkqe5/KFL3xBTj31VEnTtKwry7Ly76It1TYlSTJHqyo05OJ+rVZrr/0trq3W+VyUAl6eSWEBWdk905StY7uklaeSZKlT5MWWCL1EHIJv5/SUbJ0cl3ZZmTvkHo021m7J1sk9MiN5F6ouXRTgbJi7iEiWWck8miuxIq08lyd37pQdzUnpiMhtd94prz73dZJKBWEvVtavXy+33HKLryMrj8UzEOlae1mSzoHnp53EweizXJJ2x1k9lXPzNCvPt1lefn/zzbfKMce4LQ6Tk5MOqp9n3Wfo60/aHcmSVIopYsVZiQVyLy3G1n+uNM1ZZ93bS6udyK7dE9JqZ7JnrClbtz0lW3fslKl2R8abbWmnUlqi5XhUBruAtc+0Utk9Pi2ZiPzRH39ULvn05/zvzqL9/ve/L29+85vdXPfjnFc6UFiGRTeTVOSpXRPSbFuZTrp9mmy25Ikntkqr1em+e7kVmznkp1iRNBHptHOxuUjSsdKcbEmaFO13c6K35JLnac84NafaMjWdiLUinY4bs2KHQ5aLTExOyWMbN8nOXXskSfN5518xT2Z7cETmvs/zrSUvxPKiJeVLMQzzaSWztWyYn5Kkyts3mydPPBNEQUBb1FvEgYo2KKXYuXMnu3fv5vDDDy/BGtVNu9Ud7LPbV6U7qn4uNhFXuf2KOop/UtHK5DnU0KwHNeQUyeQV7cSxdQ/2uwyzjnxW9/DfzaQJE1NNRoYXUke5Df/aWVuioJVn7JkaZ9HQQmootOdBs1LhBtxLXwXIBJLMpfZQgaG/r79EGol4gl9PPKpRPeS9Raky1CulPOO221RcjHn1menKPBPPYVgcCyYIbQyZz+P007vu5qabbuKtb30Lo6OjZDbH+DQmeZ6jcfcuiF3Fd7qgYKpSFBZM7llmsb69buOrY4soQCUiUs7zOAip12Mycd6HnTv2MDQ0xNBArTtQdJkfwCFpBdixe5x2q8PCRSPUawEGR+5bYDGr8zzxSM5qv5TWnjJKY8UFHnftamIRFi8axApMjk8xPTPFsiWjRGE3calWjojQenaKglB3165xkiRhyZIlGANWBGNUyWxubcEUU8xdnxPKwvR0i4mJSZYsHsUYZ0W12hm7du3E5XsLPat9d5wV3WdfvJfVuHAxN4u1A+YywrzQLakXhdSL5ZdaZk8+5/ZzL6dFmBgbJ67XqEUu0WSBzisE0faJPQz29TNoIrRnnBUcA3iGsHNyjEZcYzhuOCElgii6FEz7aJfFE+GOj5MjDA4OEmvHPIF1DOO6PF96FJ2inXtdPjz7hTLPDrvUfW2LO/jPZb+8oBTdhTwq7+7EEcEmSUonSbCqQrUj9ChGBbFxwRHp2FIcDVIVjJIDnU7G7j0TDA4O0t8IXfoM/3tBEFsqb0oxNjnN9NQMCxeNUIt0mVur6J9jHt/b+HT7VygdOTAx3iKzOQsX9jM9nTIxtofFSxZRjxyJa4kSLRQD6+YRwOTkNK3pGUZGRohiXbZ5X/d3aVECrHVuv92797Bw4UJsDlNTU1jJaDTqHgw1t5YXtnj5+ZQXIegvludV0XSpkRSKgaFBpqamSNOUgYEBAuWZvb2QCsOQmU6bvoZnhfZrl9FuV1UYho4uKi5WTLfA7q9mZnCZb2c6LjaVBCH1ep2wsGxt1yItrKSiiONq6rFOC+GilX7WAqq4H3SpjPC5hgqo/ayT/dELXwutVptWu00YGQKtUcag49AJIuU0eaPVvPzAMus4u03FLb1hO+t6S8GOq9BYb4X0/lJ8evolXKxF+3E0uMy+nVZCs+kSFS5evBhjCousKyy1zxuFZ3YfH5+i1WqxeNGikvNwf6jx3DN3qd4L4T02NobRIVEc0GgMEoa6rKtQZgpLyahnPwd+VcqLQurF8rwoPRo0eCEFoQkZHBxkcnqK8fFx+uoN6rW6YwrHCZDJyUky5VjRHVmsq8tiacQ1JiYmyL1jRpcCY16KwDklzXLqcUw9jkmyjOnpaSYmJogCx7840HD7XQTBip2zaThQ3ZQNqO79q+VncWV0q1Mlie/8J/Zek2UZWZ6waGBxKdR6Ekj656DnqbEQPtAdR1XW3U2Zoiq/a99RJ8icOKq6qHstJrvfLixVeZ4oD9vvtNEIA3391OOuWxcc4zw4S7y4xfR0x++FGiYInaDJcykJbvd5f38MtAENw0OOwy8IQqJI9cyzwtVoquSCL5anLS8KqRfLL7XMfk2LHLvi2cnBWSjD/UN00g7TzSna7TYDA0MYozHKIMBMq4WpN4ioLHdWCH1Khnaa0BfW9nrf+YoGl5PJf46CgGhoiFyETmuGdrtN0m4TRRFxHLtN4JWapSJ+CgFQLN4lk755ugQl+y5VIbXX4ldK65M+igLlXXiS5+hiMRaXLkOV1c2hDXZt7hGGTqwVFnB1j5377Hs8zx7qIHBJC9M8Z96lSOTpH5Q3iwthEGhFFIc0Gg36+qIyr1RlGHp6NDXVzVTcaESlYHXZfJ9ejlTjidZaavWoJxeYcgb9vPsOn8u473/k8qKQerE8v4rqCioAqeRSqoUxwZBjj5+cnCTub2DCiEajn6TdIrUuM27x3mvtrJg4imgnHRpVIaWqS7BFzYp9FItpkTTQbTB2AftAaaKGg6QnnYwkSZhoOgb8KIqo1Wole30OpbAtlimNExKK3jV4X+Cd/S+2Z0EsrNKi/kK8GBOAOLdeIVitdEekXEBntWWOUlHxBxapZwrm7mqbZseWnCDQaBXMOb8bj9r/cdAeMGOMYuHQoM9HBWFAmURTKbe1oHDLTbUSxpuTDAz00WhETojTdfPt+zEU+dq6fS+TMUoXjFEUB04q+lkdj70Rdr3oBizKi0LqxfLLLQWkrKJ+Fgg/cKk5pBJsD41haHCITpaxZ3KCuK8fHRiyIi2HuIUztznaaCyOVqfZbJKSYzDs7/qngMDHVkSsX9B9Hi6xaKUdBVEc0qDPARE6HZrNZgk2aDQaFPmWilvmuJgazL8QzkZZlu15hi6wcjB9KSwmgRJlaq1FlEYplwLEBWkEhQFlkRyUdvuaUNYf/Wdfm3iTQxtQOITa/ENs/bWqFAZFUsVcCvqqWec/bSpMShNJK0CrMqFhbjO0CWal1nHuyOnphOaU58Xr7yvde0Xi4/21cqpxxi5Ktvf3vbkv3Xcv4taerrwopF4sv7zi/EGVv+cJxgNK6Z7zLYJoxfDwMGPNKUgVaZaRZCn1YO6iFpuIplK0kw5x2PAp6We7fipouOLG+EA3FStEFYAI74rSDqruYNkhURQiQCdJ6HQ6jE2MA86qKzj1wjDAI6Z70or3uMrmg8U/G/eQX8BlltQIQy9s0eBdpmiXrrxwSyIKVbgCFYApwSfduhRO7JqyD7nPUKtVoWx4rKQfM6W6sHtH/dRxgAZT7ecz6WLXQtSquyk/NAEFykYqAJbpmQ5TU9OEUcTQYB+CSxBZWD9l0kaZD4Qy62PFQhKxiOgSeCGSVwRRcU4ZffXX738/f1XLi0LqxfK8KoWbT1WXhwqEWvnfYm3IgcWDg0x70tMSdq1Bi08s7xdpozVZkkJYWEY9xht7c6+4BdMlgJycaqJ1QF9fn+MGxC01DkioSktOFNSjiJrfS5RZS5Ik7l+7U7qGjDE04hpaq7ItoopFV/dIbFGWovd+oPyY7KXNxYcSKeDg7nlhLPn7OOZ/41xT0kU+Ki+Mquj13udUfG+76HcUol0CyHz2iCqoIvaKtbogkZ0bstGVa/bt+ir2vFUFXzkOWvl9dc712247kucwClk4POjv1EVG5rkt94Cpp4WB2h6B6jIqFIqELY9VxGVXyegVVj9z2Zt3QKDcQPhMrnselReAkHILU/dRz40t7Ou64vz9jwdUfMiin/cP+GmLFIf53Ur7WAv3p9punfOdVPV2FHGk+c7slSY+SC/+qBiKahDVAFs6h5QXGlo5l99ArcH4+DiduI8oDHqefk88atbttdKOST2M0GHETKsDQcLkTIsoCOmvxS4dvVZl0N0WA6CdWy/UmrBWo69WI7cu22uSpaRZxu6JJqIVUSBEUUAQRwQqKKHbRcwsx0HdAzHOFQdd32Yx5vPNYZs74e7NR63cZZk/L89zdBR2hRGUG1d7hmMfE8Fl+XWxwyiKaCdNOmmGKdLAi3QVCL9PTXs3ahQbssmMLLNEgfYWT1BZXOlZSGe/504OuBOKLQBlhuHCovGkxVlmGRsbIwxDFg0PurQs2pRwFoX3OVbf8aeZ+KpARhSt0pTXFwrO/FX0rj97L3tNMgNVRaaQ/7oyXOJ/EDu3H1K573xy8nm0rr0AhNTPp8wnnJ7WvbIvDeU/WPl5ooyk2DBLN7a09xs/8/oLa8pZDN6VVIou71bpEXqKWhjTV++nnXQIwgDF/ujoXYtLoYjCGp0ko97XQERot9uMTezBKO3TPNQJAy/ylJseysPerHLatNEGExnCKPJrq6Kd5iSdGaanp5GpGWcNGAe+qNUDjC7wc2CVQougRPkVurLCKB+4L4ZV8jkmkCfucMjFMCwZ+uftu7Xe1epqFB9Pml+PcCjIwmWXJAl1L6REaZQP9ogCRLu6cKwMgdJ+L1vs3bu93SqFlX+ac9bU0mXsY1NFkwVyBkG6MwAAIABJREFU78ITgR07dhFFIYsWLSTLLEFg5umK2/e0/8e9l953ar7re2OOc695BsVrNUVtbmrZymBZr9a5k59HMuhpywtGSD3bQRfpbsZ0pbts9U6YfU/IX26Z3bb90c70fsU4nn5c546L6lnH9ubO2D/hPp+7qfteV5+Zqhwp404okNzFsIwJHclovQ+ju1aDVpVxqFgM4mMouUeHmUBhbUaadmhENcJGA9uInGXU7jDdbDvLKQypxQ3iyLkkC2un6vbR+P04QC009IUDKAZQ1i3wM1lCK59haiJHYQiMs1KCMCYwikD17j1ytFLlOu1sLWUqGrX4PrknZn0cLbN+b1fh5qPrIVRleK/4pThWFtsKaEGAUBuM0iStFN3fVShQBkQ8aMU9K8EZLlGoyJIOmrh0Q5bKTWENVB6365P2z9ZTXClnVeP7L6q7cTdNhV27dlGr1RgcHMRat+nXWnzCx+7i/UyPT0fYM1dQVY/7I5T2/Z6IF+AWXfGGWEzPYDk2jkJIKbzB+GzdJPyM1z7D8oIRUs+27L/mMr8m9Msv8wnPfbXPlsci7vAzlb0FLZ627J+7Y75q534328/f/VQGxRXU6xGtVkCWJpg4wloh1D3Rr16t3d/IeJdOPQhp1Ou0Z1rEYYRRCoMiDCLq/TUsljzNSdOUVnua1ozjWyvzj5lCxe8uFtXeGy8DanFEWIvIcUIsy4UsSUmTlJlWE1FCaALCQNMX1TB0BUoxNkVOYiXW89x5MIQXzlo5uHy73e4i6/z9u0wZxSIs3vLp/rPeiVaMXCH8gsDRJ6Vp2q1P8JZfL3igeD5BEJCkne4+Jh9L8jV3x6xAghadlcKt2wW1KCD37kqtIcsokwm6xIVdd6DMRpM8i/J068e+ZNjeLt1fRKcAGdZ7E3oVILe5XNzfqhBQPueav7gbe3x+lxeAkHq2wmL+fQr7niBzNaFffnkaTavsTxcGW3XH/cw9mWXiyBwt8eks0Kqw2n83i1vobC90ej53CoWV5F7YMDRMTzcJw4WeOqmwD2a30+83UqaMb+WSOwaLtEmeZZgwIKCrpyoUNgyJw8DBqm3qBFZnhqmZHExAHMdEUQ3tSWAD/69AXYgXL0YMprivUlCL0HHkgv95ykya08oy2lPjLp1JGBDFsSPjNV0rCy9gLY4kNhfliVsVYRDQygWbgQkrXjPrLRJnjgHaCZlCLCnteBCVphoTA+e+iwJN0k5JkpxaXHGpzUJOWn80YUDamqadZtTioLTqCsuosMd06eL11YkDgwg51vfNKIVohRWFzS07d+0kDEMWjgyTC+RZ7jZoezRhLnt3d7qyr3k4q1/zlH0JAScjZ0kxRyz5NG2qtq5AvlqUCLqgnPLWpcVZr8E8ls9s58G87d/vlvziygtASP1sxQWJVbmAz7tvhYqzo3DL/+xK2HNSuoK2As1Wc5v+bPbjuAt11/pQs6wSYP/E4DN3pc4OWM/btOodvO+nVquRJG0PMw4Ah2yTefz0JdINhSPndlyAygppktMIIwxu75CI1+e1q8mYAIwmDl0G1Uxy2u02M+2E6ekWRkfUwpBaYBDjXJEu0O/bIcptK1LuJbXWCVytoRaGmDB04mwgJ03bdNKE8aSFbYMODLUoJI5jL0T9hl0FVllyH2W3cU5Hd5i209Qdj7zLxaUBcm+dzFLiysHRuM0ADnVoVQFQMGSRkAQ5E+kUJh5EqcJq9+dSnOtulsWQBBlNO4NmAFEWDeSkaB1QwNi726GlUFXcObiYn8vA7P5rZY5JgljTNzzo+qXABpoODjBhyVGzhQTekiyt3dmuzurRC9KeMdq7p6XrjqtaiVDMfzfe+7Kc5hMnGiFDoTFKERRWqgdSuNit9bKw4gJU+xZOz6fyK8+Cbvej91Y5lNbz0dn3TErhTrEVIVV9R3tjSfsX55oPUeaNgrLOn7XNPZpB5bg/dc+hhQOm223SJCfLEwb7hzDGofPMPtpdjIYAY+NNMhEG+/qII+PcbZX2igcJuA3IjtNPRDDalI3pdCztdosknXFM41GMiULiwBAo4y0h5+YLwxC0s9YySbHKIARkWHIyMs9MKEBKSocOWZ4hYomCiBBNjcgv9sXi60TMhG0S6oA6cVcrpzoP9laKhboIyCsfF9G06dDOOhhjGFR9lVods0d3afapV7A08ybGKPrpL913govHFW0p6ikcW94RWWm38vVa2iS0Wi1G6iNYrK/HQfutT4upy7e5ugioHmGg5tlM3Pv7fErZL2eF0P6fwVlOocJhZ6Bk8VDKLWa5h8Ybwue9rv0rLaQEt4hlFmyWk+Y5SqSLFZsHTNEtvegeLRVh9hwd91nUXOskrwAllDIoJdTjoLLPo3dx6m5G3NsY9JZiPK2FPLfkIj2v7LMR8vNNzx6B+DTT1/pzjDEOyaZdqokkybA2Q3JbpqAo8xdV6hQRlDFd6h7vImwnCUYJYWAwKIzSfu9T6WHrcbX6i3tgyYXLtZ0mTHVapKnLJVSr1ahHsdOMAchIaJORkiEkCFNMszsZY2drJxOtJtOtGdJiP5Df/5TlOWIzjDFEJkBy68ACXliJVuSSlbnGiuvMLCh37wPpXdKchaoQcUIK7Rgn8sxZlNp056p44IRD+7mq8swSxBFZJyG1ubd0kzm52pTt3ldJJa7lYfSgy7xpaZqi0J7Nwj17clvmUiv6GQRBmVetaN/smSmz+jt7vpWbr2eNVVFX7/mzPksvwq/3OD/6D28ZFW+qsoFro1bUopAF/QMsG1nMwaNLWTq8iD7w1rSLeToGFUsxJ00p2p6/5QUspOYG5gsOL3Aab5pa2knuEqZJ3nXjadUNOIqUk2k+SGlpSTC/Q+AXeXQdKfz887vMCgRfEVcpks+V8SJJCaOAWhh1iTh7nF+2cn7v4gBdHVQEOpkl6aQlq7UbT93Tbq0qDhSRUlPdFxR3b1O0ytAwH41QzziU1XVHsHBBzb7P3jRLodc1DDghQLcdxhi336ka46Go15Pn2mIMIVdFizJEhFY7odXJya1heKiP2OCtpTaTTPIIG3lg1yNsGdvCWGcPiUoRZZ27TXyivKJtWkFeiUVai7LKxZcKF2XgFnbbXatLIa0oNtq68aouvGKdm0u8Uoe3osQrUWIru89sJUWJOEdikbfK5trF58TZZAVTeF6406zqeaYiqqKgubYjah5hokqhWHwGULZXICBFH3vnz5z6bJGEcPYc0/556lnt7D23uo5076O7z8zObj9z6nN/uBhc0R5NiLU+Waj2SkNmGWkMsGJ4ESeuPYIzj3sZK2v9NICQYuVK0GgnpIp2Fa6W+Uo5l+f9+hdafqWEFHS1/TTN6aQZVsKea5QyiOTly9nV6J6f2oaaRbMy53e/kFsKYdX7ojjgckagNUFgCEMXo1Hgd/BXhZp7eWe79jLrBH6WZV777sYbqmU2x5kLEvSI3GdRin7vu455R6dErO3lJ3rHb74S0KUzKsfJgBPuOWEUoLUTXrP2JJcIPGstnqWIxMePnhqbRpSlf0GIImNj9jC3b/kJj0w9xmQ0TRqn2DD1rhtnSYgHrohIucgXCD3J3Jw2KvD8hZrcWpcNWbnxU0qVAkXEKxPilA2scm49K87DMGuxt0UcRzQ50mP59J7bFQbKKhR+I7GVHiPNMteaKxbyqqWhbFcoludVhKkq/fm6a8mVggMQZ4nMvb4qHHUpZOZaO8oLjPmFZHmuqJ52l220vcK/e321LXP7J14bEOmiUK2ff9ZaJM2IUsFMdRiN+zn7hFM599TTOCBuEGBpoFGSoUT7eKXqvTH0Cqx5hFSvMvuLKy9AITU3liIVDUEEksTSThLnCgjqFW3Ru2LU/PXN5w54tgvs02n++13PnMvn6jpKqXIBKNwS1s9LjWBtBpKjNdTjiCjSPUKqp/aKkBIgzSHJXGpxR27QJfgstEHtGajnaJbQ49aZL771s4+Hr1vNX7/M9tP4MvvlK59TKWnc0XjL1KquMBflxtRKRk7u9+24+wShdvudTFDosT3uz8zX3AG2Tj4Bgwk/2fMT7tp5B7vYjarhqZ2EXLJSyKjCdeQX18zHwZQO/IImaNH+PIWyPpW66VqZ1trKYuiEjRaXYl5L8dm59Zy1ZecIKxE/1/JuPcrOXvSLhVahMA6iYQvXrCotca21T+/eW3ex6PsvnScEZtXvLafSSugVGi7mp7EEXWumKkRnCcT53XfufapaYtW+9dZDz+9O4CkMpvfaHnh8tx9z6/eWmaV0c2Z5ini6rTwTyISaCtBJhm22OGThYt71hvWcceBqamnOgrCbz6t8T6vzvmpZvWhJ/TzL/AF/wY15lkGrk5LnuYMvq4DCz9ddxPBH736ouNJmu68KTXMvsf1f6HHeMhuNZZUXEgoptCyrvDDBpd5WgOSAJTSKOI4Ie3CfVUGtKpobtDpCmlk/nnMFlBvHXmuvd7FQjpdO9LM6zo52qR627t7j/NfNM4R7GdqiLwIlfrqwCB2TgnIuF0C8JRXHIRhBxJKmHbI8KRcZF9QOUFaI44hMXByvlbexDcueYDc3bfoBj6UbGY/GUAPOMkiSBK0U2oQoZdwz9Yu5S+bnnrloRZZaT2brXFLKKocatKpMG1/4z5zrzM0V6y3uPJtlTdBrdagel1rX2igWVV1ZZHuWGm852WpMpBQWqnK9drFNLyTnCDurulZcZW4Vv5WCxwqi9ByhigQOcygFXLv7fAsL0n2vnaUC5dHdo+h7VYioWZZXpc3l+BRCz7lei1h4YRkq69GK0qssuPOc4HfKh1f0xGIRMkDQWDSBCkg7KaHSRMqgWy3iqRl+45Wv4V2nnV3Gq0zFHU3FI9C7f9A3n97yopB6VmXvQirPoZ1kJEkGaEwQkecOcVQSbed5udArJT4vUHex1aJ7JpFBPSPAwzO9rjtZnyFwwpfC9WMtdGNr3pVSxEdM16LSSggCTT0OSrdfdVwLISU4gT/TTsmtq6/Yf1N1fTlXmPUMEHnp+iqRRtYi2i1mVknPMceWnw2653f3Ms+V3G5RdAtDYb0Vn6vX9wIAes3FKlnOHM25cKXlzlVmtXGLn8x9XZ3RlVGPw1Loi7dwHLGr2++VJBli3aZWqxKyRsaTbOP6R6/noexR8gU5uemQph2MdkI2FSd8JHW4NV3G9rrjL4At3JUi3rXjFRcMSrncT1p3F3hbvV4ECkuscCfOEkiOyFdTMLcUwrscNm8xzLZClHXux6zc4CvY3CHutA4gxwEdVNAjJOa44bywnQ/gUFg5oOfEwrrnKS8clBcGxXtHKSR6f9fleV2LTtNrDVWEI1VrSKiCJYpxcePmBYB/blUh2XW3FsqxKt2yqpjkuXVAGKNIM0tmIVABNR0iiZtzoRKCtIMab3LBGb/Gb73yTQwCYakqFKqMf0az5vPPw9PxbMoLfp9UN3NmgTrzk0O57wo0lNP8LVoLWiuCwC3SQeA9z7Ofi5888+6rqqxrs/a6Un30+/OsZ798e7t2bxZX2e8MUmt9/zOnvaFAda1M97K5xdMtXntvoBvLvMeycu2tCiiwNvfj6PYOmcBR+nT7sa9Y3/5lrS1AxFr2PqbFM6n+7jTT+YV+97xq3/x1FqwVcoFWmiFUkiZWFyu8MM0cLVNQ7MfSoDzJXWZzanGExm3SFWNosoebH/9XNiaPkg53aOs2kubo3D8srZynR7lU5Mq611hZD93288zifk9t7lx92rmXUOIspDx3mY0zLySUewcAtDJgvOvNvRwgrn4XcxLXQ68UdIEKFUZz0f63br2IcuPllYzCzaQxGOWUJmM1RgeO3DcrHKBeQQIvrCruzYpLcK5Fpctrq8fCorLMBobgpYVG7Kz7eMEXlvX7GF35zP25FeE4x03YE9eqTlZVzpmybvH3tb1WWTEXRdx80iiUWPLMvddGBzi1TmM6QppmhLWY3CZYJfQP1fneTd9nSMF/OutNBH6uWC+sCjvRO4bLN+CXlUX4P7yQKqbi/gxfnuel0EI5P26gnYbmkH/iGKsjQ1jFU7jZ0FOKRbh7SkVLnK+Bs77f35jUfP2aF/lWLgy9R+cWgkCDsZo0zclSwUqOeDYFK6DEgyrEaffWv3zdWxUowkKoSQn9LcEbXtqV6cXFcaOFoSEKHBuBq6Kwyrqa5Xy5k/bW5+L34raq8g+Zf3zKF60yooXyUSwPvTeYe9/iT21wC7iAEkOaC5JnvkZnVVlv0AleeIhzKXnjEbEOTWqMwYolSVJUbBlnjB/uvJkHpx+gvaBDFmTYLCVWdYIwJEtSlECkQjpJSmBirFXYLEfyIqbq3H0GSG2hkLi+5CLuvGLhs6pMUqi1RitN7lmztSgHsCjH0C3ULsWUcx+LOGShEpeyQhC6bokuAKPrTtfubz84ISE2xXmbBUiFNO2Q5mkZs+tZoEuAhRcIufV7GLtCoJwf0itACstntuDout+69XbdcvRcX43ZQV6iEasCBCjBFGWf6Z3vRd1dYEcxZLOumYVu7ApT91zS3BKagEAUYlNEu++tBWMVymoCY5huj2F1Tqwt5MK73/pWas02Dzx6HyMDQwwPLaAR1zAe9FQ4w5VP9qmK92r2cvUcyK3/8ELq6UrXldHV/I0OQCvy3LtcyFHFYhpqjPEWiE8X7iZFsSvcP6wiFtHjOti7wClNc3+9SHF8ZmwLszN/Fh/E/2/2MbdFQj1NYEApg9aKNM1IsgxFRAnuUQqx2o1TMDfxnEjXVHEuK/HxrWofi7os1mY06jGhoXuOzfxOf+8K7AlQ771Ux68qmEtBVdEj5j13b/WWf+0Nwt/7uSq0tNLUIo3OILU5We6SxSvvVrJKgfhUH94y9es7BE4DzvzzD+KQCSZ4QB7ipzvuoj3QIQ3dptxAh5BClhfZhi2SWBpBjbRpiUxIHNeJ+2OMCUmShPZ0m5lOmziqkWtLZnIHssgtAYbBsI9G2IcyQTfxotEkWcZMu0Ur6ZBlqROySsrRsX5yqSKO491TqjLWzqIqdBa/HaGwZMi7yoxoIhuTz2TU85CFfcMMjywkVCHkUEw3Efd8lVXlIm/9HCsh5UWMsBAuyrWjYMGvAmeo1FMAWvZueblJVvZPen93CRW9EC8ssKqlJLpnDknlXXHt6/UWFIKw9EbM6o+fhWVbyvlvxfVFuSzVyiqMcm7TTDKIAnKdkGcthoziuFVrODgeoTk9QWd6hic3b6HTSanX6wwPDzPQ109g3B7AQLzSo/173H3R9s8d9DOW//BCau4QzYWcV8eyTCUtxeJt0R5y3lcPy9XdWuuskBJ9ZrpWGMVkErQ2JToGXDK7+UqWZRjjNg9q3T2nWl9xLBbwQkvTWpfZRqHqwiySutkSBl2tTymF8r9lWeo0ZW2II0eU4xBojoC0JOnUCkSRWctsd9vsfWIOlOHCrlasV6Adyig0inocEgVgc0HpbsZUrQLft66AK6Hevm8lOKPa14qQLxfW4rN0n00xbsU4Fps4q+NUPVafb/Hd7HEs/s6yvCepHkphQnd9lqTYvJucUBRobXzW4A52Ji2T8oVhSBCGbmMrkGOZosOtm29jrG+KPFSINURak2fOQhIjWHKSPKEeNMimLMtroywdWYKqadp5h047pd7XoL64zu7du3lix3Zyk2GjFAkUYgJ0J+Sw0TXItKUlCXF/HRFFmqYkYcqBIyt5ZNOjNJNpbGixytEf2cKCEsFI13rQAlhVWlpdIe3fQckp4i8a5dnJDUEeopuwIlzKq17yco5YvIY++gmISW1SJipM6RAREzjHFtaPV0ZOTEhGhnNkBjhbzu2/y8kJUeSS4xjhNRkpIYGLd9JlDi+OBXtFl/WiFMEOug9k5Bhfv3tHpLwKXIwwI8W4DQqk5Vlu20EAZM7xW7HwKe/k3qLC3db9vrjb7ISSJfmA/1eFEuWVehxhcca2sU0sjusohEWNIXQ8iF04SpoLu8fHeejRjQwNj3DIyoMgydA2p+4zSitFmUHguSr/4YXUfpU5gXJKbcAgJFnGwEB/93SlMEYxMzPD1q3baTabZbZOYwxLlixhaGioFEha63Ih3LRpE5OTkyxfvpwwDNmxYwcHH3wwTzzxBGmacvDBB5eLrDGGTqfDpk2bUEqxdu1arLVs27YNgBUrVpAkCZs2bWLNmjU8+OCDjI6OMjw8DMDExAQ7duxg9erVTE9Ps3PnTqampsqFuVarsWjRIkZGRhy1DoWbzhIEGp124b6uFH/rUns2Pd/3Fqt0V7jRdQcoJQRBSBC4Bdj4FORFGyYmJpBSSZByXGu1WlnP5OQkSZLQ399PGIbMzMwQRRHGOJbtdrvNzMwMtVqtfDYTExPUajUajQZp6gRCq9Wir6+PNE0JgoCpqSniOHYcfF74dDqd8l5V1oLx8fGyzUX693q9TpZlXuDr7jYv4/optsswBw6sY1EEUYjxLuZOljLdbgEQmIg8yKFuuX/qQbblO5iuzRBql/jPoes0mZ8vKCFWMZ3JhFVLVrGstpRdT+1i6+Q2Ui3owAmBmok4cMVKjl5zFPc9ej95lqFCRSfLiOsDTE1OsfWxJ8lCWDg6QqACtu/cwfT0NIesWU1gDGIdxFy0YEsPnutw10ooPAxeSarEfhxirlAmvAvZL6c2F2gLi80wbz7ljayNV1DvxNiWIjIGkRqiISMjsDGhcqnglRXHFIFG64hWZ4a+OMbmijxNaUQxuVg6eUotDrGdlFoQkCkhzzs0wsiDiBwzRuGZLBSPJEkIAu0ZRizGhGRZQhyEJEkLay19jTppu0VkDFYJnbRNHEddN1ye0x8FZFkHKyGRCCbwTCAeqBKqYpecdw+LYxuxaaGMeli4V7TSLCOKQtJ26vrrgTdKwISajk3cO+bjeLGJSG1OEMbYTAjFooKM3dlupDmDGRB2jj/FUG2AWq2GMSEYGF68mCMXDHH3PfexZDRhQVTHdlI6aY4oRRwab13DcyWq9hW1fkEVj7ydU7Isc0ScXlwrb1Zv3ryZk08+meOPP55zzjmHc845h7POOosTTzyRtWvX8sMf/hARYXJy0qUWn5xkfHycz372sxx99NF86Utf4s477+R973sf4+PjnH766Rx22GFcffXV5QIH8MADD3DCCSdw7LHHcvPNN2OM4dOf/jSf//znAbj77rt51atexWOPPcaFF17IrbfeWrb7e9/7Hh/4wAcYGxvjrLPOYt26dbzyla/kVa96Feeeey6nnnoqq1at4nvf+57TkpPEC2AneorF/edRemM3RXp055pMEvcCXX/99axdu5YDDzyQJUuWMDw8zIIFC1iyZAkrV67krW99K81mk+3bt7Nq1SqWL1/Oxz72MYwxnH766Vx11VVuD0ie8+53v5vFixdz6qmnEkURH/7whxkdHeXwww9n165dxHHMww8/zGGHHcZdd91FGIY89dRTLF26lO985ztYax0BKfCRj3yE448/HqUU1113HWvWrGFgYICVK1eyaNEili5dysjICCtWrOCCCy5gfHy8VExE3EsUatOlVrJS7kJVCkJjqEcRA7U6Q40+Fg4OsXBoAcODQ0QmQAfClJ7k4d0PMCOTYDI0mWO1NmCNkBqhbTPSTJC2ZvXiVSwKF7Lryd0sWriUwQVLUHGNLDYkDcsePcE9G+9hfPcujjnkSGqJwbQdW14rm6FdS0kGc9Jhy8apJ3h8+gnyAQiHQzKTIjp174RysBTt4ydaVOl221vcsEDM5UUMR7ow89IytZYwM5yy6gQOjw+h0YrRbeOojLAOvKQ0Jg3oD2sEKiAIQwgCRGmCDFQnZyDqIySgFhjqcexyRWlNPYywWU4UBWSSIZITRRFJkpCmHQRLGAVEJnA7FDJL1kmJTIhkQmRCAhUgmXVHUURRjXq9D5taAh0SmohYB/THfYgotI7QQYiJYlJjyMMYMQodmDL+GBoD1mKsQeeKEJcQMg5CIq+AufcndKEJP9+DIEKLJjSBSz0jEAQhWoeIaLSJMSamZmL6gjoaQ6hDJMdRdpUoT4UJQp7cshWL5r4nNvLvjz/Evds28fjYDsaSFiaOWLhklC1bnvT51hwMP8lSEj/nn8vyq2FJzVOKOKeDQxeuJRDrrIzvfve7zMzMcP/99/tEaW7RqdVqvOMd7+CrX/0q7XabSy+9lKuuuoqzzjqLzZs38/3vf59Wq8XmzZv50Ic+xP/4H/+DTseRbdbrdd75zneS5zlvf/vbHcdZnjMzM0MYhvz6r/86V199NZ/73OeYnp4mz/PSGjvttNP45je/ySmnnALAZZddxvXXX8/111/PJZdcwo4dO9iwYQMLFiwoBdLg4CBvfvOb+epXv8prXvMasiwrLb5et9czHLt5xrIk4/EuxwIZqJQThs1mk9/+7d9m4cKFfOQjH6HRcBaSSE6n02HXrl1cfPHFLFmyhCuvvJIrrriCP/7jP+aOO+4gTVM2b97MZZddhohw4YUX8uMf/5hjjjmG3/3d3+U973kP3/zmN1m9ejWf+MQnuOyyy9i+fTsbN27kqaeeYmZmBoB6vc6nP/1pjj76aJRS1OtuI/f69es56qijaLfbvPvd72ZkZITPfOYzXfekt8h27drFJZdcwvLly7n88svd4hF2XaKhNlgsOV2rsoiF2hysUQ5iDUReUYj7A6YRttFkR7INGhkqECR1e6usKKyyEGhsrghShbGGkf5F7N6ym6WLlzHTmWHF6HJ2bxonkZRUJYR9LobwxPZNDPY1WDayhC17tmHiAB1qcmXJjSVRKXnU5azMbIIK3CbuJG2j4tC5tt3T9G49Zx06ja7Cp1TCV6RHgBVu0YLZQIsiF03DxBx1wGGEqUFSwWjIVEpucpT13wUR7XaKaBe/0ZEhSToECsLQweM7SVJaQgrHfoJWhJEhzRIwznXf7kzRiPucZZLmjl8yhygKyTILBdGwCWl7yzvQLt6IgixL3XMOQ4eAFYvKLToIvGAW2q0OzdbVfZq9AAAgAElEQVQM9f4+pqenWbZ4IWk7R6xFtGBEEZqgTLyYeDq2ticSVt7atjanVgtpt1OMCV2GYeVY6tMkIQgjktx5iAyKJLPEoWFmpk0cRigEExgQ0AFknRwVG8YnHcdjXy1m6aKl7ElmiBp9xEHEIw9twIimXutj9WFrue+OO2lNteiv1VBGkWYJJs2Jg/1D3f68yq+skCqKtZbIOIvCvZg5QaB5/PHHOfLIIznggAM4//zzeeihhwiCgH/5l3/h5S9/Od/61rdoNpts2rSJFStW8K1vfYvzzz+f17/+9fzVX/0VF1xwAUophoeHeeqpp2g2m3zjG9/gFa94BR/96Ef5yEc+wuDgIJs3byaKIq677jrWrVvH7//+73P22WdzxRVX8J//83/mmGOO4aabbuKss87i937v99i2bRtXX301WZYxNjaGUootW7ZwyCGHsHz5ctavX88jjzzCggUL+Md//Efe+ta38rnPfQ6gjFkVcZ4wVLST2QSbz6zMFnJFHKhI2Z3nbsHbtm0bTzzxBJ/5zGd4y1vewu7dY0xMTBCGhpGREWq1Grfddht33XUXeZ5zwgkn8MY3vpFFixYRhiGvf/3r+V//639xxRVX8J73vIdXv/rVHHfccbzrXe/iH/7hH7DWctBBB7F69Wre+973YozhgAMOIAzD0mrt6+vjve99L0oppqamuOOOO8jznHXr1nH66adzzz338OSTT3L55Zdz3nnnMTY2xszMDCLCihUrUErxb//2b9x5551euw16qI7Kvnv2bsTNqUwUodY+NtCNdVif1EiwbE03M2F3OwoL6/diaYcSzK0FlROoCJ1rlgwvpTnZcqwSNeHBB+7lyCOPYnRggI0TY4QDEUknITIhWT3j0W2PsfqQw9i6YydRLUBbBZlCUidkrXIgGKUVRmvy1DoXURCTgmPQKGOH/r0p+iwFYKD7fRXAgo9ZSu7iUMri3HZAPW7QF/QjLSEzGUEjIlMJjgXQIImgI0tkIU0TREGaa+KBOpo2uW0hnYC+uEar1SKOY5I8Iazk8zKRKhGPcdwg7aRkae6sDKsI6gHtdAYdhoRBQJ6kIBD0BaAUNnGb3YO6RhMRKpieTghrEWmSEitNlieYKMJqqIU1/uWG69g5McFJJ5zIssULMcZlAY5jgyRuvMIIphNLUDdEkbMzJyZT6lFILTQkbZiasdQaIbUajI8JtRhqfQECTLchiBSxM8xoGEPagbBRQ8SSZYK2Qm6hg8X0BTSzJi3bQQcBO6cmmHliA5OTkxy9fCViheFaH4cefChbntjKQ/c/SFxvOGUE5QBXfp9dT8DsOSi/skKqiqasWlJR5GIQnU6HOI7Zvn073/72t0lTp0X96Ec/YsGCBUxOTtLf38+GDRt485vfzFVXXYWI8Lu/+7s88MADHHfccSxdupS+vj4effRR8jznk5/8JMceeyxxHLN582ZOP/10/vt//+/U63VOOOEE3vve93L22Wfzpje9ieOPP57bbruN973vfYyOjpJlGffeey/vec97OP3007n77ru54447+MIXvoCIEIYhmzdv5n//7//t95bAD3/4QxqNRil8wgquPssyjHctFPGEn31MlV+YdSmkgqC7w15EyjE7/PAj/ZhnnHrqqdxyyy0sXLiQJ554gvHxcY488kj+5//8n6xfv56pqSm+9rWvMTw8zM0334y1lr/6q79Ca0273ebGG2/kggsu4JprruHlL385eZ7zhS98gTPOOIMjjjiip31JkhDHMbfeeiuve93ryPOcyy67jPe///2l+29oaIhNmzZx+OGHl4zcp512GjfddFMZHyvYtKELzJmzrUwJ1hHLOXcQ3XhVgTqzNifTCdsnniAxbSdQ/b4fpQMH7NEepJI7VF9fXx+tsTa5cfGikUXDDPX18+AjD1Jf2E+r0yYiRllIjWXGtskzoRY06GQdRCtCHRKHNaayaXSsyWx386zRIYjbriA6cJBywfEYWOfOK9BmBaKti3StDEKRVLLyveQe7ZcLcRRiCJyVoYQf/+QWptUUYBmKBjlyzVHc++/3ktuUVQetZMnoUrbt2MGGux4lV20WLhxm2aIVNHc3OXTlambSJikZG7Y8wYErlpGJ5dEHHuOww45gw8OPMDk5ySGHrmJ08VLyTo4yirsfvocDDjkQrQMee3gja1evYc+ecR5+bAM6iDjx2OPZMz7GHbfcgyhYvngZRx99NLffew9rDl6F1QFxLWbDlq3MdBKMMZx0xpn0Lxjip3fcyRPbd7N8yQi5KG697U6OWLOWOI65556HWXfsEWzZvpubb76ZhQsW8Oqzz+TxHRM8+vAGXn7ySwn6NdvGU/7v92/jnFe+nEef3MP3f3gjI6OLOOecM3h0w3aak5M89thjjCxaxOmnnoDkOVpyoiBCBOLQMc138pR23sG/dKw6+BC2PbENYzUTu8eQHMZ2jxOvjanV6uyYbDJQb1Br1BDr6nBbFAwl2FnxnAiqX5mY1N5KIaCyzGu9mbMsHM2/+7uKsgMnwBxiLmNoaIjzzz+fIAj4+Mc/zgc+8AFOOeUU3va2t7Fs2TJuv/12zjvvPJIkYd26dQwMDNDpuMmyfft2vv71r/OXf/mXvP/972f16tX8+7//O8uWLWPt2rWMjIxw9NFH853v/P/snXl4VdW5/z97PENOcpKQhARCCAkECPOgzPMgIg6tI1qtOJZbcdZarYJVei0qt61isQpVQbS1WqGORIoyqMigMs8kDIGQeTjj3nut3x/7nAOovYO39vd7Hn/reXhy2CfD2cNa73rf9zv8DdM0mTt3Lr/73e/405/+xGOPPYaiKLz55puAW1ITwhV5TQYj27bPCD7JQAsJdQPxVcTe/3yk4LffAPlWFJc87ZZXrMRu1sOxY8eQCa1AKSX79+8HSNlptGvXjt27d3PhhRfy1ltv0a9fP9ra2pg9ezavvPIKmqYxffp08vLyGDZsGB07dqSioiJVzly5ciU33XQTzc3NAOTk5LBy5UrGjh2Lx+Ph5ptv5umnn2bbtm3s3r2bQ4cOMWHCBPx+PwAej4d9+/YlmuhuuS/5GTMyMnAcJ7URcM/51Pl+vU+TeJHIHlJfZaJ3p7p5VSgecpU/pI4uzVTPx3EkmjQwUTGki22LOzHiukVNUw1O3MKreImFHdrnFSGjBoRNgnYQI6KhYBCyBbYiMbxeInELw+NFSoVIOAaajlC1xD8VyxHEbVcyzKN73H5SYgetOgqqUNGFC6nXBJxSovjKP+VUH+r0ZyMJC09Cx5PqHiJukduuHXX11TSGaskrymHdpo+wlSg5eVms/+xDwlYTR2oO0hipw5/lY/+xvRxqOcjOul1ggp1mE0+zWL93HW3eECs3v4edJti8awsnW0/Svksua75cx9GmajA1IiLK5n1bcAI2qge2Vn7OwebDvLuhgoyCDBqtBt7f+CE7T1ZSH2+h+8DefLj1Mz7Zt5VPdn5JIzZOugfHA+u27WTH4WrWf7mN+rDFweNNPPnUszSH4wgNYorKqo83ENEM1KBGxcbN7D7WxOJX3qCkZ19qW6K8snwVR1otHnnmefbWtuGYsGLDFhateJ8DdVFe/tu7DBxzDg0RlTff+YT9h6t542/v0PesIXy2fQcVaz/Bn+7akrh9UYmIORiqgl/Xiba0YEodDwZp6HQvLKZzQUcaGxupPHqE9Jws1m/exIHqI3h8Xvxp6WguG8AlPScy+1MPPl+v/X8H43ubSSVHEvbs8agJaOypieU4Dvn5+fzsZz/j0KFDeL1eJk6cyLJly/D5fCk4sW3beL1err76ahRFYfLkyfTp04cHHngAgM6dO3P//fdz/fXXk5mZSSQSoUuXLlx55ZU0NDTQ2NjISy+9xIEDB/jwww8Jh8MIISgtLeW2227j5ZdfprW1lVgsxlNPPUVDQwOXXHIJANOmTeOtt94iFApRXFzMfffdx4EDB0hPT2fq1KksX74cTwINlKylJ5v+6j+Ay/+PR1LiiKR6/GlvJXpfuq6flnnI1HU/HbKf7CsArFixgiuuuILCwkLOPfdc5s2bx4UXXsigQYOwLCsFJvnyyy+ZNWsWK1aswDRNbr31Vvbv38+mTZvw+Xw8+uijrFy5ktdff53NmzfT1tbGkCFDqK2tpWfPnkgpGTt2LEVFRUQikQTgQyMadbOaJAIzudBGIhEUxVUksayEIWGSnHwGOOBM8uM3bQZkggAkcYiIGHEEUrhE8+S11DHdBccRp/p9Oqi6gmJqnGiso6ioiCP7D1NUUoowFcJWlO6FxbSFW9l17CCa7qCpBpZj4fF4iMViqH4Fj2EQwiLu2DhSRdcMV6JKVdEU1d1YePSvfebk2iS+YX/z1SDtkNSBg6SEkKIkANlCEhdxTM2LwKS8S08ONewlr1MuGcEMmkLNjBw5Ci8aJ+qqOHh0P5ZqkV+YT59uPTlWdxQ1oHK0/jBvfvQ6puGl7/D+KAF444PX6ZRfSJduJayqWMWE0WMJeNKpbjtJ5fGDFOV2QdoQFVHWblqHRzcIORH2H95PQUkHepaU07GkmL+9vxLLUGmNhtl/uBIz4Cc7P59W6zNeW/4mujQZP34S3ux2WJaDmZZBW9Ri/YaPGTJsJLG4jaqB1CAcd/jb+++jGCYRFLbs3k1Z93KGDCyhZ68Snl74MrklPSjp2YuN23eRXXQWe6qO0qP/AD7+YhvNUYsDVUdpDkU5UlVHaZdODBoylLIuWVw2/Ur+9NILTB0+DENzleWldP3OHCee2MC59yY9PYgQrlRUZnqQzKwcLFuArhGJ22za/DmW5eA1XSBK4q6hJuasVNRT2Ph/wfheBKlvMjWHr2cBSeIgQLdu3Xj11VfZuHEj119/fSqbqq+vZ8WKFfTu3Tv1/5deegmPx8MFF1zA7t276dmzJ4sXL2bFihWUl5dz2223sX//fnbu3EkwGCQcDjNw4EDmzJnD559/To8ePVi/fj0tLS0MHTqUYDBIdXV1qqwEcN555/H4449TVFTEnDlzuOiiiwiHw9i2zc6dO3njjTfYvHkzN954Ywp+3dLSwtKlSykpKQFIgSbAzVqc0+CObr8qwe/5Fg/f6QvzGYRX1e1LJUc8HqeoqMjtH8TjCCHo3r07QKqv0NbWxgMPPEBpaSkXXngh//Ef/0H37t3JyMhg0KBBAFx77bXU1NRw8OBBZs+ezY4dO7BtmwceeIDBgwezefNm+vbty9q1a7nssstYs2YNo0aN4siRI1x11VUYhsGBAwcoKipi2rRp6LrO5s2bAQiFQvTq1QvDMFLIxPLy8tQ5nJ5Zp/p8OKlnTKoJTY0kXFtxRXQlp/PuXDKwlA5CAUuCk4DqO8llQSZU1oW7KNjCAVWhNdxKtj+XE0otR1vr0AN+Cjq2p2rPLjLa55Cb3Z6dO74kLZDBwNL+bNu5C00KYvFWLNUiPS0d1bLQpEtkR3UQwmXwCGmjSOFKFCVVNBK+UbYiURMoWVt1z0tzxNfm1hmadLj9Lh01ZajoZohutqZJ0KSGtC0sKUBoxKKCuA2qZhITEkM1iCIQhoGj2KgoRBwbXTWxLIvcglwmDZzI2o3r2br9S0yvgeHRCEdDgAtCUDWXSWU5cXTVQCY2AaqiEPRn4PP5OKbWuDJSsbjLuRISabuEr8yMTLqWdKO+rpnDlUfITAsydvRYohGb91euJLdjZ7ymD6mqvLXib4yfNImao0cRtgMi2UowycrKwvCncaypBYGDY1suKF8D25FEm+sZ2KsncQF/fm0Nvbt2oa21lbjt4M8I0q1LMVk+Dx3GjuaLLZ+jSleQy4k7LpJPA0W4EljCAlsChkFbNETYjmPZgkzTRPV4iEXimIqGE3fQJAhHEGpuISs9A6/HT7tgpgsskbi29AlTTaEkRO6V/65w2f9ufC+C1H81TpUjThFFL730Ul599VXGjh0LuIur4zikp6dTUFDAggULqKys5LrrrmPevHlccMEFtGvXjrvvvptp06bR3NxMly5d+NWvfsX8+fM5evQos2fPZv78+aSnpxOPx1m/fj1z585l2bJlRCIRsrKyuP/++7ngggs4cOAAr7/+OnfeeSder5eHH36YLVu2cO+997J48WLWrFnD+PHjueeee9ixYwd/+9vfGDNmTCoDFELg8/nIzMzk0UcfTRGCk4TVbyIdu0H7n7s9SmZLSXh2S0sLZWVlVFdX09jYiM/no127dgghaG1tJRKJEAgEaGlpSWWphmGwbds2vF4vtm2jKArnn38+7733HoZhUFhYSGtrK9OmTUNKyaZNm7j77rt58sknyczMZNOmTbz33nvs2LGDkSNH8uKLL5KVlcWECROoqalh7ty5vP/++/z5z3/GcRzq6+uZPHkyNTU1NDY24vf7CQaDOI5DPB7H5/OlVN+/dr7/w+qpq9ru9nhc+5RkwV+44q0JxQKpSFRdQ9gObW1tdEgrJMMXoJUoB2oOoWUXUlBSSKglTPXhI1hWjKysLE4eqaVTXkfqmuuJKxa6rmLH4+he93epnMpqHOlgJgjnSV6ZxZlqHgI3IZJfOfdTagxnbrFVSYIflSgDCgVU0FQj9Ww4jvs5VEdBixvIsEK2notfT+fLz7eTkeWjvr6JTp2Kqa48xLgx47HCDkpMx+N4CNWG2LP/AKGmCEXtO9Pc2MKkUWPYsGkDW7/YRlFBEZ+u/4wOhQWcPFLLkLOGggOaVNFsgwHlA/HiZ/cX++jaoStr16xjS9oWjh07TvuMPPxmGoea6mg8UU9rbRN5wVxC9c3s/nIndjxOXlYWphQQj1J/7AgyFmbc4C4s3LIJOuRhqMmF3mbkkCFkZet8sW07Z/Xry1+XLWX12mx27T1A7+6l5Af9NNbE6VZcxG+f+h3/MXcuL730Euf+4If87fAhWmqPcfLYEaxICL/X4KPVFRR2yOPvqz9iYN8+eDzQFo5hagZGAoUnVWhpa8Xj8dAcauT48eOctGtwLIEuFQL+dIqLOqBq0Hi4BctxEC2tBMrAanMBNWpCtkriEqNT4Bi++7bU9z5IJZUIhFBPU/1WycjI4N1336Wq6gjHjx8nPT0dTdMIh8MEg0FycnLw+Xw89thjxGIxXn75ZaZOncrJkyd56qmnUovtz3/+c55//nnGjh1LRUUFffr0oaqqCtM06du3Ly+99BL79+/H4/Fw4MABnnzySbKzs/n1r3/Npk2buOuuuwAYMmQIPp+Pe+65h4aGBqZNm0ZWVhYFBQVEo1EqKirYtGkTJ0+eTGUzuq5TVlZGYWFhQuniFD/Ltm1U7bu//clstXPnThQUtOfhhx+mqqqKzMxMvF4vjuMQCoU4cOAAFRUVzJo1C4Dp06fz2GOPEY1GmTNnDq+99hrLli3jiy++4PHHH2ffvn2MGzeOa665hptvvpkHH3yQnj17MnHiRCoqKlLXf/ny5SxatIi9e/dyzjnn0NDQQEtLC5mZmcTjcWKxGNFolKamJgoLCykuLmbevHlUVVWRnp5OIBAgFothWRb79u3jgw8+4NZbb031z/6RwkiKO57gkQtFPV2GNtWrOhWSkou/7S4E4Mp9SuGW/9SEHJKURFsjmDkmGVoadU21SJ9CZetx6mNt5KbnkhvsQEeziLqT9diOSk52Lrt2b8cxBIpuoAgVSypI1QO27XKCVBCWQNig6x5iioWTZBUkFHgVSaqflnJs/AZbimSJ9/TtTlLtAxICsZpKKBYlbNsEAL+hgyXp1bkX3jQvum0wadg57Dywk9bGJqaOnkq4LcLw8mF08BfQFm5lUPdB+NL9eDr7MWyD/l0G0LFDIbl6Hj4rjdG9x3PyRB0d8jty+FAlocYQ4wdPICs9CxkFv5rGpLMnoId04tiMHjiWgvR88ib8gC1bt9Ih2JEBffsRCkXwxg3ijWGG9OhLec/edMku4PjxY6AZDBw1iIaWNqRQiHfpTFpaGiZw7ujh5AXSkCGJX1O49LxzSRM2MqRz6cTxFOalc+PVV7Bhwyf0Ls1nxLBhNDW00SEjQG5Be351+79RmA7Tp04iv32AvEunsenTDWSYJmOG9WL1Rx8z5Kz+1NccY8TZ/Rk5tB+RqMT0Gi5I1E7YwrjpFcK2KMzLoyC3gA2fbqSsWzl+f4Dt23ZQ39REQVEhjZEQmqrQubADwoIUlE9xlUeEomCQyKDOUGz57sb3Pki5AYoENDsJSJIpjlIsFuOee+6hoqKC9PR0rr32Wl577TWklJimmQJXGIZBY2Mj7777Li+99BLZ2dmMHTuWSy+9lEGDBhGNRgG45pprqKioIBAI0LVrV1pbW12uRyzGxRdfTFNTE6+//joej4fhw4ezfv16duzYwbBhw2htbWXBggVcccUVRKNRMjIyiMfjnHXWWXzyySc89NBDrFmzBq/XSyAQoKmpiYEDB/L3v//9FIkycc66rv9LSsrJTYBhGDz//PPcc8/PuO+++/B4PGfIFXm9Xi6//HJmz57Nvn37WL58OaWlpdi2zRtvvEFTUxPr1q1j6dKljBw5kjFjxjB27FjOO+88rrvuOmKxWEoRIhwOM3z48NQ9fOGFF2hoaODiiy/mkksuoV+/fgnwhuTNN99k//79CCHw+/0sWLCA22+/nYcffvgMwEcSmDJ9+nRmz579tX6amxF9iwukJBxvT8cwJfyvBBIlYe8uhY0CGLqLJrPiDm3NbRQVdKLNaqO2sYlYyKKhugFDGpimSU5OHvmdO7Bt3w5sTbiqEbblqmIormKDKTXCrVFQVHR0RMxBw0xxc5AKUk0EIcUtRCrSzb/EaQjZb0KHKiQVy5On6kIgpXDlndqibVS31pKflUNbUwi/rlOQ2xFQiLXGUA2d/t37gyoQVoTMzGzwq1itNl7dR2FOZ2zbJqc0N1GK0ohEo5TmdsVy3DJtsGM7bNumd/d+CNtBCImISVSpoagqnTuUELctNEPHn+cHG3IDaUwaPd4FUoUlXr/JqLMHuwagNlgWlHUupLy0EFOFcNghPbsdUgVDTVgCNcUpL+nolmttgRWO07trZxwL4pZNeZcOxG0I5GVx2Q+mggA7LmgfDKBmBUBCn64diYUEPboU4EjwZwYo/cFEHLcCiR1qpl1GGudNGkE4DnbUQcFBSUguqbqCpmq0RNuIRaJ407zEo2HiVpSs7GwCGemouo7u8+Dz+vniiy8IZGejazpe04PigKa66FSBg1QEqqqjpB71fw0G/XsfpIBEU9/d3Qoh0TSFpUuXMnv2bLxeP6FQKNWsX716NU8++SR79uxhw4YNrFixgp07d3L++eejaRqzZ8/ms88+Y/bs2Xg8Hrp27cr8+fO5/vrrOf/886mqqmL27Nk0NzezZs0aXnvtNVpbW2lubiYYDDJt2jQ2b97ML3/5S3RdZ8qUKbz99tusWbMGTdMoKyvDNE0WLFjAkSNHuPTSSzlx4gRpaWk89dRT1NTUpIJXJBLh2LFjXHjhhSxatIhgMHgGDN1x/pOL8k8cbgnSZsqUKYwbN4GWlpZUJpIEVDiOQzAYRNd1QqEQeXl5zJ8/HyEEOTk5KIqC1+ulra2Nyy+/nI0bN9KnTx8OHDhAXl4eTzzxRApE0tjYyFVXXUWvXr0YNGgQQghKSkowDIOlS5fi8XjYs2cPAHfccQfhcJh+/frhOA5Tp05l8uTJNDQ0pEqmtm0Ti8UIBAJkZGSkZJGAU1DcbzGSWRS4ZTFNqK5GXkKhQQC24/4tQ9WQlo0QDoFAgPRgkG49e9DQWk/77PYUZTtEWyMYQkdTTDKyc6hvbWLrvu202q0oHvfv2LZNMC2IoihEWyNkBIPkBXMxPCahUJia1hrsqIUVd1B1V/3BVWuRCcNIt7+rnpZluaW/RA0iIcCasq9PnF+yDCqSqZiqEsFm9bb1dBrdkdx0P1bYgZgL+dcMl0RstVnoiopjSVQjIU+lQdwS2I4ER0HoImUp4tW9xNviCOlWEmzcflSkxd0keg2v69GGi3Z1LImS6L+5WoEK4bBLvnfP2f3cTiyxsXNcc0FNaMQigpjloBsqjnAS56ai6joeXScSjmOgIh0Hr2lixyXCcvDoOk5MoggHIRViUmLH3fKqpipEInE8ho4dE2imQWtrDNPUQZGEmhNVElNl1NlD0VSFWFgST/RzkaBrBop0iFoWmmFioxAJRdE8JqFYnC3bt6MIg9xInObWBiLROMP69MSjmpysq0G1BUG/DylchRIhbRThYOgaqq4nlOm/3TP/bcb/h6AnShOO4wYpTXOh5RMnTmT06NHs37+f2tparr32Wm677TbeffddGhoaWLZsGXV1dcyaNYuFCxeyevVq3nrrLRoaGpgxYwYPPfQQDQ0N6LrO+eefz9tvv828efNYuXIls2fPpqSkhMrKSu655x4WLFjA2WefTb9+/di4cSPNzc38/ve/Z9asWcyePRtN0+jXrx+vvPIKo0ePZv369Vx++eVkZWWxZMkSnn/+eS688EJ0XWfbtm386Ec/YsOGDQwfPpzOnTuzatUqotEohmGkQBXA16zhv8uRRMyZpklubi6ZmZnk5OSkuFETJ04kGAzy5JNPkp+fz7p16xg0aBAjRoxg06ZNKW5acXExe/bs4a677mLOnDmUlJTw+eefM2LECFasWEF+fj49evRg+fLlKX2+Dz74gLKyMoqLi2lra8OyXJQbwKZNm7jxxhs5evQouq4zceJE7rnnHvLy8pgyZQpr1qyhoaGBqVOnomka8+fPp3fv3qkMGnDh5IlSWHLx/ofOyacNF16QKPYl4NykLN4T9uKGKwTsOCKhRgDN4Va2Hd7O1v3bOXikil1791FTV0tcWrTEm2mNN7Ft71b2Vu0mpEQQXomjgKK7skONrc340v106daV4uJiuhR1pn12Du1zc+natStZ2dmuy6u0Ex5TCTQmMiUyC7jySN8wvppVJf9vCxfMLJRE5cILe5oO8vqmtziuNWKnK4QDClZAJxD9AXIAACAASURBVB4AJ11BBjScdA2jXQZhA0JeQSRNwQlq2OkqIlMn6lOIBjSsdJWwR6JkelGyfdjpBpZfRUnzIjI9kOkjbArsdA0R1FCzTMjyoGV6cdJ04mkaVkBFZprIdB2ZpkHQQAQNtKAHmaYhgwYi3UQENERAgywvatBEyTQhw0Rm6sS8pH6Pk6kjsz1E0xTCHgU7QyeWBk5AgXQdO03DCeiY7XwoGQZWQEFv58FO13AyDCJeMHM9yHQNJUNHZmjIDJW4BzI7ZtGuIJOYDt52ftSAhpNmEvWqxP0GIugnnqZjZmVQ3KsPnqwstIwg3rxcyAiy49hRdh4/ipKZzvbDJ6lpqicjI4PMjCBeHaRjo0gHRSZkqkwNU1POBEv8fwj6dz8sy8KfZrhW6olyn6qqdOzYkUmTJvHXvy7nkUceSSlEPPXUU3Tu3JnPPvuM999/H8MwuOOOO3jllVeYPXs2HTp0YM+ePcyePZu///3vZGRk0NTUxOrVq7nhhhv405/+xLPPPsvOnTtpbGxMQcTnzJlD+/bteffdd/F4PJx11lns27eP+fPnU15ezj333MPrr7/O3r17OXz4MCNGjCA7O5slS5awYMECdF0nMzOTP/zhD2iaxtChQ9m6dSt//vOf+ctf/kJOTg6Q5Ee5O09N/+5v/ylEoZsJPfvsH9iwYQNer5dYLMa9995LNBpl27ZtzJw5E4/HwzPPPMMtt9xCWloagUCAwsJCHnvsMf7+97+Tk5ND586dOXHiBIsWLSI7O5tbb72VX/3qV6xdu5Z4PM68efOYP38+Xbp0QQjBkiVL6N27N7NmzSIzM5Ply5ezfft2Fi9ezPvvv8+AAQMYP348Qgh+8pOfUFVVxcyZM/nyyy9pbm7m2LFjfPnll9x4440MGDCAO++8M9Xw15R/jG9KBSrpBq8zSPoSUAQKImXf7Vo0uEAK1QFNSqyE7JCmqOhoCF0QExZRqwF0Bc1jYEubpvBJnFYLU5cIy8YwTKSpEZMCVBVVCuJx1ybF4/Oz7/gh8rPaUxtv4GSkzhU29Ziohk5NYzVN4QY0U8XCSkDlXdRe6vOLJMPpzHQ8hZhNWmiklCpcQJJUEy0tKVFNhWi2w9rjG6j+qJqu7TtTVFCCgY4Ss/GoJrZI+p7pOEKgG65ArW3HXdShoqDqBrYl0VUNxXHntOHzEo/H8eou+drweV1VeieREcqEyLOhE4nF8Jrmqc8oJVpCpcKy3V6aSDzHVkLrUzgOSCUh0agipYXp9WBZLmhJ9+iuVibuZkhPBHtdN7FicSSulqBlJwRzLYFtx9EMV5svFom6AJ3EBiFJmrYTgB1N0RPakRKvYWLF42i6TkwIdM1AUxUcx0Koid6p7gaZuBSE4xZRR6OxtZW2aAv7Wk5SmJbF8D79qNqxi94l3Vw1dQkezUUKqrrmiuQqyb6kPI0E+N2O732Qckm77ms10adWVZUNGz5hx44dPPvss4wbN47777+fV155BXDh4CmriIStQ21tLZqmccMNN3DHHXfw6aefIoRg9OjRhEIh5s6dy4QJE7Btm+bmZkaNGkXPnj356KOPuPbaa1m1ahVXX301zzzzDFOmTGHAgAEcPnyY5uZmFixYwK233orX62X8+PHU1tby29/+FkVRmD59OosXL8Y0TdLS0giHw1x33XX069ePhQsXsnDhQiZMmJAKTkkbDHdCfrtr9g/2z994NKnMYFlxTNNk3bp1vP322+Tl5XH8+HFGjx6dgnRPnz6dN954g9/+9rfMnDkTIQQ1NTXs27ePlStXUlVVRfv27VO6hNu3b+fRRx+lZ8+eFBQUcOmll6Zg92vXrmXjxo3079+fF198kRkzZrB48WIAfvvb39LQ0MAbb7zB4MGDufrqq3niiSdwHIcf/vCH/PznP2fhwoUA7N27l/z8fAYPHkxFRQW9e/dO6S6qqvqNp63K04AT/+WQCaBEIoRJF5ae/HHXtFJDWA5xx+2D2YqDMNxNVTLACVWiahq2tFA9CjE7jhQahuEhZrt9CnQFVTWIWjGE3UJjVaMrdaO6cHcroSrgIBPHXFSeqiR8yVBTzrtOYtEVuI2p08t6LmE38awId065yuUydX6OcJCqgq3F0bJ1DoWOcvjgCeTujeiOhlfqYDlIXSUuHCRuViwdAcLCMDTiTjyR8YGCAY7EwD2faMIexLATKuKKRAgbFc01OnUS1hWJOaGjuPwxw1VhsaJu+c1J9HJVqbrKGLgB144ngoVmErcsNF3FSviJyRS6BBTMFPFbUdwAKYTA0Nx+p1QM15VAUVP8RYRA0xJBTkva1bufOeUk7rgK7eBWfgxU15tMM7GlwE6U/2zhglRUCbFYBMUAVdNxhAfNMIg6YXQhyDG97NixiwuGDKV9uwCaBYGgCTYJJ+mvCHT/iwIUfI+CVLI1/dV1OZlVGIYL9bVtG9PU2bt3L/X19UyaNAmfz8e0adN455132L59O8ePH0fXdS699FKOHz/O2rVrefnll1m1ahUXXXQRQgiWLVtGOBx2MzW/n5kzZ7J161auueYaZs2aleIClZSU8LOf/YyuXbty4sSJlEpCNBpl+/btKdBGMBiktraWX//61zQ1NTF9+nQuvvhi7r77boYNG8a4cePIy8tj1KhR9OnTh2g0Snp6On369OGKK65g165ddOzY8QwAxVfLfYrybXhSCURXYmOlyDNryKf8mXQsy+GFF144ox/105/+lGeeeYbs7GwmT55MNBqlpKQEVVXJzMzkww8/ZMSIEdTV1XHbbbfx9ttvp9TbpZQ0NDRw/vnnp1Q8klB3VVUZMGAAa9asoU+fPqn3pZS0a9eOdevW0bt3bwKBAAsWLODDDz9k+/btnHvuubz//vtkZmbS2trKo48+yuTJk9m4cSMAs2fPpqioiGPHjuHxeNydpXImFFcoXw/kX6uMKadeiNSTKXF35bYLqJASHImqqFiJkouD43JUVNcTCSlREnbsiuPq1FmWgyJVV5PSUtEdgfQooKjE4wJDMcEAHddfDKliCwfN6yEmbBdUkJgoQiromou8S5KybcfBIuHem9D6S+VVCSKVYzt4DAM77uDRTRwHdMXjLrS47r9SguKAIx0Un4aD7lqTKAoxWyCExFHc8405MQzVQHckilCJawKX15V0kNZASCK2AFWA7iqeO4nilCMlqmpiWxJbVYnZFqphIKT7czoKjmW4CExNQwZ0HO3UmuDRPNixeKpUqeElbllu4Fa82Aquo7FupKS0dEXFcQRSeNy+bCLYOI6Do2o4jpkI6q7nlK7qKLa7Hlmo2NJM9AMT/mpOYtOCAo7AlgkEKBBPXAep4JaMg2lEpat6nnzupfSnXiM1bEBR0lFROdHQTFp2O4b16oHXAcO15kI9LUKkNh6Je3/m0e9ufG+C1D8ayZ6U+xpM0/Uqmj59Oo7jUFZWxtatW1m6dCmdOnXikUceYfLkyWzZsoXi4mLy8/OxbZsvv/ySX/7yl8ydO5crr7ySH//4xzz88MP8+c9/JisrixtvvJFbb72VsrIyBg4cyHPPPceSJUsoLS1FVVXGjBnDCy+8gBCCsWPH8sILLzBr1izKysp45ZVX2LhxI2effTZVVVXcfPPNKS2/vLw8pk2bxssvv8yoUaOYO3cuU6ZM4YorriAcDrNo0SImTZqEZVlnwIDPNPwjdeyfXWQ+XXEC4N5776WgoIDbbruNH/3oRynJp+bmZp577jkGDRpEZWUlEydO5KOPPmLUqFHMmzePESNGcPnll7Ns2TLOOeccbr75ZubPn099fT1Tp07l3//935kyZQoHDhzg9ttvp7q6mtbWVjRN4+WXXyYrKyuVSS5YsIDy8nLmzp1LOBxOSVwJIVKKErFYjOXLl/Pkk09SV1eHbdvMmjWL0tJSNm7ciJkoD50e0P+rK/d1G8lTyjLJzMvBdWF1EmoUWoIEqyigJCwakGDHLQzDgyptHEtiai6nzFHBNH0oUsWKWGiAz+OlMdaMZnoSaEoFWzjoquYutLqBJZ1TppBKYsFzBJqqIh23fKcqCtJ2ib+qoaKgYcXjpHl9REJuz1NIgURiegxikRiG5hJubUdiml6QpDI1IKXoIXQFIaM4SGzVJKqCYbrBRGgKwlAR0lXlcHf1CnZC5NfN1KNoiorX78NybNqiLfj9fkKxGJqiYgs3yBoenVgsgjfgoy0eQ6qae21tgeHVUdCIWRaKqROzo65BpyawiKN6FeIxG1PXiMYj6IaGriTU0XWDiG2jawrC4yL6FOmk5NUckZwLLvDCRoCe4MclS4+KQEgLQzeJC8d1TVaVlFKES0x27eKlI9B0ww1UKZWX5CYn6YZ86qGUp9nWu78qCXTRUFQNW9WwNQ0NMKRzOlni1Fz+L57v72p8b4ATSS7KV0ey9OXKiLjHvF4vuq6nUHfjxo2jrq4OVVXxer3Mnz+fkSNH8m//9m8oisLOnTu55JJLWLx4MUOHDkVKyYMPPsjDDz9Mfn4+1dXVjBkzhjvvvJMRI0bwgx/8gJ07d/LHP/6R+vp6gsEgy5cv57PPPuPjjz9m3LhxnDhxAnAVLUaNGsU555yTsuf4/e9/z+WXX85dd91FIBBg2bJlKci5bdvcfvvtvPbaaxQXF1NXV0ckEklp0IlvW+P7715n5evXWUpJU1MTS5cuZeHChaxdu5a2tjaWL1+e4izdfPPNKaPGyZMn061bN37wgx8wc+ZMhg4dSo8ePVAUhbfffpuKigrKy8vp27cv27Ztw+/3s2/fPoLBIBdccAEAffv25fLLL2fp0qX06tULgNdffx0hBPn5+cyYMYMbbriBGTNm0KNHj5R9iW3b5Ofnc+eddzJ16tSUYeXSpUt59dVXqaiooKam5mu6iN9mJNF9ruutxEkCBhXc5mgiwCsSdE3DERaWsDF1Ha8AI2yhRSXEJKQkvVzbhrhwEJrEVgWRWBif7kUXIGzLzaClikBD0zxI4fYLNRWQDoq0EU4UVROoQiJtB10DQ3cDl4GOYTtoVgyfqhIPh/AZOnYsiu44qMLBcSxUQ8NRHaQGXq+JlBaK6qBiI6WNEBYxO4bu0V2Cr6aBrmFhYysOUSvuSkEJBxGPoagSR3XLlqgS3aPj6CqOrqJ7zITlRcxFZab5CUcjqfK2sB3XdFIqaLpJLGqhCVCFBOmi6OKWRTwWAelgWS6iTioCVImtCGzpoGpgCws8KpYGUcdyS5LSQTWNBDFZQVMU9+/FLBRbJNyL3TKdioIjXasPdwMA0pHYcQddNdzsR9WI2g62LRCWg+64E0szPEQsG6lqqZ7U6fPsdOmx/+zYN/1McpwyI/1u14r/7vjeZ1KO4+DVjJQkkmU5GIbGwoULue+++/D7/W7DNKHT1tzczH333ceuXbsIhUJs2rSJGTNm8Pbbb1NWVsaVV17Je++9lyLTnip3qVx55ZWYpkl1dTW33347cCogWpbF5MmT2bVrF36/n+PHjzN58mSWLFlCJBJBSskVV1zBT37yE3784x/zhz/8gbvvvhuv10thYSGrV68mNzeX66+/noaGBn76058yZcoUzj33XLKzs89wDwZ3QbO/JQT9f7I0J/9mbW0tt9xyC62trRQWFqJpGqWlpezcuZPhw4fzu9/9jp49e7Jjxw7mzp3LE088ga7rRCIRjhw5wqJFi7jllltYsGABmZmZNDQ08Otf/5pHHnmEnJwcFi9eTHV1NX/9619pa2vjjjvuYMKECQwYMIBBgwZRUVHB7bffTk1NDbm5uZSUlDB37lzy8vK46aabeOedd1LOvhdccEGKJ5WdnU19fT033HADwWCQiooKqqur+eKLL77dxfvKcMvQ7j1xbS/cAo6juCUVXXczDdfnyERBxQ7Z5OhBMswAqAYxEae2rR6hKRiKhkBBUdz+iI6G5Tiohkk0Hsdv+JGWwIm5poJCAR2J0xLFNFTQDOLxKD7NSNhUuIoUIiFYqgkdQzNx4kmYtorqKDi2jd/rx4lbaIlelVBxy3uKgrAE0nJQVQWPbhCzHdRE6RAHsBxUTcWUbm/Fa3hxYhY6bgA2dI221hCGz+eW6OMCTVNwpKvmH4vF8OleFMtB2m4ZNF33YUXiKJpGwPBj2zY2YGgGjnB7TsJJ2KIIiSEVPI5GZmYmNS2NWDEHPdF3ikajCEXBq7llRE3RcJMhDWG7i7mh68RjMRRNc5XkHQdDN1xNyEQWG7csNM0lZ0sbsAWGoROVoBs6ig0xy+1FeVTX7kVTDRRHoKBgORY+j4GMfl3x5FS5Xp5RITq9QvI1ny95pjDwqeP/lMf7nzK+90EKTmVQSe05IQRNTU2Ew1HKy8t5/vnn+fGPf0x9fT2zZ8/mkUceYefOnaSlpbF582Y0TSM3N5eLLrooVSI6efIka9as4Re/+AXDhw/nyJEjKXPEBx54gPnz52OaJosXL6Zfv34YhsHjjz+Orut4PO4D3adPH44dO8Z1113HX//6V1pbW7nrrrvo1q0bV199dcqGIhQKMW3aNH73u99x3XXXccUVV/D000/zxz/+0Z1cKZdY5QwCraZ994l0Mnvr1q0b9fX1xGIxvF5vApyyISV/pCgKe/fu5emnnyYrKwspJRkZGaiqSiAQYO/evSmOVzgc5rLLLksIA3uoq6sDXIuNpH38XXfdlYKZJzcZp/eyVq5cydSpU8nJyaGxsRHHcVJWIJWVlSmU5uOPP87w4cO5/PLL+eCDDxgwYIC7SCWu4f+GcZ8sqaiA7ijozikIoK0JHClddJ6uoWkmjqMgLdAiKv269iHPl0NrOIqaZrB2+8dERRykga6oWE4bCPApXuIKtEQiaJqObJOYtk7ASMeKx7G1OI4QeIUfy3IImQKvmoYn6iLIQo6F6fcQikVxHPBgokQV0ox0rIgFUuIz/FiKxA7Z6I6OpqguQdbnwZJgWzYeqaEKHScu0XUNHZ1Y3MZjGiiOG/ycuEQ1DGzHIRaOYuoGxF1Vj5hjkZ0WJGTZrn8SJiJiYeg6tiPxaD40oaLGJV7NIBKyiFsW7dIyiFlx4pE4qgIeRcWRFiaAZaMrOm1tIfx+P0pMUODPZMKQcby44i/opgm2g6oJTNNHLBbDicbx6wYyJnEsG59qEok5mAEv4ZYwfsXAoxqE2qLu5jMew+vxIqSKE3PwCRVVSGxA2A4eqSEtC1ODWCyE6igE/X4isRjJSKGquou+1FSk7WDLODjSBUZIgUzQFdzxzfD/JNJUQftK5qT+w2zq/5WhzZkzZ87/7Q/xrxgSN0tyb2ailIJEV0HTkoi3RGNSVSgoyGf48GHMmHEdnTp14u677yYWi1FbW8sll1zCiy++SFpaGitWrCA7O5tZs2bRu3dvZsyYQVVVFfPmzaO0tJR7772X4uJifvSjH7Fp0yYWLVrEu+++y+TJk7nsssu4//772bJlC9XV1VRWVnLrrbeyZcsW7rrrLpqampgwYQLdu3ene/fuPP/881RWVnL++efT2NjIp59+ypVXXkmnTp0oKCjgN7/5DT/72c+IxWLcdtttdO3alWnTplFRUcEtt9xCRkZG6nok+zNxd50hKRDrrpISTQPDUJO63ny1Ii2EiwYjaYpGUqDXJUObxqkauKqqHD9+nJtuuol3332XN998kyVLlvDaa69RXl5Ot27dsG07lUHFYjEef/xxdu3aRVVVFZFIhPfff5/x48dz1VVXcd555/HJJ59w8uRJsrKymDdvHidOnODTTz+loaGBG264gYsvvpju3buzZs0arr76akaPHk3fvn1ZtGgRxcXF9O3bl5KSEt555x2mTJnCI488wqRJk7jooouoqKjgzTffZOvWraxYsQJd17nzzjt55513ePTRR9m7dy/jx49PZaWp+awoWJZ0EWFn1PQlhunacnx9WyAJEWZT4+c0yEZQJI7iuri6VlSuU6yQIC2BR/fhsQ26ZhVyfN8RKg8do2NhEXsP7aW0qAsDuwymU14hkaZmOud0pF/JAArzO9MaDxMORcgzsxjRfxgdsgsoKyqlqb6Rguz2DC4fQOfCYk7WNJCmpzOs11C6F/VAU3RETFCQ3oE0LY2+vfvTXNfE6MEjKO/cg/xgHhlmOlZzlKL2nRg2aBhFBUU0HqujrFM3RFSS5Q3So0MpscYIo4aMprSwhGhjlI45+fhVE6s1Rr+uvcjxBAmaAZSoZOqEKdRUHmPsoJH0LC2jW5cyDh8+RmNTM32696aDLxPDVhg2dDiHK48gBAwZdBYj+59N905dkXHoX96X/mW9yDD9xEMxpk4+l57delLWuZSag0cZM2Qk1fuPcM6YiXQM5mI1hrhs8jS6ZBeRnhXkeNURxgwezuHd+ylol0efbj0h5jDtnKn07tqDxmM1DOjem349ytmxbRvFHQo5b8xEctMzyfD4aaqtY+q553H8+HGamlsYOvgsJg4fTb8e5RR3LOLI/oNcedHF9Oneg+7du9Nc18CFk6fQr6wHfqmS4fHRo3MXDu3ew4Tho+hd1h2vptFUW8fFF15E5eEq4raTKMp9tb985tdT5IFTPWkARSroqoKIWJR3KmR89zI80kXznf79X19N/7P3/7nje59JnQ6aOP1YaWkpnTp1wjA8HDp0CE3T+MlPfkJBQQGqqvLaa6+xd+9eOnfuzI033siDDz6I3++nXbt2ANx0002MHz8er9fLJZdcQiQS4Y477mDMmDH07t2bhoYGli5dyvbt2/nlL39JIBBgzpw5XHPNNUyZMoVLL72Us88+G13X+fTTT1myZAmVlZVccMEFjB8/nkceeYRVq1Yxffp0nnzySR5//HGam5vZunUrHTp0wDRNKioqePzxx0lLS3PZ9YksKglkcP4FJefk9Y3FYhw+fJgtW7ag6zoDBw6ktraWkydPpr5n9+7d5OXl8cMf/pBbb72VcDjMihUrCAQCqR5d0l7jhz/8IS+99BJSSm688UY+/vhjtmzZwtNPP81ZZ51Fv379UmVS27bJy8tDCMFzzz3H6NGjKS8vp6ysDIC8vDzKyspobm5m48aN7N+/HykljY2NrFq1iq1btzJt2jSqq6s5ePAgHTp0OI0U/b+ZpMLtRyERqnQVFFQX3i1SmwXVlfyRAkVTkU6MuGMjvQ62V0CaQkxa+HQvOYF2VB44QDA9g/aeHErbd2P7lr0U9exCuuqnpi1KZqYHvw0ffraeXj170S27mKycdny6eTMFHQrpkd+dUGMYGdI4dOgo+XkdsU/YDC0+G0t1+GDHejTD9STavn4Lvbv1olNGDh1yAwTaZfHRR5vpUNiRs4r64lUNhBUBC7qYeRSV5xFuFUQiYcaWD+HYsWM4gSDpIZ2SjEIaYvVIVdCre1fKjELqMoooUIJ8uHoNw8+ZRJr04cNHhkyjT2EnRAfBp9u3YsVsjHQ/69Z+SscJ0zi0Zx9HDh8mTfViH23mrD59idVGyMTPa2++wdCzzmbigBEYlkqvdoVMKBnMx1s/ZfKQUVTuOURTu2aUaIwJA4eT7g3QK7czXQtKQKp0HTSCz9Z8iqnpTDhrJErcpk/3Pqxf+SFnF5fTt2MJH+w+SP+OJVh1zWR502iqrcdUVLrkd2Tfth0crzzC2LHjyTXT8MYFq9esZvSEiaRZkqPbd5Ph9TO5/9l88eVW8vM7ss+fTv/iUqqrq+mXV4hzsoE8f4BwYzOq358oySbnWiIzSs1t9YyvqYwpobWonH7sm+ZvQrvva095Aojxr0BTfO+DlFv2crMo2xYYuuqqNkvBzp072bLlC6ZPn86cOXOYOXMmgUCADz74gJkzZ3Lw4EFGjx7NTTfdxIMPPsiiRYtoaWnhN7/5Tcqy/cSJEyxcuDCl7Zebm0tRURFvvvkmGzZsSNnJ/+Uvf6Fdu3a89dZbBIPBFFLtrbfeYuHChUybNg1VVbnmmmvIyMhg4sSJDBs2LIUye+655/D5fDzzzDOMHz+em266KaUwUV9fn+B0aMTjLl/plDXHdzuS2UanTp34+OOPGTlyJJ07d2bp0qWpcllSiWLZsmWpQBoOh7n77ru59957U7/rnnvuYebMmQBUVVVRWlqayhyT6uiGYXDllVeeUYrLyMhg0aJF3HTTTSiKQrt27fjiiy8YPXo0WVlZPPfccyxcuDBF0PV6vRQVFbFq1SoeeughnnjiCYYMGcLGjRt58cUXU2oTX0X3/U/HKeDEN7yXItBKpJCoQkGVLgzZq/mQQqOppQ3HFliRKERsfBiE2lrIDKQTbotx4ngd/QcMIKLFEfUOHtVAx3Unjlpx4rZFlhnAarWpq24gzcykU3YHEIJQbRuxxiiedBW9TZDrD1Ifa6b+eA3ZHXMIhVuJxiJgCywnStfOpdS0NFJz5DiaotOhrJwjhyrp07sfXo+H2uoTBDLSaWpsINTSyqHGCBnpaWTnF1DQvgNO1CLcHGLwgIGcOHaC6mOHqT1eS4+u5YwdPQ6pGggButRwYjaFuR2pa6il+tgxNI+J5Uhs4RCJRQmHI3hNH106F1O//ygy6hDQTJpP1NFQfZJjhw4zsEdfcAQjh4/isy83Yig6qlA5WnmE7Mx2HNlfRbfyHuiqwYB+A2mXHuR4zQlUG44eOoJHNxjUqz+ReJh9B/cwbtRo0tPTOVpZxYnKI5S0L2TiyNGs3bYtoV4viYYjhKNRmlpbUBP3QShuayEabqO4QweK8jtQc6waOxJDWhb5Be0ZP34cwfQAK7dsYdTQkUwZO4F1n292lfi/kpt/HSThHle+8t6pTEvyVcxpsiclpURRk/SI/3sYu+8Nuu8fjSQU1nGSVuenjldXV/P222+zbt06Bg8ezIcffsirr76K1+tl+PDhgMtnysrK4qqrriIQCNC3b1/69+8PQE1NDW+99RbvvfceDz30EEOGDGHZsmX85S9/wefzoSgKlZWVLFiwgOuuu46qqirGjBnDunXruPfee/n973/P008/zcyZM3n11VdTIqdHjhyhkbweMgAAIABJREFUsbGRrKwsNm/ezLBhw7jrrrtSQqvLli1j8+bNXHXVVaSnpzN9+nTS09MBl7ycbKx+Fej3VS+of8ZIEhkrKyspKirizjvvZMmSJalgNH/+/FQ5s7CwkK5du1JeXs7IkSMpKyvjF7/4BaqqctFFF6XUN5I9oxkzZrBnzx78fn+q95Z053300UdZtWpV6h5df/31rF69mpycHM4//3yeffZZDh8+TPv27VPafnv37mX48OHEYjGqq6vJyclhxIgRvPrqq0gpGTZsGE899dQZ1vHJy/XtrpurFeeSZBU0mZRKAkU6IJyET6DrmqdJE0/UQ1l+D/L0jhTnlNCnU0+6pLenZ0FXMn1BQnYYy3RQ/V70oI81uz/mSOg40mMQkwphHOK6gjBMhOmlpqUeaSqMGDyKPiW9sMMxuheX0D6rHb26lJHvyyQ3mM6Wys840LCH4UOHUFJYTMgOE9YiWH5JyGfz1hcf0qiGGDV6CAMG9+ZQ5ASbGw/w1y2r2FZ/kJAnzsGTh/BmevBmenA8gjYlxueHdvHOutWEVBs1zSTD046Pv9yI5dfwdsiiUY3x5kfvUxduRvNoROwoZrqP9Ts3s+3wfkZPHI8lLeKKjdBVFI+BjUMwK4P0YAYhJ4qR4aUtFqGktAsTJ4xn6PCh/4e9846Sqsr2/+fcVLlzN9DQRBsRREbHhAwgQQYRR2FQQRHjUx6mMaBieoigMgYwjQnFMOqIYRhUUAFFkCAoCihJkAydU+Wbzu+PW1WA47w3b4I/1/KdtXo1dFVX33vq1Nln7/0NfL1tE0UdWvPtgT1s3LcTM6Cxp6GGfgP60aq0mJN6n8x3e3eTFC5/+uAdlqz/nJRfpaalnjPOHMagQYOoqq3B0jW+2LqZjkd1ZVfNAVrMFM2pJHW1DXSs6Mym7d+CT0eoCopPx9RURCREFIseJx9PvWMSxcU1DPJLS/EX5JOUEjU/jBXy8fm2zcya8ypVsRbi0mV3VRUdj6hk7caNaJFghm+WoQxkFOkP7UEriMPzoIz9S3aIQ3pSh67h/34v+HHDxs8+k8qeirPEViEOmvQNGzYM14UhQ4bk0DJlZWWEw2EASktLsW2bd999l1GjRtGqVSuef/55Kisr2bJlC8uWLeO9997jmWeeYfDgwVx66aXMmjUrRwTt2LEjjuNwzz33eOU3x+G+++7js88+o6mpic6dO3PTTTcxceJENE3j6KOPRtM0Hn30UR588MEcEKCoqIgjjzwSIQS7du1CVVX2799Pc3MzFRUV/P73vycSieT6UAdN+34cnhR4KMasUeHkyZPJz8/nhhtu4KuvvqKmpoarr74an8/HJ598wvLlywkEAiSTSTZv3oxt23z22Wf069ePMWPG8Mc//pHLLruM5ubmnOHkr371KyorK0kkErz44ousXr2a2tpaDMPg0UcfpXv37rS0tNDU1ET//v1zxpSNjY2ccMIJnHfeeSxdupSRI0dywgknoKoqjY2N7Nq1iw0bNuS4bEcffXRORf5QtKT8B2VilExZT8jDyy5CAsJTgnClp/CNCUhJq+LW7GzaR8JK4rMT6FGV8i7tWL3xcxrNJkTjHgzHoOlAlNpULc1VMZKWDYZCkxtn/e4tJHWHHfV7URI2++prKG/djqpdVcQbm2lf2YGauhrMeJpeld2w/S5bqzbRYqWoaNeFtOOwt2Y3ik9h9Y51aKpBg93C/s1r6NHpCPbv3sLX+3dCvo/6dJTV29ZTHi6kvqaWjopJOBxm9549OAIsFaK6xdod3+AkLfZ8ModGN8Gn33yBLVz2b/iMJpnkq23raUg2EioKsXn3ZkKKj8a6eirojO7XcYSL0ASrN6zFSsaJtcRRv9QpKirgneWLERJ21u6jRaZYvv5zNu/cSnSFy869ewmEgtR/u56mfdXg2PQ9uR9/WTCXrXt2ssdswczT2Z1qYPememqr6zj+2OOQrsuGDRsoKi6lsaWZ6nfnkkgkiBzYR7OdwtEVVqz7nKiVQg+GSadMVn6xBsuR1CdaWLluLX7DR/U364mpkhXr1rJ39x56du1GXn4ery96n8ZYC/h1gm3K+GDVcqrjUSr9Bis3rCPluthS/l3+ZX8L3ff9lfjPUir+XUPIn+qV/YvGQRocxOMmrps5SQgFV7r4NXClTTBoeAHKzpb/JK+99hoXXHAh+fn5SCmJRqPMmzePoUOHkkqleOedd7jkkktyKLI333yTQYMGcddddzF16lTGjRvHRRddxPDhwzEMg2AwiGmaNDY2ctFFF/Hcc89RXV2NlJI+ffqwd+9e5syZw9lnn83MmTO58847AWjTpg0ffvghrVq1YsSIEUyYMCEnZDto0CDmzp1LS0sLRUVFnH766SxZsoRQKMQll1zChAkTGD58OCtWrKCkpCS3qbquhwpKpCSOm/X78VJ/KV0MXRIIaJlCwOHpvgRsG+JJO2MzIRBSIhSZUe8QhALe+UdwEKTR0NDA4MGD+fLLL+nVqxdr165lypQprF27lhdeeAHDMHj55Ze56667SCaTBINBLrzwQi6//HJ69uzJbbfdxjnnnEO/fv1Ys2YNy5cv5+KLL8bv9/Pyyy8zatQootEovXr14sCBA4RCIRobGykoKMj5RrVv355Zs2ahqirnnHMOtbW1PPnkk5x99tm0bduWv/zlLwwfPpx0Oo3P5+POO+9k6tSpBAIBVq9ezdFHH813332XczvOzUkmSCXinnzRQRlOTwYoEFLQNfHXZF7pUCvqeea759hib8f1KdjC08uTAmzXQ3eproLigF8alLeqYPeualzbxbFMykqKUTTB/tpq1IAP17Uh5QVQW3WwAYni2W/YJpZt4w/nk4on0V0d6YDtmGhCIT8QoqioiG07dyEdl85lFaRSKQ7EmtCCflIpEwfp2T6YJsIVOLYnPqsoCk4y7VEvVAWhenYwtmmjZxx5k2mPVB7WA0gpSQkXRdWRloMuVISdIfiaNq7wIPCapnhcP0Mng/ZGOJ7UUiyVxh8IeGR128Wv6ah45TXbtjFTFj5Fo21JKzp26cz8pUvwh0MYiopp20hVw5GeA7JiuxTpAY4+uidLVq3AiASJZlChZiKJpngyUy0tLWgOBP1+HFugZ+D9nvqGRfvW5Qw7dQjzFrzHnmgTjqagC890VLqCgM9HMp7w5JB0H1IKHMvGb/iw0knPdsYXAM1TGlFVHSuW4oiOnTjt1MHMe+9d9tZUYYTDWI707NzJloYzZboceTcTxeTBIJT1/ZJSoiLQALspxqg+JzH1N2cQth0UTXwvu/pe9pTdWH+EntTPvtyXdX7N8qQ0TcnZmqfTaaT0oJ6BDD+joKCAW265hWeffZbWrVvnehi6rjNu3DjWrVvH5MmTuf3223n99dc577zzKC0t5YMPPmDZsmVs3bqV4cOHEwgEWLp0Keeff37OSn3JkiUsWrQop881e/ZsYrEYNTU19OnThy5dunD11VczfPjwHLk463n0m9/8JueRdNddd7F9+3YeeOCBw+SAsj2X7P9/DBX0rK3FN998k1MsP++88/jyyy9xHIfJkydzww030Lp1a/Lz80kkEuzYsYN4PM6sWbM488wz6dGjB4ZhcN9993HllVfS0NBAly5dGDduHA0NDSSTSV555RWGDBlCJBKhrq6Ou+++m+XLl+O6LsuXL+f+++9HSsmmTZuYMWMGkydPprq6muLiYlKpVE5x4tB+E8A999zDxx9/TCqVIhQK5fpT2Xn9Vw2XjO6dACmUnAKFlpHXsR0Tx7VxFJftu7/DFg74VLSgQVWslpp4I2rYR9IyEZqK63NxDAt0iaIpuKrAdB0UXUPXfcQbmxGuRBoSy2ej5Ks4AYdGJ8rGvVsxwy4U6exKHKDKbEaE/USTKaR08Osa8WgCXE/1wQhq4APXB0Q0HL+CEtBI2WlMaSH8GrYuMFUw8kIYeSEcQ8U2VKRPx9GAgEpScTB9kFBtbL9EDRvYukMaCy1k4KoSLaAgVYlrSFxD4Av5cJHouo4/GMBGknAsHFVCwMBXFEbkBdjdVMMnX63GXxSBkI6pSVxDxdQFjiGQhoCARoOTYum6NciIjygWjiFISBMt6MfWBFEnRbAoQqAkD0tXsHWFtAp2QMPUBUrIz/6mep589UUOxJpQdI8raeIifDoogpRpovoM9FAAqWqoPj9aMEgKieMzCJWWYOoqrq6DpuMKMMJhdlVX8+QfX6I62oIvEvnrAPUDUPLs+G/BEdmH5E8zHPzsy33fBxA4Gf7BSy+9wLXXXkt+fj7xeJxYLIaqqiSTSe644w4CgQALFizAsizq6uqQUvLiiy9SWVmZK6n17NmT6667jptvvpkePXpw2WWXcdttt1FQUEBVVRX9+/fn6aefzpF9Q6EQM2bMoKamhptvvpmpU6fyzjvvcOGFFzJnzhzKy8uZOHEiLS0t3HTTTSQSCebPn09hYSHPPPMMXbp0wXVd7rnnHiorK2nbti133HEH77zzTg7dlu2neIrO//75zW72pmkSjUa5/vrrueGGG0in0wwbNozbb7+d/Px8LMvij3/8I7FYLNfvCwQCNDU1IaXnN2Xbdk626PLLL6d79+5cf/31gNdD/Oijj+jbty+xWIxwOJwrazY3N3P++efTtWtXfD4f06dPx7IsAJYuXcqCBQsYPHgwmqbx+9//nhdffDHnxmvbNscffzxr1qyhoqKCESNG0LNnT0+3T/5zzqQSQKg4KF5g+h48GLwgr6kKhmJk4OCSsBKi0FeEa0s0w0P3VUfrQNVoX9KB/dX70UI6pp1ENXVv3aZt/P4QRB3Kgnl06NAaW9hsqt+F5ZrYKU/tACQ+v7d5mqaJVDxisc806NnpSPxSobaqmrQGeZEwimuzu24/ql8lJTz7edtxsRwH4fOBK7EtB2FJT84n7SJtm5Qj0X0GrulpOJrxJJqm4wHVVFRVIZVMZ5RA8LJGx8W1pWe8pyokEil0zatipKWDlUqhoeDTfBlggoONh6c2Ql7mZqfTaIBjegLBPkXxsjDLQVFUVEXFki4OIISC7go0xcvMsMHQdJLxFD5FQ0qBiyRte0HHwcFJWQgJRsTjVYm0iW7omAiSKRNdCnTVE3tGUZA4WOlMy0H1+E7pdBrhOkjT9dTwVRUpHU8BXVUxpYMqM35XmfUisg6U3yfr/iA0XeQ+m9L1KBI/5YLazz5IeQRXF007/BQxdOhQxowZw7PPemaBDz74IFOmTOHuu++mU6dO1NXVsXnzZjp27Midd95JeXk5gwYNysnrjB8/ng4dOrBu3ToeeughrrvuOgYOHEivXr0IhUL85S9/YdSoUSiKQktLC3v27CE/P58XXniBk046CSEEt956K1dddRUvvvgijz32GM3NzQwdOpQhQ4awYsUKFi5cyIYNGxgyZAgdO3bEtm1WrVrFqFGjGDBgAI7jcMMNN9C9e/e/sjr3+iqK1+f4N8+v67q0bduWSy+9lP/8z/+kXbt2xGIx8vPzCYfDOI6Dz+cjFouh6zplZWWcf/751NfX47ou55xzDrqus2LFCmKxGH/+85+xbZva2lrmzp1LLBZj165dFBYWkp+fz1lnnUU6nWbNmjWMGzeO0tJSioqKOO200wCIxWIeMiojgxQIBCgpKaGuro4vvvgiJxCatW04cOAAgwYNwnEcOnbsSMeOHQH+6SDlbQ/eyFVlMqi+bK8ha7TnONlSjqCkII+u5UdgSJ29e3bRqm05dSs+pXuP7hQWlNG8vwE7nSSsh7HTLkEjTFE4SDyaxC99nNjlOOxYlLpYPb6kIKIGcCwns3ZVHNfFNCGkhXEci5BmQFIQcnSK/WEa49UUFhTT9cgjsewEjbEWkk4Sn2EgTElQ8xG1LYQCPlfDp6qe8LDjfdYUxaAgo+RhOYKg6idcXIZpW9Q3t+QObbrrQ0f1VL0dB03ze6Ux20FxVfyajjRdHCSqESRUEoKkg6YoNNY3kh8K4w9H2F9fg+naSCCiBxGWg+IoaEIjkXQIan7KSgqJx2JEY3FCwSCxZApV07CFQKYdFBsKAhF8Qa+0GG/y1lBhcTFpx6Yh2ozqSloXliJth+q6WtqWlREQBjX1dUjpEAmGKArnUVdTi2XZ+ANBHEXgChtVeErl8XQaRVEoCeehq5nyp6JTX9+APxghXJjPrn37sVXHk846BKX3V2oSh/37f1qnPx3y7vfH/wWpzAcic7DJNb83bdpEx44defDBB2nTpg2jR4+moqKCG2+8EU3T+PWvf0337t1zTfenn36aCRMmoGkaEydOJJlM8vjjj+O6LldffTXXXnstyWSShoYGFi5cSHFxMX369OHrr79m7ty5TJ8+ndmzZzNlyhQeeughZsyYQUVFBUVFRWzYsIFWrVrRtWtXLMtCVVU++eQTvvzyS2655RYaGxt59tlnicfjjB8/ngEDBnDPPfdw0kkncdFFFwHkSoPZxawoyo/Ck8qWLktLS3nyySdpaGigoaEBVVV544030DSNt956C8dxGD9+PFOmTGHRokW4rkvfvn3RNI1PPvkE13W5++67mTZtGiNHjmTTpk2sX7+ekSNH5uSnxowZw8svv4yUkhtvvJFnnnmGTZs2kUgkOHDgAIZhUFRUxLRp02hsbGTp0qUMHDiQSZMm8dprr9G+fXtKS0vRdZ1oNJoLsPv27eP0009n0aJFDBw4kFQqlQtiyj9ZM/X8pNxDvKcUEE7mhEsGseV6fmc4SL9GfbqR2mgNhqWwd/8eKsrb06OsknK1FLPO5hdterB26+f88qRf0rCzjoqyCjRNx8pzidXFaB8oZ290J20Ky2lqSHJk124sXryYnj2740pBMBJmw5ZNNNQ106ZVayrK26OkTVpqG2iRJkP7DeHDlUv5dtcOXEOSVAVIFZFy8KVcXNckGPTjOA7tIsUc1bGS+e/Op+8pfYnHk5QUFFEYKUBrJ/jqq/Wccvwp1NbVU9a2Dau//Iry8nJWLV3ByDNHsHffbkwh2bJ3Jx27dGbnd7to16oNZixFp4r2LF+yjH6nnkoah0QiQbf2R1C1bz9b2c5RPbrj2pK68igffrGSpGXSv+9J1O/ahxI3PZWW55/l9DOGYFiegO6W73bQpk0bFi74kMsm/AcffLaCtV99SbvCVow44zfsO1BFRXlbPv90JZFIhI5HHoHjunyyZAntWrWhS0UnnJRXNSgrKaWlJYbey8+Cjz5iyIDT0TLVmM8/W80xxx3Lsy++wIgRI7Bb4pQWFLFg0YeMHXcBiViMRCzO0Ucdzcavv2Hnd7s47vgTSCXTVHVs4Y1lC8FnIPGQfQfxTtn1+DdkkL5P5v0JB6fs+GkWIX/EkT0tK8pB5QWApqYmmpqaaNeuXQ6+3bp1azRNo7i4mPbt2zNu3DhGjRrFHXfcwfjx46mrq+Odd97h1ltv5c9//jOVlZXcdNNNFBUVcdlll5FOp5k2bRqFhYXcdNNNlJeXU1ZWBkAkEqG+vp4LLrgA8EpUkydPpqysjP379/PQQw8xbNgwHn30Ua655ho0TWPmzJncfvvttG3bNich1Lp1a5566ileffVV4vE4zc3NvPrqq7nyFhyE3f+j++v/Zlln+UpZAdjKykoqKyspLCzMcbwuvPBCbNtm48aNdOnSBSEEgUCAFStWsGbNGsrKyvD7/Rx55JHMmzcPIQRNTU2cc845rFmzBtu2ee6557jxxhspKChAURTatWvHunXrkFJy6aWX0q5dO3r37k0ymWTu3Ll89NFHJJNJSktLmThxIl26dAHgqaee4rrrriMajZJIJEilUkgpMQyDIUOG8Pjjj+P3e6CBrLL7PztygjaHNLmzuD9BxlpeVXGEg4VF0k2yaddmtuzeQkrY7Ni1kxOOPAE1DU119bQqLiGshgk5AdoXVNA2Uk5ifwvt8sro2KoDLQ0tfPXlehxT0q28kiIln5N69KZDcSfCIkzrYBn9jj6FQcf2pYg88m0/YRmgVbiYnt16kE6bxKwk2/bt5Jsd24i7Fo7rUlxcQv9TfsWAU/pTFC5AMSW6LWhbUEq/E07hiHadCNgqsf2NxPfUUREpozxSitucZvXiFdTvrKZIz8NICY4/oicVkdboKUGREsaXVijxFRLBT74SplgNo0ZtftHpKHqUH0GyPsrqJSuwoimWLFjEsV2Pxm8KmncfoFfnbpREClBtSdBRae3Pp98vT8aOJgkpPoKKj08/WordkiIfH2FLZchJ/WmlFaHbAh86iunixk3ee/sdtq7fRNe2nTiiVQVznnuJr1d9zsATTmHr2vXs/mYrbSKFhC1BPjp2fQsRV6X/L04gUVXHczMfR4mn+eWRPWgTKeSMwadxZEUHwqhoKYtTjjmWY9t1o2F/NfPnziPe2Mz7897lhKN7QTRF474qju3enYgv4Km8SIUfMi/7YYeDHxaU/amHgZ9NJvW3/KTg8DdUVb1sY/jw4axbt47Ro0fTqlUrpk+fzrXXXku7du1oaWlh7Nix/Pa3v+XWW2/N2WNMmjSJW2+9lTfffJOKigrefPNNvv76ayKRCPfffz8A1157LUcddRSKojBx4kRKSko48cQTuf7661m9enVOvXvfvn0MHDiQO++8k3379hGLxbjwwgvZv38/r7zyCuXl5dx4443MmjWLF154gcbGRo499lgeeeQRGhsbueaaa5gwYQLLly9n/Pjx9O/fn7Zt2+ayqR8iov5jflLfm2d5+JLPzm1JSQn3338/U6ZMobS0lOnTpxOPx/H5fGzdupUZM2bwwAMPsGrVKnw+H9OmTSMSibBo0SLefPNNpJTs2bOH0aNHM2PGDObNm0d1dTW/+c1vmD17NjU1NVxxxRU5AeCRI0eSSCS48cYbef3113OOuvfee2+OAmDbNtu3b2fYsGEce+yxTJs2jWAwyIQJE9B1HU3TePbZZzlw4ACTJ0/m3nvv5f7776epqYnbbrstE4CVf8L/zdPml2Q3mwxnBYkKKBkreVe6OZNF25W42Fh+iWNJFEVnV91+TuriUhOr59v6HYQ7FXDyKScRVoNEo1HMZJpYIsG3O7ejB/zoQT+NiSjJhEV+IICm6KiagerzI11BOp5m/45dtG9XQWn7Spqbm3Ftl+OOOp6lG1YQaF2IHVBIWQ5oAtNNI1WFWDrG1zu/RRMqpu0BSzz3Wx3N8AMK+YEIFZ3a8t2Wb0maFrZ0sYRE8akIFWwrTUGkDe1atWHV2lVoqu55W8VNjISLGrfR0pJ02qGwXQHlZa1ZtnoZbn4AK6CQ1BzcgIpUXMxEivqWBj5f+zmpVBKfquLGU/Q7pQ+frlpJuDAfzadhuxaWrpCQNm4qRZf2FWw/sJ9PvlyGYWi4jicK66rg+gSuITzpctfrk1qWJ1aLIojGYzTFohSUFhNLJ9lfW01Jm1aEA0Fq6usQtusZN+IdPCL+EGFfkHQsSfdOlbRv34H5H72PGghgGzoJVaAEQqDpxJob2Vt1gLplyxG2i4bEVUBKBflXmn0Z+bfvBbCsdNlBBQpxkDT+E9Xv+9kEqb9nZFUnNE3hvvvu47/+y+s/NTQ0cN1115GXl8e0adMYOHAgjzzyCDU1NTli6ZQpUzj33HNJp9MUFBTQrVs3Vq5cyW233cbrr79OXl4eVVVV/Nd//ReTJk3yuCK7dyOl5Ouvv2bo0KE5GZ8jjjiCYDCIoigcddRR7Ny5kw4dOqCqKiUlJaTTafLy8njttdeYP38+r7/+OqeccgqzZ89m9uzZzJgxI6OcrVBUVETv3r1z6MQsSc9xHBT1B5jm/yaeVCQS4ZprrmHDhg0UFxczdOhQamtrKSgoIBwOEwwG+eijj2hqaqKiooJf/epXnHDCCfTo0YP169fn5kVRFK677joqKyvZt28fZ511FqeddhpTpkzh22+/ZciQIYwePZr6+nrWrVvHsmXLctJVXbt25aKLLiI/P5+CgoJcFn3qqady7bXXsnDhQpqamtiwYQNnn302HTp0oL6+nl27dnHjjTeyefNm3nrrLT755BNuvfXWTJnxfzcf3+9jeaoTMgPlV3CFgytAzbyu1zs0MKWFZdsomo5QFEzbQSguiqZS2fMIaqjn27ptpP0Wn238HMNV6XVkT2rqaxFhg4KKEvyRAJu2baFLm0r6DxuIrhps/WYTR4S7smL9CrrLo/GpOkpA0KZjOUbAYN+BalAEql+w26xm0/7t9Ox0PCY2FpZnS6Er2C60JOIkmuMIKUCoaIaGrcD+lno+Xr2CPidCQNcwVYlWFEHJDxDXPVHbFmGSUB3SmotREmHN2nWkUilalbbGCBv0GzyQQCDACYX5+Hw+vvj8c4zCCJ9/+QV1LU20btWZuHCIa5KUT2Hl12vpffzJtNW6kBIuqV0OSdfG0QXNVorlX39Jv0EDOKJXD6KOye7mOo7xq8Tx4PlLPn+btl074xgqaelga4KY9IKZ7VP5rmY/RXn5/Hbc+RgBP0tXrODYPidTmF9E1LbANiktbUV5184Q9rN62XL6DziVce3+A80wWL5yJcflh3n9L2979iS6RlGHCua88Qb+vDwKClqR1DTSukoUh0+//JzeJ55EJ7+OqUJ605dITf8f19/BwPPXASendv4TCUZ/a/zseVI+VaKoYBgqigK25QAuU6dO4ZtvvuH++3/PiBEjeP/99ykoKGDcuHHMnTuXF198kfLycn7729/mnGAdx+Gpp55i2LBhub7P8uXLufnmm1m6dCmXXnpprv902WWXEYlE2L59O/369cO2bdauXUt5eTmqqjJlyhS2bdvGlClTOO+883j33Xc588wzmTBhAhdddBH33nsvX3/9Nb/73e/o06cPBQUFLFiwgOOOO45zzz2XUCjE7NmzSafTmKZJJBI5rH+S5fXEEv97nhSA9XfypOQhBOJ0Ok0gEGDu3LmMGDECn8+XM2NUVZUtW7bw/vvvc/XVV6NpGn/5y18YNmzYITp5HvnaMAyOHdA7AAAgAElEQVQqKysZPnw499xzD5FIhDfeeINRo0bR3NxMv379WL9+PX379uXjjz9GCMGTTz7J1VdfDcDcuXM566yzcByHzp07c9VVV3HzzTfn7OPfffddSkpKWL9+Pa1atcqV/Hw+32HX4QV85eDp9O/gSSmHBClPt8+lhnqe3vFHNlnbcX0OtrA9WwwE0gEUz9XV2088IIXn8aQiHZ3CSD5mPImVNMHJyl/ZnuJCLIVfC1JeXEZdTS31jbXkFxUSiOQRjUYzfDAdO21j6DqqJdE0g3AwQmNTjFgqRSASxhYS07JIxGOE80KkrBS2kB6oAYmDQLgSHQ0hBSbg2pKgVMkP5dEcj2MIHcUCv6ZTXFxKU3MzTfFmgpEwsVgsM7cKPp+PloYWAoEAqvDQqHl5Bd5nKmO/3tTUgt/wOEuG30dahUQ6RSQYJhmNI0ybwvwiigsL2VW1nybXxjRNKsKFSNOlxUph+P0Yqk4smSCRNinKL0CNex5WjYkEweICUrZDOp1GdQShcJja5iby8/JQ4ya2ZdG2Yyeaoi3UVlVj6Dod2nUglUhSc6CKtm3a4fP5qK6upr6hkbzCAlq1ac2O3btwbEl+YQFNTU2EgyGE6ZkZNrU04wuFSUibpGURDgRxkhYyZVFSVERRSRmbdm6nxUmj6AbSFgh5KBH3cD6UzLF9D/Y4c59/QLgCXYDd1MI5fXoz7exhOZ7U4eP/H0/qZ59JWZZFyOfP9aTAkw4yTZNkMkmnTp349NNPCYfD9OvXjxUrVjB79mwOHDjAW2+9xZYtW4jH47kgMHbs2Fwjf9SoUZx++um899575OXlMXv2bKqqqpgyZQoPPvggI0eO5PHHH+err75CCEFpaSkXX3wxL7/8MpMnT2b27Nmoqsrzzz/Pr371K+bMmZPTBLztttv405/+RO/evXN26OPHj89ZXTQ0NKAoCt9++y2XXHIJH374IQUF3gf9UJ+rf2T8b081UkqqqqoYPXo0W7duZdy4cSxatIhhw4YxdepUunXrxujRoxk6dChVVVXk5eXx9ttv895773HVVVfl3ImLiorYvn0748aNY9euXQghchnptGnTuPrqq+nVqxePPvoojuNQVlaWA4w0NDQAsGHDBl544QXGjh1Lx44dc0aG5513Hn/605/YuXMnJ554Is899xyFhYVYloXf7wdgzJgx9O/fn/Hjx+M4Ts465J8dkiyg5VCDLxcpFQ9ybDsIVUGoCq4FuCqKIpCuZ8O+v7EaVRPoPgW/8GOmTdygoCZVD36dmJ2mbm8jAd1ALfbTaLVQ29CMUBSkLkmJFEKRtKQsfKqBtAT7GxpBUXD9Go2pOqyMKaERgpgdx3bMDFpURRGZspIicL3apecWq3ncrP3NtSBUkoqFhiBmJ9m/txFUBaEpNEVrUFVvLm3bRnGSCB+knITH5ZKCutqoB0F3XRSh4ff5qGluxufzEXfTOI7EFZK6aDOqqqIGNHZHa9ndWIPqMzAVgRbyU51o8azXVRXScYQLluugGgb7GuvI8wVIp1KIoI+aeDMIFYS3J1Q1N6D5fDQmYqiuxMWhfue32I5DMBQgYTt8tX0LgUAAW5Fsrd4LgGU7GBE/9XaaA9u/RfcZSE2hpakhA9JpRjpgqBr4NJqSMaSmoOoGTckkrmXj1zV21NXwbfUBtFAIqemkbAcf2vdIun9bWeLvQ/n99MbPPkh5CC7vzRMCdN3zHsrybxoaGhg2bBhFRUXce++9hEIh3n77baZPn87w4cMpKyvjwIEDnHfeecyePZvHHnssx4VatmwZxcXFRCIR+vTpQyQSYceOHUSjUWKxGC+88AKrV6+mffv2zJ49OxdUhg0bxi233MLatWuZOHEi1dXVbN++nbKyMrZt28agQYN4//33+fTTT5k1axYTJkzgP//zP1m3bh0nnXQSzz77LHv27GHSpEmMGTOGrVu3kkqlDpPwURTlR/E1y6L76uvrWbZsGccddxy9e/emd+/egKd8LoQntnnssccSDAbp2rUrAwYMYObMmezevZuqqiqampqoqanhgQceYPXq1Z5aQSbDWbVqFRUVFZSXl/PRRx/xxBNPcMQRR9DY2MjMmTO57LLLOOOMM9i3bx/r1q3DMAyGDh1KaWkpvXv35tVXX2XOnDkMGjSIM888k1/84hd0794d8DLM2tpaXnrpJV5//XXKy8sPWzv/ijqE1wD3+nmuzLjFHgJJV1UVG9dTQxFeuU/Ynp+Vogp8WsDj0bgu8XTcm3MhEFlTQF1HqIK0dHFtB0UV3uOKAraDbblomopuBDAdF9sFqQsUoSIdNwNwkbiO5fVTFAVXcbzfdxwUV8tpwLmugy1dEAqKEAhNRUdD0TQc08EVGQv0oKdDabs2uk9HOjKXSbmuV8Z0bIlQvOtwXRfNZ3hutC5Yjok/4iNlef0dTVGQjncfaApxM40v4sdN20gBOgLHMhG6htQ8i3WBiu06GD4fjgTF0EgrEkI+0pZ3f6qqEY/HUf0aht+HaXm8LkfaGP4A0nLQhB8pIe1YBCJ5XqldVUFVsW0bI+tCIEH1+bGRnmaj4nlhCd1ADWikTBNdV73HhCCdtvBpOorm9SI1fwCfppGwLFwJuqp5hpH8QFDKZVd/o8z3g+OnCaD4vyCVgRm7rlfuc13v1LRmzRoeeeQRevU6lqFDh3LffffhOA7PP/88F198MR06dMBxHM4//3yKiooYMWIEoVCI4uJiLr/8cgoKCsjPz+ett97i+uuv56abbuLKK69kwoQJrFq1ilgsxtSpU5kzZw6zZ8+mpaWFvLw8VFXlxBNPRNd1tmzZwmeffcakSZNyagtbtmzhoYceorGxEdu2+eqrr0ilUixZsgQhBFdccQXr16+nqamJyy67jFgsRl5e3mF25wcJtlk/qH/fyPKzdF1HURSmTp3K6aefzrZt28jPz+ePf/wjQggMw+D666/n5JNPxrZtmpubaW5uRgiBz+ejqKiIJ554gueff56ioiKampro1KkTtbW1jB49mjfffJO+ffty2mmn5cAha9asYdKkSfTo0YPTTjuNe+65h86dO/PKK68wbdo0mpubqa+vJxaLoWkaV155JYsXL2bAgAFYlkVDQwNSStavX88dd9xBOBymqKiIVCqF3+/PNMz/uWwqS+AVWXFZ6e07WUi647oIVUO4CsIFVWhgScjwkeyUp5Qhhedo69N8ONLFFSq2ZWMoOq4FjmOjoBBQDcx0GkV4JW7TlPg0w/MHM21Axa/rJKJxpPAa7KoucVIWuDZG0Idpm14Ak4A8yCcTiuIpWkjPydfjW5neurNtNEXxrNxUcKSN7dioqid4bNomqqrh2g6a7stYowukIrBsTyZKcckBSKQAyzZB13EsF1VKL8gjsUwTIxggGosR1P3gSlzLzgBPHCzX8aoJtptTYbEsx7OcNz1F/VAgjJXyCN154QjJpAcEURXvEIuqEE+nUNHRFHKlbMuyEaqCpurewVDRcaTEVVSvVCNUHMtC07wACR4FJm1ZCE0l7bgIASoKuuqpyeiKiu1IFMXFytwHloWScQf+qzX1A1DzH1x70pM3/r7orDf+Fszsxx//F6SEQNMOBqis+ET79u1Jp9N88MEHfPHFF7Rp04bNmzfz8MMPE41Guemmm9izZw9XXXUV3bp14/7778fv92PbNv3798cwDP7whz/w7LPPMn78eHbu3JkTkn333Xdpbm7GNE1mzpzJySefzHPPPYdt2+zcuZOFCxfiOE6OQ5Q99V9//fVcfPHF9OzZkzlz5tDY2MiYMWMYMWIEU6ZMYdSoUTz00EN8/PHHOI7DL3/5Sz777LOcg232frOlPsNQMO1/bz6VVbhwHAfXdUmlUjiOQyQSQdf1XD8qGAzSt29fbr/9dq655ho6depEPB7PoY6qq6u5/fbbOeaYYzj77LNZsGABp512Gnv37s0cMrzXNk2T8vJy7rvvPubPn08qlaJfv37Mnz+fmTNn0tLSwsUXX8xZZ52FrusUFhZSX19P27Ztcyr0s2fP5uWXX2bQoEFs376d3/zmN8TjcYQQTJ8+ncrKSrZt25ZRnfjH5yaneJ75rkhwXIlQsgALz5TOtVwUVUNFIExJRA/iVzWs5gTFkVY01jVTUtqGUF6I3TW7aEm14Pg1dDWIT/qwLZv8SIhYQxP5Roi2FUfy3b4DxFoSlBWW0ZKIEzdTFITy8EmNZH2Uo8u7o6o6W3fvJqyFKSnIx/DrbDqwA00zEJpKyjZxVIEUXpBypcTJBhQUVEXxDvpS4lM1LMtCSi9LUIVEzWTZluNi+AMeaEnXsFyJrupev8uVCEXDZxgkEkkvu9F1UinPcsZGIKWDkBJFKN78CUE6beL3B7AtG8WR+FSvhK8HAgg0XNM6xOZCQdM8pQeEgqYZnlagUNAVFce2PRUJw8CyvN6dZdvoGSUKIbysxrUdXNvrVabttLe+HU/Fxs1kitKVGJrh8R21TMDTPH1G07IwdD+ObeM6DgIwFCPXD/W0/zwxYlUqnrBjDrecZfV6fYu/BTPPlQbdLPpP+W/PqT/cevpxrTt+9kHK02vzEH2K4gnMappCeXk5Xbt25dVX/8Sf//xnrrzySlRVZdq0aaxbt47FixezYcMGAoEA/fv358MPP2Tw4MHk5eXlylB5eXmUlpaiKArLli1j1KhRPPDAA6xbt46ioiIWLFhAKpUiGo0yffp0kskkhmFQU1PD8uXL6dGjB4MHD0ZRFI455hhuvPFG2rZtyxVXXEE0GmXWrFn06tWLXbt2MX78+JxcU0VFBeFwmKamJt56660cTDYboOAfV+3+R+ZXVVU0TfMgt5mS57hx46iqqmL8+PF06dKFO+64g2nTpnHRRRdRUlLCG2+8QUtLC7Ztk5+fT8eOHZFSUlRUhOu6PPzwwzz11FOUlJTwpz/9if79+6NpGosXL+buu+/mtddeI5VKceaZZ7JixQqOO+44AEaPHs3AgQM599xzqaurY+LEiZxzzjlceeWVXH/99YwZM4YBAwbkSMepVIpFixZxzjnnYJomAwcOzInhZiHo/8qR5WXKDBhD0TSslIVPM3AsF5F2aVfWirAw2LzzG446ogsHrDrKitvSkojTu9uJLP9yJfXRBF2PrMQwfWz/ejMn9PwF29Jb6dn9KKr2VzPo2L6sWr2WoT2H8On6lWxv2M3Ivmezt2oHTmGKfJ9nphfunE9JSRkhXae6tob+vyhn857vKD+iPR+tXIob8ERQFVd6dhTCk/wRGTCOg0TVVFLJFJpmeH0r2/ZU3ZEIoaBpCqmU1+OyMrui5XjrUyiaJxSbTKIb3qaftjzwjGnb2K7Eb/hw0pngmHldR3oCswjQFA0cia4aJCwTV0oMRQVX4DouipLZBqX0bC0UgYuDIgR2prynaRrpdBpN0z3gSgbGnVWvdxwHR7ooWlZYWWJnskEhVDRdz3membaF4TNIpTyLedv13HX9hg/T9PiMmqbhZGxnvEuzM+RxNUciz17Df6/X9/d/xn+qGLqfZhHyRx6q6ilOHPoezZs3jyVLlnDyySfz2muvIaXkm2++4brrrmPevHlEo1HeffddrrvuOm6//XbOPfdctm7dSk1NDYlEAsuy+OKLLzhw4AA7d+7kzTffZMGCBaxfv55gMMjMmTMZOnQoZ511Fk8++SR9+vRhyJAhhEIhj6nfrh3BYJCHHnqIN998k379+tG/f39WrlzJvHnzOOWUU3Ach1NPPZXZs2dz7rnn8tVXXwEwZcoU/uM//oNFixbx8ssvAwd7Q4dmUj+Gn1T29RzHyenvxeNxEokEffr0YejQoTntvrKyMrZs2cLcuXMxDIM2bdrkvrKv06pVK4YOHconn3zC4sWLSaVSjBgxgsLCQvx+fw5huW/fPkzTzKnMZwVk9+zZQygUok2bNpSXl+O6LsXFxdTU1PDII4/Q0NBANBrl7bffJhaLcdRRR3HyySfnemO2bVNeXp7r6/2j85H7f2YTsZHel5A4CjhCwREKViajdm1PJVxzQUnbdC5qS//jT6E0rxXJljRm0iESCFOg5xFw/ASkgZYW9CjvwuBjf0WhE6ZTaQf2VtWw7LNVRKua6VpQgRq1+EVpN7pHOtGafEIpH11bd0VzA+jCR+tIKcKGzzd+w0erlhNQddxYnNWrVqLqmTWlyFzZ3HadnMeRd4MqjguKZuBI4fG8FC8YyewG64ChGijSkwbKcu2ElAhXogkVXdGRtkRIiSo85XVFKuiqgW27IFRcFK+05kpPNV4qSFfgHMxVUYQGquZlEhkPJke6GbYa4Hg8Jk14ztVC0XAdb29QVQ+k4PkHeFJPKCITnFTv366L47oZoWBwFYGNg+WYSOGhOYXqBapslUFBeKVKy0YTnqBwFj2KqiAV4YkPKyKnR/mDPSj3oKKM12NXMq69h2RRmecd9qvfy7x+Kvyo7PjZZ1LeKeigdp+meQvk4osv5oILLmD79h2Ew2HWrVtH3759ee+99/jggw8IhULs27cP13VZtGgRxx9/PK1ateLcc8/ltNNOI51O89hjj1FRUcHAgQN59913efnll4nFYpx11lkZXcBnGTlyJA8//DDJZJK8vDymTJnCK6+8wu9+9ztuuOEGvvnmG3r27EleXh5Dhw7lnXfeYfjw4QBcc801vPTSSzz99NOce+65NDU1sWjRIjp06JALbIsWLaJv376HBCbvFGZZFtr30Gn/Dp5UdmiahmEYqKrKMcccw6pVq/D7/fzud7/j8ccfJxQKccUVV3iCqpqW++66LpFIhI0bN1JeXk6nTp2YP38+xx9/PKeccgqPPfZYTlD2gw8+4IwzzsDv96OqKpWVlaxevZrjjjsu0+OQrFixgrFjx3LhhRfi9/sxDIOnn36aJ554glAoxOTJk7njjjtyCM9rr72WK6+8knQ6jd/vZ/LkyfTt25fa2tpMv+0f/wh5HKlD9PvkoWp+2eGJjqqKhrQlSImqayScJDt27yLYtZh2HSsIRAJ8t2snJSUFGcsIj0oRS7Rw4MBeAp0DWNLBF/ARCAUJRkI0NMWpb6hF13ycdMIJbN2zGUWBpngzVY01Xq/INDmie1dC+RHyigvRfAZp2yISiZBOtwAOisxeqcDN9DkOz9q90pIiBZ65sEQ9DAotMsjG71EkILMpe9JQh222QnpgDcfNiKySE0MUQoALWiY4CSFw5SGSYBk0JVIerO9nhgAPUehmXjTLh3UzKuPZDDeTQbvu93QXD8lc3EPezhztQB56zwffa+WQt90jdHs+YuJQOPkhv+f9TSXXuzwc4Xfoz75P8v3vsq7c1fzgc/5/jZ99kNI0DV1XsG3QtOyJScVxLObOnct553muto7jkEwmaW5u5v77789Bmj/99FNuuukmPv74Y4qLiykoKOCOO+4A4JJLLuHqq6/mxBNPZPDgwWzYsIG3334bgLvuuostW7Zw77330rlzZ/x+P+l0mjlz5vDEE0/kiLdZK5HsiEajADz44IPcfPPN6LrOoEGDWLlyJQUFBfh8Pvbv38+YMWO46667WL58ecaK5PAPo67rPxq6D7we3+bNm6moqDgsUN5yyy1ccMEFaJpGfn4+pmmyY8cOhg0bxsyZMxk5ciS1tbWUlpZ6TeTMXHz44Yce1Ne2c4rngwcPZsuWLQwZMoTdu3fn+l+LFy/mpZde4rTTTmP+/Pk888wzTJ8+nZaWFoYNG0ZLSwtHHnkkr732GoWFhaiqysaNGxk7diwTJ05k48aNPPLIIwDceuutjB8/HuAfIvN+f2S3kexGJ6SnPqG4WZCLguU63glcEQhD0JBOYNXtY3e0irxkNfXRBtqH29K6QzFV6Wqa1TgEVWKk2NLwHTvqdhLqUsrmvRvpcWRXBg/qR31LA1sbv8PKd2luiNIqWM7uRi/LjDXGqOzSFdeWbNu2jYSbpFPHdrRuW8bmfTtww0Equ3Vh1/IlaH4VISRCCiSgZnyjsqrcSmbdKVLxAggeUVmRiqfaAEicQ9R2D+2CeCrhSCUjuJvJ0DJz5WVbXlcvu7FnOUO570IhG4+yX0Iq3ubvZh7P/kUpUTJZhit+GDbgZSteOc+7Bg9274EQDn2e9PRfpacJKHKB8eB95n6GclgwEoAjBQhxSID0Aln2PnN/J5MdwcEglvv59647E4J/8PHDnpsFVHh39zef92ONn32QsiwLv9TIyrCZpoXPp/Poo4+ycuVKmpqa2LRpE2eddRaJRIL27dvzwAMPcNdddxEOhxkwYADPP/88gwYNYu/evbzxxhu4rkthYSFnnHEGt9xyCzt37sS2bcrKyhBCMG3aNKZOnUpeXh6LFy/OBSRVVbn00kv5wx/+wOjRowEvYBYVFTFv3jzGjh3L2LFjqaioIBgMkuU87dq1i+OPPz7nSzVp0iQuu+wygByoIEs2VhTlkCzl3z+/WUt3v99PfX0948aN49tvvz1MTiYLohgyZAgPP/wwHTt25NFHHyUajbJx40YGDRqUywSrqqpy9ibxeJySkhKuueYa/H4/VVVVzJo1i+bmZk499VRGjBjBvffey6RJkzBNk08++YRkMsnKlStZsGABbdu25bbbbuPJJ58klUrRq1cvXnnlFVq3bk3fvn1RVZVYLMZ7772H3+/PNa+7d+/OmDFj/mXafeABJLInWOHaGUi6t3N7W0Vmc9IUquIN1DoSN6Swfu8WrGSK+kQtqipoSsewhMRVBbvrdqNKHTdfsHLTahzb4rOvPyc/GKauuRHdZ7B299dYjs03zdu9Pk+zjbRs9karCBgB6usa6NyrK5u3bGBfdRVxbGwd9q2uJhDyYznW4TeSiQS5jCG7GWZoHkoWGi2lV247dBMUbi7YCQlSuF7Wo2SDh8y9nLdZH5T3ym65h9pXZKOGcA+9ngzCUHhyQFkfL+EevG6R3fc5qD2ZLctme4a263qBlmxv1ws0Bzd/4WU58uCcZC/0sGAmvp8NHfw7bua9zybYDodkUoAUB7PCv6ef9EMZXHYeDz7+0xs/+yClqiqWddAG3DC8k/rZZ5/N4MGDcwiwqVOnEovFCAaD/PrXv+bEE09k4cKFPPHEE+zbt48NGzYwY8YMBgwYwMMPP0xJSQmBQICPPvqIyy+/nLfffhvD8HgeGzdu5KSTTmLWrFnE43Fqamq48MILefbZZ7nrrrvYunUriqKwcOFCxowZQyAQ4KijjuLTTz+ld+/e7Ny5k2AwiBCCrl278tBDDxEIBHAch1GjRqHrOkuWLGHZsmWMHTs2A7E9WAP/V26u/9NQFMVzUI3FGD16NI7j5DKnbA/JcRxqamr4wx/+gGEYzJgxg1GjRjFs2DBef/11XnvtNaLRKEVFRXz88cfcc889uZr9cccdx1VXXUUikeDTTz/l+eefp6mpidGjR9O/f3+6devG0UcfTTwez5Vo582bx9NPP02nTp1YsmQJq1evZuHChQgheOWVV2jfvj19+vRBURTC4TCNjY0899xzOSBH27Ztc+rr/+w4eLY9yJWSCNSMw6rrOuiqjqsKUtLBVSSWMAEXPagSN6MYYZV6M4ZjWughDYkknbZQhe4RVVUFR9igQlwqNFvN6BGBKU0cKVBUHVfaNKeaCAZDCFelMRknZprYEZU129cRjUZJqikPzaeBmU6jCwNXePD3bGBwsxsueJkA2YDz/9h77zDLijr//1VV55ybOofJOWcYgsPMkIMgyAAGVJAgGFC/Aor76KKrfH2UFXDhtxJEYdBRUZIBgRkyAwgMacgDE3ty7Onc994Tqur3R517uwfYNay7y+/hV8/Tz0x3376hTp361OfzeQeXqbjsyVZTx6r6e6XEVAkulTIZAq0Hf5+Ois6hAC0sQg/ahFPQWqXcZlxSUg2HVXCKdLHTpOmNJDWexGJtajyZfgbn92Vd2RAnSO3i2oCiw+AtvpLJVThephqvbfVNWOH4Uu510oCXvq57LVxJE5sGX+EeV1k0b+sjvVvJ7u39p/98vLd6UZXxvg9S4PgixriFLHBN/uHDh3Pqqafy+ONPEgQBNTU1KKW47LLLGDZsGA899BDz58/nBz/4AS+88AJKKY455hiSJOFb3/oWI0aM4LnnnmPEiBF861vfqiLc/v3f/5077riDCy64ACEES5Ys4corrySbzTJ37lzuu+8+Lr/8cm688UYuuOACLr30Ui655BLOP/98WltbaWtrI5fL0dvbi7WWhoYGFi5cyAUXXMAVV1zB6NGjCYKATZs2ceWVV7J06VJyudwgNNCAnfv/hDNvxYZ9x44drF+/nttuu41PfOITlEolent78X2ffD6P7/ts2LCBl156iY6ODmbOnElnZyeZTIYDDzzQkSKDAHA6gF1dXVxyySVcccUVSCn5yEc+Qk9PDzt37qSpqYlSqQRAJpPhrLPOqkorzZkzh2XLlnHjjTfS2dnJ0Ucfzcsvv8yBBx6ItZb7778fa51Chu/79PX1ceyxx/LQQw8xd+5cXnvtNerq6gZtCn//jT0Ygj74NG1lunEKB012KDVHk9A23aeEIIwjhCdIhMDPKEwUU0xCp7UXpCgwP0CnPCHf9yknMTYQGByJXQhJYiMSHZGtzdJfLqOEh5f3iBJ3lm/bvR0PiZ/xSXSCTcm4URSBcIe6yvt9ew9GDEqUKv2cSk/JGjEIBj5QkrLGfUj32Mr8WvbtlbgNXQs7qIzm3oNJg0tlE5d23+/toExPpD5OtrLpv22zr1znAcBCCjAChFAYbaoIv8rfibdxjirCzYNHNbMTDLz/dFFUfq6EQx++fZ2J9LMIlOudvW2827p8t57VwJCD5vm9N973QcpxKhIyGc+dtlI+w69//WtWr17NG2+8QWNjY1WwtVAocPrpp/Pd736XU045hZqaGr70pS8xZMgQpkyZwr333svMmTPp6urihhtuwPd9nnrqKZ544gkymQw/+clPqrDsuro6pk6dWrWg17Sf3Z4AACAASURBVFpXJYKeeeYZrrzySpqbm7nwwgu5/vrr0VrziU98gmOPPZbFixcDVCV7pk2bhud55HI5fv7zn3PCCSfwrW99ixdeeIH169cPNI1TmaAoivD84L99fjOZTLXkWHm/bW1tzJkzp2rbftxxx/Hggw8ydOhQNm7cSFNTEzfffDP5fJ6HH364KgVVKQ/29fVxzTXX0NDQwLHHHkuhUOCBBx6o+k9VGv7u2oaEYciiRYs4/fTTOeuss/jiF7/IRRddxFe+8hW6u7sBWLNmDfPmzav29UqlEps3b+aSSy7hQx/6EKeddhpXX3011157LQ899NA+BpL/lSGgqvLnsgL3lSjAWDzpUJhWx0jPJ7ASk2iUcSUqodz3cazxvQDjGacmHkZIFHGcoKxP4OWJwjJ+KlKQIEH6SKNBG7K5gpsz6aXZi0YIRZQkZPN5oighNhbPKgyKMNRIL5MqeouBTTYFKIgUBl4JLEZU+kkyzVRcQBBm0DymgYnUMba6cabZw9vRawyC/0ubZkLprq3T1xDGOCCHK4whMVjjBH3FoFKcMCLtTw2APpQdAFjItAzppeAQC5iUjFvJsga6RWkWg01L6mmQGgwmEennT1O6ijSWqPa2Kr01XDxOe1SuX1l52wZjxT5B8D8u2e3rM1UZFRX09/J4/wYp4U55LnVPT6naYtMAsn79embNmsWECRO44IIL2LRpE57ncfPNN3PyySfzs5/9jAsvvJCLL76Y733vezzyyCMsWbKEf/7nf+Y73/kOhxxyCDt27GDv3r384Q9/4Pnnn2fAYNHw9NNPc9hhhzFlyhRuueUWdu/ezW9/+1uGDx9OY2Mjb731FnfeeSezZ8/mpZdeIp/P89Of/rTaj1qwYAELFy5k9erV/OIXv2D8+PE8+uij7N69m56eHr7whS/wyU+ezu7d7fzkJ9fT2NiYfkbXlwqC4O8ETph9Tr/v9vuBbde9nlLKiXQqRaFQYPPmzfT391dBFatWraqSlys32Yc//GGCIKCzsxNrLSeddBJ1dXVs376dJ598kuOOO47HH3+8aog4Z84cjjrqKBYvXkx/f381eAPMmzePz3zmM5x66qk899xz3Hjjjdx+++1cdNFFKKWqgbu+vp5XXnmF9vZ2rLUcf/zxHHzwwTz66KPcc889/PCHP+RrX/sao0ePxvO8d8+mBqcOg1ML/nrMVLWvIiSRTshlnRBvEsUoBVIDVhN4PrE2SCtSqR5DrA0YgTDG2bF7HkJL4jAhqwJE4rKCWDiSqG8E1ioSA1kREOsI6XkYnHis5/vEYUjG+qgYKGuk7yEDRVkn1c8uLUgjUbEEA9YYjLUQeCTCVLMoDCijkEa7kpjx3KcVFi0gFhaNHVDcsAJPKLc5Wwuxg4gLITBKEKeam9I6QIbAPc4zplrvE0issCTpezVp30kCopy462IlRgkS6WDsIr18+yDwhEAZi9AGYktsNNIPMNK9z8qVF9YQaMA4KSYrBHgypRWI6vUVVdh4mnVikIAyIK3BWhdWExxFASvwjXGHk1RBRkuwUmGkk1OyOGSiES7TGgBUvD0THRgDaMF9f/ZegaK/b4LUgJ/UAJS1AslWwt1YSgqscBtsRfpm9+7dLF68uAphXr58Ofl8nvb2dubOncvcuXP5+c9/zvnnn89+++3HrFmzmDJlCgceeCBf/vKXWbt2LVdccQXnnHMO3d3dWGurUkFf//rX2bRpEwDHHHMMjz32WJUIvHfvXpRS9Pb2cs8993Dcccfxm9/8hh/96EfMmTOHT3/60xx55JFceeWV3HjjjWgds2HDBorFErfcspjTTjuF+5beg+9lOOPMT5LLZTC2Apm2A3V3O9CM/q9NcKWxnZ4G071bqVR3zfP2sWy3SNcLSbOsSjnUkasrBEZbBXlce+21jB8/nhUrVrBgwYJqkKiMG264Ac/zWLBgAdY6InVnZydAVdVjx44dXH311bS3t9PT05PKLlmsNcyePZMHHljGOeecw623/pZx48Zw//1LueSSS7jmmv+H5uYmoqjMwoXzmT9/nltJJuVKpadZS6W0o7E2FYGtlpwG3/Cm2sC31gmjug3c8XsGl460EIRJXI2DxhiU9NApeccTDvmW2ATreY4/5HkoT6CtRglIdJnAD5Ah5KMsQeITRobA85HCUg5DMrk8fbpMOSMJSVC+IoojrLHk8cn1JDSpOprrWtnb18nOrg6CWknJSxBKgbHk8JC9lgavhubGRjp6umnv6cZmBDYr0BYC7SFLmnrrISKLsQqrPMo6JMlYtG+xgcQmGik9p6spBDKy0B8zIt9EXSFLb38/Ozv3Ehc8bKAcqVobpAEVGeplQGNtI/3lEu29PcSBREkF0vVJk1hDpGmxOYY2NtNT6qe9t5teXyAChRUSY1JOlJSYxKISgywnFKxgdP0QIp2ws6+H7riMl8+C7xPpCC+xeD0hTdkCjfUt9JVLbOvZiw48bC5HoiFrJVaDFgqpJFqHCJ3gSxDliBqd6gZag/KClCOV4BuJ7uultZCnpbGRnnKRLR3tJH4WGWQRKVfMkwGJcWcmgUDLJF176UFQDHDZPN5ZnhQAVvPuhP//XKXiHz3eN0Fq8EY8GC7qspv0WgjQegBpF0XRu5JgYWDz/f3vf8/nPvc5ampquO6661i4cCEAl19+OU8//TS//e1v6ejo4Pbbb69mFb29vVVDv49//ONYa7n66quZOXMmfX191NbW8v3vf5/vfve7dHR0cN555yGlpKWlBYB8Ps/tt9/OD37wA4444giWL19OkiR89KOn8ac/3Yvv+9x2222cd/5nEUBdXS1r1qxhyJAh1X5Uog1C/eOaUpU6+tsJwRXYeCVAxXHM2LFj0/fgdN1Gjx4NQLFYrM595fGOIuBXy6GHHHIIu3fvpqGhgXvuuafKYRs3bhzFYpHXXnuNcePG8ZOf/IQjjzySTCbDggULGDp0KNlsll27dvHLX/6SmpoaZs+ezZYtW/je9y7jzDPPorGxkdtvv5Mf//jHWOtKXt/73vc599xzyWRyTJo0gRtuuJFf/OIWnn32+UE9Pc2gol11XQ0AvfbNLgcPF9wG3fHWVvcFi0RaB3EW0jqlcC0w1vWKXBC31QOASTQZ5TuwQKKxxqJFjPIkSRIjY8mh+x/F7LqZOHaRRpAQkEEj2Esvdz7zR3aZTqIkIfAyyKKgSdTw0aM/yLjsGHLk6aXM2u71PLhyOdvjbrQRBKEiF3ucetiHmNw6kVoK9FNibdd6Hn7+CTaX9qKkRx05Pr5oERNVC5oQyGNw5blNyU6WPPg7+uIITypMrPE9H1HSDJG1nHT8MUwZOo5m6ihT4s1d67jr6UfYVe7FCovSigYRcOyhC5k3cQ711NJPyBt71rH0ieVs6WpHZjxEbMlHghPmH80Rs+ZRRw6BYE3XJn732EOs2rEZVchRxq1Bqw2+leQSOHruPI4+8BCG51oRCHbHHdz75HIeeeUljIWsMTR7OU4/9RQ+MH0/MnhoYG1HG7cvW8bKHVvJ5GqwiSunKqWIdYIxUPB8ZE8PC2bM5jOLPoJAsatc4urFt7Clr5d8ENBoBJ86/QwOmD2dOulRxNDWvptf3f0n3ty8FTIZrFTEWiOEn65Hl1VaUeFdiQpCJEW0vH1V/s/KHv2l8b4JUv8R70EIRaydvI1U75TxaWlp4eyzz65qtS1YsIC7776blpYm/vznJzjjjDOqyLoPfvCD3HbbbZx00klceuml3HPPPbS2tjJ27Fj+/Oc/U19fj5SSiy++mEwmw/XXX8/vfvc7Fi1axKGHHsqGDRs499xzOemkkxg1ahTWWsaOHcu9996L53nU1NRw8skns3fvXj7/+c+zd+9ebr75FlfukB533fV7DjjgoKqumackhUJtyj9KGOzG6SnPEUkHMw7/jiHEACDj3UYlO8pmXXmpo6PDGR7u3kl/fz8ALS1NaB3T19eD87Qy1a9SqZ9SqcTXv/41CoVCFWwRBAErVqzA9xWXX/59vv71rzN58mSmTZvCNddcwzXXXENdXQ1f+cpXaG1t5d5772Xp0qVcccUVnHzySTz00ENs27aNfD7P0qX3k83WcNVV/8arr77O0qVLsVbQ19fDRRd9lblz9yOONVIqdu7czbp1G4iihCDw3CnbmkGcUCeDI6TA6L/9wGlJSZzsCxmWgzg91lqkSjMumcKfI4vSBulH2JQZqqUkFE7x3JcuIygEeWrIY7BkUGQR5MkiyVCgi0BmneOvL1FlGBbW85kPnskohgCa9riTBr+BI+sPZtwRI7nuwV8RS022Gz51wkeZXTsDC3TSSQNZjm7Yn9GHNfKTR+6ivbebOt9jihrJEBrQJEQkFIlQ+HR7tXihxRdghHZrNDQ06oDPHXMy+zVNI8TQRy/DyDFy6FyGfaiF6+/4Fd2+wYQxZ3/wROaPmgMY+k2JJpnhyNa5TPzoOK755c/Yo8voYsi5R57M8dMXEmMp2T5qRY5DGiYz4bRRXPHrn7Ku2AmBIwvn8LA9RU5acBTnzzsBH9ic9BIoyXS/hSlHf4w4MTzx8vPU4XPhZ87goNZxKGBL2EVtpsDCpvFMO+M8Lrnhx2wp9yOCgAhLQkKiNRmVI4g0tYnP+ScsYqrngnehJkM+0uSlxPT18fVzPs/8CWNJgL3FMkNzWca3DGPy2Z/nsutuYFXXHkxGonyPJE77XkiUceAMC+i0f6ffsfrem+N9E6TePionf6MNAgeawLoMSQjB2LHjufXWW1m3bh3XXnutUyoOQzzP4+GHH2bEiBEsXLiQa665hiuvvJLbb7+dz372s1XVhEsvvZSLLrqIq6++mssvvxyAc845h+XLl/ONb3yDiy++mKVLl/LTn/6UVatWEYYhtbW13HbbbXzta19j2LBhLFmyhPPOO48TTjiB3t5eMpkM//Zv/8ZJJ52UIvucInclxnzqU2fygx/8gPvvvx8poa1tEx0dHTQ3NzNy5Ei0tlUJKCFA/52r9B0hqWpBDSBJjHG2BOkOLaVMg/VorrrqKrZt20ZDQ0O1R1cs9rF7dzvLlj3AF77whbRv5rF161YymRxz5szizjt/R21tgdbWocRxiOcF7N27h97efm66aTHz5y9kypQpFItlHnroIYIgy4knnsill36bJImIYwfDP/nkU1i/fj1hGDN37lzWr2/j2WefZ9euPVVfqVdeeaVakm1tHcqIESNSLy5VRZxVMtK3j8S4XoJbTqbKr4F3QwLKlCf0zufZt9clMUYjpSujCueE4eDeUmAiS4toormxnj2lPXQWOyAjQTowQGI0WJAYnlj5FC+JV0jCmEISUOiRnHT4CYxqGUdnfyc9vX2ogoOk0x9zwLhZTGAUESUeePJBXt+6mpFDh3HO0Z9gohzFBybM5fEVT3DA5APZr3Y6IHn01eU8+fIzzJ46jdPnHc/07HgOmrgfT65cQUuhhiwSieGuu+9i694dxAHorKSYGahUGJz8kQgT5kyawoFNU/Gx3P3CQzz17AqOmnUgJx1xPNOzozh86v784YUnOGDWHBaOmk0Nkvteeoqljz7EtClTOf3kjzGSOj588GHccM/tzJg0hQ9OP4Q88PDqF/jdn/7IpOFjOe/T5zCcHIsWHsUVd/8GmS2gEOgwobGmlnnz5mGAFatf4+d/vIOckHzt42cyafwUFs49gKeef54pMyYzoXUcFrh16T08+uzjTB41mn8++/OMyOSYt//+bFj+KEJJYiFIrCUTZMhoiLq6+fQpH2Fivg5BQhaPQGtyCJJSyKxpM5idBqif3fkHnn3qz8wYPoKv/p+LGVNQzJ08lZeWb0Lk807s11qUUFQx+Qx0pty9+h8jAN8b3Sg33rdB6u3D4NoqlZtk0aJF/OpXv+KQQw5xbrCeX+2VFAoFbvzpDSil+OxnP8vkyVP5p3/6Bpdf/kNqa2tpaWlhyZIlfOlL/4cbb7yBww8/kny+hhdffIn29g6uuOIqbrppMZ2dnbS3t3P00ccyZMgQfvvb3zJ27GguuuirtLS08Pzzz2MM7N7dzuLFi/niF7/IWWedw+9+9zuOPvpojj/+eCecmmbsL774Ip/97Hl897v/ws6dOxk1ahRdXT2cffa53HHHHTQ1NTKYTCgGwV3/3lE5zYtBkcv1maiWw+I4pqGhgWuuuYaLL76Yb3/70jRAeVXEYZIYjjvuOL797e9UDfDOOOPT1NU18Morr9HY2My//Mu/cPHFF6ecL5/rr7+WCy+8GIDa2nqsFQRBlvvvf3Cf9zhz5myOO+547rtvGa2tQ+nq6mDRolN54YUXmD7dITHb2tqYNGkS4A4qFWL0j370I1599VWWLVvm1K7TLC6TyaC1RUpRzXC0JrWtkH9Tn69SdanyboSswqkrMGlBGhjT/pcxDuSDFHhlwUGj9ufQUYfwVHEFy9/4M0XK2LRUpfCdz1JBsrW/Hd92YX2JX4L5Q2bR3DKMEMvza1+hz5SwypFEfS0YUmhEYFjbvp4Xt75GucHS3bGBjTu3Mn3YDKYPn8QL4TPMHjMdBawzW3lg1Z/pyRfpXvciB4yZwfTh0zhw0n4898yzEGvyBCSE9Pf20djYiKjL8OauLWzv6cI0ByRSOTuPssbXgtmTZiKBjV3b+OMLy9G1Afe8/hzjZ89gTtNkDho3nXuXP8qMERPI4bOztJc7nn2cnjrFzrY3mbh5NcePOYAPjJrKXSLPjDGTyKLoMv3c+eQjdNR6bN22mpGvP8dHZx3GrHGTGNLUzNawByU8fOXToxOuu+NW6rwMe7fvojsp4/eX2dXdzXgAPCIBa9t38927foZvFRveegtpIsS2rfRGJcjkoJCjTxhqvQzCgmcFyhiivg4OmDSWEw4+EG3hiaee4rBDj3CWJHGMEIoNe3Zx0S9uRiUJm9q2QhKjtm9lb38XmUIzWsdYKZBCEEcxgZfDJCl0vhL8B/U797mH/yGN6f+e8b4NUpUek/Q9yuWQuiBDHEOQzsjIkSN5/PHH2bJlixMp1aZK7pw4cSK5gpPUD4KA+fPnc+aZZ7JgwQJaWpqwFk477TR27tyJMTBrljPQu/LKK9m2bRtJklAul6mrq6vKLWWzWerr6wGYPHkyvu807n784x/T3NzMokUfxvM8XnnlFcaPH4+U0NjYSEtLU/XUf/311zJ79mxaW5tpbW1NlS/q+eQnP0kul6OK3E3L0XFs9pmPv7XsN/jRLthUoLBykJGkSEt+lkWLFnHKKadULTXccNYInueRyQTVfowxcN11N1QPDcuWLWPMmDEAKOUjBJx++ieZMmUaQgjmzZuHECI1rdT4vqJcjshkAu666/dkMhmEUNx77710dXUxYcIErIXf/ObXbN++PfUCiqvoy4pNfRiGTJgwASmdN9aXv/xlTjzxhDQ4weCER2uXFVU5QpWJ/k9HCukZxK0ZOMk6UIYDTCucUZ9Ie6cJgQ0IQg/VDnX1WZqoo9Cdxe5ICBoUSV6grUV7kiQ2RCYhk1NoLEkck81k2G/OHDwyvBmv5+XNryKaBKWoSEZ5+MojJCEmYVjLUBoKdazp3MKwuiGOK4YhQDK8oZXWmnoshvb+DnpVGdPoUeqMaO/tRAwXFLwMdZk8hdoCFkmM5qNnfJycrKFEQhHDnc/dyzObXoOsQ4UG0iMnFXW5AiBp27kNW5eD2ix7etpZu3sHs5omUuNlGFKop7WuAYthe/tuOmxIVMhiojIbd22HMXOpwaMxV8PIplYk0NHbTUdSor/gEWqP7T0dCKBB5Gmpa2Dzjk6ymQzlOEJ6irbuPZR7+pg6ciwnHn4YY7O1zJ0yh+6kxJNPPokfZGkvF9mxrRcdag4/ZB5TW4ey//DRtNY28frOLSz/81NkCjXoxMHxdZJQkJZsojnrwx8mAB5a/gRr1qzhsEOPIDEGP/CwiWRvqcSu3i4ol1k4ey4HjRvHgcNHMHZIM69s2caqNavIZrP0xzFKeOgkQqEAga6U+kVquZgqnNi3gSP2Wa7/P7rvvTGS2C2CYmjJZoVTbE4zE8/zmDBhAhMmTBj4g5RbYY1GeR4gqK0tcMEFrsxXQaMtWHBIdbOq8HtOPXXRu0I7K0Gmgjb0fZUqoY/gS1+6oCpldOKJJ3D88ccNqCdLUuScKwedcMIHU8ddXU2ORo4czjnnnJXq97kySqUcFccxMKAL+I9wmq2c8p3iuYenBrJTKX2s1eTzebLZbNWJtfL5KyWxKIrwfZ85c2ZVn/eggw4YBFF32cXQoa0ce+zRVc5SBV5fcVfOZh0PbPbsmdXS3IIFh7jLmAIU5s7dj/32m11FIA4eg0t6DgCiaG5upLn5AIRIrc6VlxLAIUziNOvxBpB+f8WEVnlD72I0566JqXJsXA/QwZYbg3rm1E6iIDJMqh1NgYBp2bGUxywgLGje3NvGJjog47QolRVu0yrHeMWE6cOmMqtuEpaQZ1avYG+mm0RI8rkscVkTSs3rO9dyyOiDGUornz7i46zbtZmJ4ycwyh9KTIlszkcnUQqfNkRhCSEsBkOkQ7rLvUQkZAjAl5SVpoM+GmhgR98udu19i0njJzCaIXzqAx9k4442toSdeDkPkUAcJuRzBSKgJy7T299DthAgswH9sfOEKuRyZD2fQHkYPIpGY5VEegoZ+CmxW5CtyTsr9iBDgrPNEL6kFJcQStLZ040CB6OINL4VVeuOUEGQCZAljzHDRvDJOUdQAArAK+tWsX7dBodyVIpMJosolzh85oEcMWI8eUBjeOmVl+ns7MSrrUEhsAZ8X6I7OvnYIfPZv2UUuy389qGHOWDSFNczMpowCYkFaC8gl8sTl3Zy2H6zOGX6bOpxBO/nX3qBdVvakM1D8IWs8rPMAHoHkypXpIj/1GBTUpXfeIfx4XtjvO+DlEotnq3VZDIBSkIcawJfVdFoFXSatRYl0pNy9YKadJP1UyV1dzpxfYsEIRS+r9LMwp20w7CUOpK6x3leBXas0xJYRabJESXjOMT3MyRJxMBGJlKQgdvY3WZq0Cau/t9YgzUCpVxGo7VGKIkQUC5H7nv5TmfZvzb1H5x7VTZZgcJaZ0kOifPySUknFT+cJImqgAowKbrSzRcogsAF/ySJcFYDxrm2Ggf+qJQRK7+v/CtE5QBg0ucfeLxDC1q0tunvA4xxXBOLRnmKKC5X+2TgQCUVlKHvD0DoXUATqFT/UAjncZTE2mVYDNZ8++vHu827EBJrTEoetdWyDUBNroYPjjueRgoUyGIxTGgcx7DG4fQT0+89QNuWXZABgUMBRlFEDQE1Ns8HJh2AQvBm13pe3fompt4DD4rlEkoE5PM51m9Zz73eMk6eexyj6kfTWj+Sbd1beGP3q8yYPINiuURJV0oQgqzy8QyE2uJ5AUEQIFEUKZMIy8ZtW/jJ72+m1q+lq6uHjp5Opo2awFcXncVwUcfcabPZ+PyjWF+hhMDPBBSjMgSQz2TJegEmTlDCc/ciUCyX6S0VsUqi0dXrp+MEW44oZHPEWGJriDGUwjIBzv7EhjGZrMLEEU01dQggqVwLKYi1O0AlcUJUDPETy9YNG/l1+AeGelmO/sA8Dpw2hwtamrjql4uJwwhdLJGN4aknHmdT3UqmDhnBsQfN4xPHn8zexlp+89ij4HsgLHF/P7NGjuD0Y46nEfj5XXexd/duamfOIgvkseSsIYvztkp6+shoWPHMM+xetYrZrSM44rDD+PSiU7DNzVz3p/swtV7qnOz2CSNk9Uat6BS+h6t77xjvmyA1eLOoZjJWoHGmZ8Jq+voicrkAz1dVlZUBBXLn3mmtO/kKKaubXCWTqTxtZbOsVIKMTVJjtVSLLVDIlKWOlWmwqQzjTqImSTdvifIqG2/lhGRcy8Lp42CBRCd4qhIQUmVnIZBKDXDhhUozKEuY7GuNAAOb5N9a+nONfBdoTdpjMkCUGKR071up9P1Cyn9J/7YSXG2CkDYFErh3LD2nFWCsJTExnnJIOpcNGpQn0zl2gUNIZ0suRVqDT4O4thqh3E0rPSdEpG2CkunPhI+xFt/PYuyAoKhOweFKKkfATG05XA9qYO6KZUuSpOZ5Qjl03l8qlQz6tRxkXOeC8sDcV7M5m6quJzbtvQV09nezUq+moT/LKK+FUfnhbGcXm3u30xMk7Ci1g6fxhMVIQRSVyGYLhO0JcxsmMiM7jR4Snli/kqISxCKtBSvHI0rimFGNzXR07OXeZ+6nHMb0yDJd2/ZwxryTAI+ucki3jtnR10FTbghD6hrJGY++YoJKPIY2jsAiKRpDb3+Z4S1DyGQCevr66aaEHFLL5u7ddPX10lqbI+P7GAEy4xGGGqVjuru7CVotY1uHEFhBFCZkI8vkYaNQQDkq0RX3s7VjJ4c0TmZUSyvZ1PU20DB66HAUgvaeDvpsyN5iNxpoqWugOVMgLHYj+kJG1tQjgB7dT1fYi1YpQzhOGObnGNHSQsZK2traWLp7B0lXD/3FLs46+VPMbBnFhNom2ou9tI4aRlgq89Kbr7DSM9DVw9D6GvafPJuDJ0/jvseW00WElR46TDh41lya/TzSRHzqqCP48CHzaC7kyQNSCb5/8Ve58g9/5I1NW5k2YQphqczzb7zJSqFZ1t9Dbkgj86fN4og5B7Pk4eXsFRY/dRkQIt3LUii6xDiak3UuwcJJtQ+sP/jLa/d/eLw387v/hvH2/sng4TYlp98XxwnlMKmekLGQJMYRfasYg0rPQaGUn4IEPCr9hSS1dTY69Zsxovo7KT2k8NDaMcIrpmQu8yLdvAfMyrS2SOGlrHRZfR0pPQwCayXGSDwVVP/OknJrUO7ElBJJjYEosvT19YNVVYDCP36yK6UDSRxpJ6kTu9c3llQ3UDpDOUsqCTNwDSxuLhxj3hnVeSpIrcEHfqZNql9mBUr6CJQztUvnWqCqvx/8XFJ4KOmjjZvbyt+ZFJ3o3ocjf7pA5uZQIMCKqpdQKdKU0lf+ogAAIABJREFUowFDxUoDuvL1l4L9u/1mH4XqVBzUGlElPVeQhVpriibkD3++j9se+wOrtqymTMQr297k1gfv5E9PL2NT9za8rCt3CeEyqSTSZMly8NSD8MmwtryJNXs2obOpyWIcI1BOET0KGTVqFGcccyZHzz8GKSXbt25j1qxZTJwwhQjDG5vX0K57eX1nG2UMQ9UQDps2j9qi4oCxM5g4dCwawyvrVtFrykycOoWzjz2bs079JOOHjiDu6WfSuPE01DaRAFt37kAoWXWxDTGs37aJGMP4xtEcPn1/Ct0Rh0/fnxktE4mAV7esp+jD6m2bCDG05Fo4cd5hFHoiPjB+GnPGTqWM5fXtG+k0IS+89ToRUOvVcNL8I6jr0xw4ZjIL9juQMvDyprVs69iDCDxQkjiKqM8VuOi0z/HPH/kcZ56wiLogx8ihw5g4fgIeEANRFHLgnDn808fP45tnf4mjDp5PVnrMnDaduroGNOBJRblUwgqBynrOsdfz6AKKMqC+pZVxo0fT3NSMwSCVT3OullwQMHf6VL577pl84wvnc/zCI6jzs4wfN5HWIcORQBSl69A4wvxg9KmwJrWBYR+Q09vXnBvvrbDwvsmk/qMhcOUvpxatCMOIIPAoW43FUMj6CClJUrSaToOXFGCscPwY4RFGtmpBL1XgeluVIGAlxoLWMm22u8wi0elz6oEMo/Ia7vAskAri1OtKG6cI7fsV9FgF481AZiJcQ9+VKtO/0xDG7kTe1+dKjV7V0fS/xpPaBy5IBUU0IGuTWNCJIUkzQyklnhwg/ForUL5ESCjHhsB3Ej3W4CR+bOW0B8rziRMQ0glrKs8nSnAW4zrNymzlurhArSRo4xEnFj/wKEfu+TwFFvdacWzSkqu7fnHi5j8MKz+HSstMa0gSWy39aa0HgpuoHEZs9Tq4afjbPFEccOLdT7MVsrTWllAkBC2KstUkGUGIxdb6qCF5+jIRkXQbkxcUiK1BIaFomDRsHFPqJmAxPP/mSnpMEen5oEOUUAgr0DohE/isWr+agycewHQ5mbMO/wRFXaRWFZAYnu94lRe3vI43qoYV619l1vRZ7OdNYtH+x7FgxsHUBTXU4NEWbeGl9StJCoaX1r3OQZPmMoYhfP7Yj9HV30lLbQsKyWu9G3hr2yaE76G0IySLXIZn33qNhRNmMqNuJJ+ffxonz5xPS90QFJJV5c08uGYltrmGVzet49ndb/CBITM4bebhHDV2JkNrmhFk2Egn97y2gri+wLrOPSx962lOnLaAE2cs4ICRE6kt1JEVOfYQs2zlCvADdGIx1pDJ5tnT0cmrba9xwvj9+NjMQzhs/Gw8LCPyNYTA0+tfY2NvB11vvc5RRx3FVAp87cOnc8aC42hurKVeePQBj7z4AmXlSsrlYojxBXc/9xQrVr2KjDSeVci+fg6dOoVzTlpEP/DDm27kxT27yGbz7OwvMrmQ59sfOZlt8xfQ3NhEbVYQAfcsX05/GOFlcySRTg+0gB1kMskA127Az+q9PdRll1122f/2m/ifGA7NptNT8YDEhJQQhRrPdzV1KSonVcfJL5dCXF8oIYoSrIUwrPBuNKVighAeRgviyFAuJWAVxWJEFBriGHQiiCNLEjvdu3IpxmiJTqBUjJFCpRufoL8vRGtBFFnKZU0YGoRQhKEhCjXGQFjWlMsJxkjKkSEME+LQkCQGoxXF/jJGC4y2RKEmji1RkqC1IRNkU2XtalR72yy5TVYpFwwH2BX78n2MgThJxUXfsaFWtthU5Vq4forLBiyJ1sSJJooT4sQShoZSKSFJLFFk0AmEYQLWZZJGO13FODLEsftKEkMYarQGnbhTZOXvjBHEscEYQZJYwtCVW8NQE4YuU4giQ6kUE4ZOM7BYjLAWosgQxzFxbFHKIwwTksRQLieU0utmjCGODJ7yXcYqJFKq9HCQnkJT2SO34FzwVUowSOEt7elZ+inzXPvL7En2IjzhpLuqhxCnSCHSayOrmw1YYYmJHMgn8dkV72Ft50Z2lvcQKgO+IE7Sfp7VTrDW+Mzffx7DVAurOlfz5JrniGslITFGmCooJ0kSsn4WozWbN22lvrWBukwjgQzooY9nt7zCvS88wp6gnziAMIrZuGEzDXW11NbUU6NqCCnz1t42fvf4vWzo34HJ+xTjmO27t9NQm2NYfij1mVrKaJ7b9gZ3PraMXbZI4iuUdDD8WECiNZvaNlBorKGxtoamTBNlYOXO1fzykXvYUuxEZzyiOGbjhjaCugzDGltoCZqISFi9dzOLH/g9b+zZis1nEJ5i/Zq1iIykeWgzLdkmjPRY17uDm+67gxfa1uLVF4jT81egPMIwpG3tOgpBjqaWFhqzebJ+wO5yiQdefoElD91HMRD0FvtZt3otTXUttDY10ZzLkQjJ2s52fvnIUu55bgWmthYtBUJ6SM+nP4zY1dfHrv4i7cUS29vbqamvY+ac/dnY18tdjzxCp5B09fbQ9tZqmpqbaaxvZHh9AeEJ3trdy8/uvo8HVz5PUsgTAb6XAW2cwSOVpZhag7idrqrXpwAThswaO5pjZ0wiYyvb4+AA9r9XAhT2/wuh9L8wKh9OA8X+KC2/qTRVqZzmAWHwfZfai1RLzRiTlj2iaurs1BOyVc6UFL7b+NKGe+V0nc2mNfVUPgmoSixVvgaj0gZ/XzmFVySaBvMYBv+N5zkUoPJSdQNpiSNNJuun9ehUYiix+L4rWyUm7ZeZChTdDpolJ99jrSHwLbmcl4r5DCacOkmeJIH+UjJAEqyu4Xcu5moL0Op90Y3W9eSkdJ/D9xWlUuia7VKQJHqfORtcvqh8XymzOXDKgKBtBfBS1cDTGmMMhUJAuawHzbXrGVoj9pnHwaAJz/MGBIjTG9ikduJCScygm1lVTqfWEXVdyI8p5Dx8Xw0KUrI6m3vo4ro3b2FVuBZyksjGOMdXV2I2KfkVJFI7hXAjnDCb1jGBDfDCLFE5xvgWP+8y+TCO8P0AKw3aFLFW4Ns8eVMgH0qEsXRRIvENUQpFtsJghHSoMCPwrYctJXjaZ0htE3V+Lb29vezt7yIMNHHWqbbLWOBHHn6fZEh9MzX5HH1hP7u7OoiUQWahbBIS4UFkqSkrRja0oHyPrr5e9hb7EIUsRRujPUFUKpLNZkmMgNgSJBa/nDCitoVskKMURWzr7CDMQFDIEpYjTJLgIbHFkNENQ6jJ5tHa0rZjK2HgYTMeCQJPKkQxwosNddk8w1uHUCyW2LZrJ7HvkWQUobVIL8AmTm5KaAe3l6Gm1gsYM2wkYanMrs5OOsMyuqGGUhKRtSDDBFnSjGgZQn1tHf2lIts72+mOQ7z6JvrjGOs59XpPO7nm6ppVQSowm1AIsiih6OrrpyhdqdAr9kOxxPjhw8lnc5TLEbs7u+hKYkRNLX1xgvADsM5mXCRpR0qkqjt2YO05nU1JBoi7O/nkYQv44cdOoFY7qt6+Ysn/eyXA9225rwK3FoLUwEwQhjG+8kE48EKh4NHTE5LNZlFKUi67jS8MwzSwCIyOyGZzeJ5Mm+cCITzKZQdFj2Pn9Ku1rUKkHczcI0kGmy161cdUSjoViabK+x1sbOZQiQ6soZNK4BEpt6dc3aC11pTLEWHoApZM5Z4Q+9pQ/33jL2t8VWDT7jMMgAIqzqiVPTubVfT3RzQ1ZQhDKJXiKiR88HxU5q9yGPA8F3zj2B0aPM/ZUwSB72wqBh0ScjkXoAZDy13WYMhkApLE/c4THiYt/wohiaK4Cm1PEpMCaqTzW0prepaBA0XFsvyvHQ4mMiCqO/Dvvnwray3aUm2ESxziLQxj4myEyDvEWjkpI1FkMz6JNugoxipHOtZS0Z30E/qCsNSPyucpRSHZIEeU6DRnc1lbAqAsssanP0lYF+7E791JoALCfIKXCZz+orFYz8egMY0+68u7kZEmNhqvLo+24NmISCTYjI9WUFSwuncn0lMYKbC1itCEeL6HThL8bIZIG5TnERtNIgRBkKEt7EbF/YRaIxszDq1XLuJLj2whTzEK8ZtrWN/bgV/uJtGuBOrn8lhjiIuhWyc1GcpxQikps23bBrcG6wsYJVxWbgVWaywWL5uBWJMAcSApWcu2LWvIZHIQBMTZAv1RmSCboVguEWQUIhuwrtSJ6e1wB9BcBpML6A0jF/yMk9lCp2Rb4xDDcWKIFWgp6I5LiEighEL5PonW6EyeIFfgzd4e6OlGJAY8H5Gvo5RYVJBx4rhxqk7iVhBG2BSOrvZZZ5X/v5dzlfdWh+x/YVQAEpWNDynQxiG1/u//vZLzz/8c5533Wd58az01tT6lckR9Q472vZ185cIL+dWtv8QKDRK0jUlMjLYx+RoPKzS19X6KLrOOSGljCrUeBo2fUWRyEMYltNVoGxNkPZQv8AJJNu+BNBgSMjkJ0pCYCC8QIA0OQ+GQb9Jzp+A4CSkUsikfyUPrmCuv+iGXfe+7WGEIAoXWSQpP/ceNdzRkrQMZGCTaulikB5ewbKqT6Au6ejp4c/Ua6hoCnnpmJTt376amzifICrSN8TMCoSzZvMKQUFOnCLKSXEE5lJ4PXiAp1CqCLOQKHtID6YHyBYVaRV2DhxWQzSsamnwMCUHWzVltfQASlC9RvkR6giDrka+ReAHkCj4GQ2IMQrlynGHfm3sAEVUJLH8fSmrwPA7OOu2AOODAz4ygXI5I0rTY4SwcKEQoTRj3o42T8rImQOsMYSRIEMQixqsJiESMDTwS6aFFSizWzg7DFxITJg6ynPLICrU1aGnwsh5hEiKNxUMgEoPyJSEhtiCwtRIKikiHCGmJlHSuvtaJnEpfIjIK4TvYuBHaHdSiEF8KfOljE42NE3wh8KXj+cQSIgUEHuUodKjLwEcrQV/kgnMSG4QfYHwfm82AH9BbLLmg5/tIzyd0zU3wPFQuh6wp0Gc13aUSwg/Sw6EgNi6zjIwlMhYrFREg62pIsh6RggTj9DuTGKUE0heUkggbeMhCFpkNsNpgI0PGDwikIINAJhrPd0Ejji1C+IjAI5EQmRihXHDyvQwmtIhEYrQgNGBzeZJMFpPPY4MMYSKRIkAnAh05QVlPeK4HVUEdV+9N6cqAb+NFvSNQvUd4U+/Lcp+xCpk2362tACI0mYyiVIqorQ144P5HuOqqq7j77rtZsmQJ4BrzL61cyfEnnMDOHTuYOHkCd999N0IItm/fXrXfOPTQD/Cb39zFbbfdxtSpU/nOd75DuVzm+uuvZ/PmzXzkIx9h5cqVHH/88dxyyy00NDSwcuVKxo0bR29vL9/85jdZuXIlmzZtQgjBzp07ufDCC3nmmWe49dZbmTNnDkOHDmX+/PkcefgCHnzwcdavX8+CBYfw2GOPMWbMKG666SZOPPFExowZQ0dHFxs2tpHP1XDppV+luzup9h7Yh+0ELoC4cl8h56ULe9+038I7yn3V+R4E74fU0mfQ1Rj8aGsN+bzi8Sf+zO23387JJ5/Mddddxx133MHKlSvJZDLMnj2b9evXM2rESHbs2smEceN57PHljBoxEukpRo8cRWd3F+ViiY6uTjr3djBpymQkgslTx9O2fgtvrn4LYWH4yBFgLLvb97DgkPls2NjG2NFj2Lx1C7WFOgyahrpGdu7aVVUcqa+vZ//9DyAIgtQd2COKkmp5V6dT5ygHptozqihDYExa7gvw/XfCIazV7BGd/PjNW3gz3AAZQWwrLrCOF1WZQ2EE6EoBNuXVpc+ojePDKOOBTjAydkAV6xPGGiWzLqsQPp4EYUoYk2Ckh1AZSsWYIMhg4xAJCOWTJBpPSJJIo7IO/p5EGt/3SXClWw9XR0q0u5G0dQe92MT4UiG1y+gjo0Gln8EIROLKtVpbgiCgHDlTUbT7PEliqnNOSkOQ0ktfP0OcJJCq5VvhMJlUvLQsSM8nThKsFWnJOKUpkEpOmUpJH5QXuDKx79yI0YaA1Pbd8wjjGD+taCSV0r2n0LFBWunmyfMQ1qKTKN0rnICzSH3sRYokjdKqhyTt0QoHEvJlDm2hnJRQgQIpSKIY3wSgSXl97rUTmxCLtPytjVMjMV61QmCtxcertilcabjiYOyna8lW78/AWpLuTj512AL+9eMfcuU+Nfi+r/RZq1vE4P/+t4/3Tbmv2vYXA219hJPyMYnG9xRx6JrLvgdtbeuZO3c/muozXPR/Ps/evT38bPHNmDjiN7f+ijEjR7Fhwxp+sfhm/nTPPdx3333MmDGDww/9AJs27eQn19/AjTfeyJo1a+jv7cP3fXzl0bm3nTtvv40oivjFLYv5xje+wRe+8FmOPPIYPnf+eaxcuZLFN/2MUqnEggUL2LNnD2+teoOHHrifnTt3ctKHTqCtrY0333idp558grWrTiEIAu66/TbeWvUqGzZsACw3XHct//qv/8prr7+KMYbHHl3Oqad+xJEV4xDPKzBghjYwSxV+sPwrT1FuT36XpZqmA0q8G4Ko0pfTYBX5bIYVTz/F66++wtKlS7ntN7eyfPlylFJMmzaNtrY2PnPOOdx8yy3MmDaNlS+/zPAhw1m/sY0vf/ELLH/iCWoLBZ559llMkjB85EiyQcDXvv51dOzmeduWLXzz0kt58403ePKpp1j53LOsWbeOb/zTP/GjK6/gyMOOZE/HHjrbO3lt1RvMnDmTUqnEW2+9xU03LWbY8OEoJdJe3yDOV2X+LFWIupsX63oCwuw7xfsMg1MHEQP9LQDpvIZIOWPSOkQoWqDS53LVIYXVaRs8PWtYq52wLB7WODMOpXynkCJl2n9LdQJRCOthYkPgSTAaKySatF+ppIP5K0hCZz8vA0mMRQlnax9rR4zGarfRCy/d25zBImnfQ6VAJZu4sqZQqSqHskRJnGZY4EvlgqrnKAJWWzzPvX+TWDK+g8ajHG1BIRDGZQsGkFIRJwkq7cF4OCVzicIkJi17OtsKJX234WrwtOvRKSXROO1Cm7iyvxIu+3RBOQ1eSUqHqFAqEOhE4+GjSctqOu1RakBIEou7xsa5LmhrEJ6PNgaTqtIEMkjNEjW+CNxy8iC2CYML9L4VkAgMHhVfuEpJXFjQxCjPHTglNq0quvq62Pfk6Pq7VuLZVERJQJSEKE+hKiHibVtF5Snku9/9/9DxvglS+1SirK3aqAwGLACplxEccMBBLFmyhBdeeI077ryNrq4udu3axfDhw+nobGdvxx5ee+01zvz0p0mShFwuRz6fxx3w3ELetWsX3d3d5HI5XnzxRR5++GEmThxPV1cXtbW1DB06lPXr1yMlVf+qc889l5kzZ3LMMccQxzHPP/889fX17Nq1iy1btjB37lzWrl2LMYYpU6awbNkyfM9jSGsztYWaFLwBO3bsoFjsY+iIkSxZsoTPnHseQjhwQeWEuq+K919aan+fx8y7BajqKwqBSu1RGhoa8H2ftrY2nn32Wb75zW+yfft2LvvOd2hububaa6/FWstLL73Ej666iiGtw/jjH//Ij3/8Y8aNG8dxxxxDf38/Y8aMYcWKFfSGIdf++78zfPhwzj37bFasWMH8efN45qmnGNraysaNG8llMjQ2NhJ4Hi2tTfz61l8SRRH7778/TU1NPP3002QyGRzBekC+yvk3/S11/AoK8u0/AykkJu1nmcSCp9A6QoqKc/IA/6pyuEplEatoLYEr/bk4VcnCBsqPA5YfmgFXZQfpcMGhcjQ2VRmgxFp0kpDBcdSMgDhK0EI65F05IWsFRvouo5AeSoInPKJySCCdVYT0Umh+pNHa4mczqcL5/9vem0fbUd13vp+9d1Wdc+6ge3U16wrEIAmQGASSEGBjZIONMcFJDzF2ErftkE5nPWR3VufFidNv2V5ZWc5KPLTdxs/O69V2iMHGE50OGAxBDLJoBiEkIYGEQLPQPFzpDufUsPd+f+xddc4992rGSMD5rXVVV+dW1anatWv/pu/v+5PEaUKGq98KhIAMTKopIUmNxlhBOSoTVxOnnK1BKF8FF5So1WpIK5whpB1IRZsMaQzoxNU2YgrwUBQEvrOvU6gGjVaKMCyB/8xKiVKKWjWmFEbOiypFZFjiJKMUlVzX4UxjhEXhFVSa+ZyzUzoSB34yqUXhIOJCCbLEKXudGpQKSZLUAUQSjdWaQClqSeoiHf59cY/H933R7jnLXDHhQta5cdQYKm5g5iRH7kqf08zbSRljKCtFnCYEysN6BISBqh9/hmNt7z4IOjhEmZC5W+XCVx4NBpCkGb29vYwd2809P7qXru6xfG7x5zhw4CDGaBYtWsTUqVP52Mc+xoUzZjBlyhQ6OsYwY8ZMJkyYRFdXB1On9nLvvfcWrd4rlQoHDhwgCEKuv/599PZO5c///M9Zv349F100G6UUM2fO5JxzJvPII//KDTfcwI033siWLVvo7e1lypQpTJ06lVtvvZU0TZk5cyb79u3j8ssu5+abb+aKuVfy4Vtupru7m/e97wb+5w/+kQ/e/CEWXn0NV115Fb/zO//Wkd1eNps4sYRh0JTcr3uXYAikbAhP5WaUKPY7NgT9+JIXugZKsWXLNvbt289f/uUX+NKXvsyFF85gyZLHWblyFde9570YC3/0h3/Eq+s3cMnFs/npT37Ggw8+yOLFi/nO977HNddex+Ej/UgVUK60sX3HGwipQEjSTNM9toc9e/fROaaLe3/0YzrHdFFpa2f3nr2sX/cKzz77LNOmTWPp0qUs/tyfsmv3HiqVdubMuZSBgUEWLryGnp6xrtTAWA/fFyjV2EtreE6qvskh6KFj3Rg23m5ch4hZfuBl9maHsApSj7CzQvi26wJpXDmAEaJAEwrvvTX2nYLhoAtbLFr1721Urspzt0mLq5GCwhoPRYhMLNIIlHCeWRCEiNgyJpFM7pyASC1ZLcWiwAjMkKZiAyZ3jENXE4wVmCSjt9LNGFnh8OCAC7VnHrOoJKnW6ETTFpSxQzGdKmJy13iSwZg4zQisorfcxRhZZjCOkSpgsFolikqUVISJU7pKbahEUwlKjC23M67cicogMZqayUgFhAjGJJLeti46VES5VEZLQWJSCARGuoSgttYBOIRFSenYG5KYchghjEYp6UKXDR5UGIQOmIQkCF0OU+vMhTwDiVAK48O4xrgwrcRSjgLSuJbDGZwhFAQuwmM9s4zJX8vhhooFlw/HuG7YuOeYe5XWL3HW+zuOidCzLEqB8YCkwBqoDvK+uZex8MJzCI1FSN/ivtEwFfWfhl9/4/Kuy0lp6yDowispYz1CzMO9oQ5jbmvPi2ehNugg0uDyrcZYgkCQ6vr+WlvSNCXLMjo724p8V7Xq4OClkqMDygtsk8Q1J8xb1Ych/Pzn/5sf//jHfPe732Xs2LGFG+88DqjVYiqVkmPBUJJAuM+r1aQgqQ1D11I8bx0RRZL+/pjOjhKD1RwZlyPcmhdZF4YrB4pKW57xGJmTilOo1bLiBTj5J5J/q2FoaIADBw4wY8aFvPLKOnp6etiyZQthGHLJJZewd+9eJo2fwM6dO7ngggt47LHHmDRpEt3d3Xzmj+7gq1/9Kt3d3fT09DA0NESWZezatYtqtcrChQsZGhpiYGCA3t5eXnrpJY4cOcLFF1/Mvn37iKuD/PznP2fChAnccccdVNo72bp1K2mqufjii9m6dStTp051OQYfpgFQHgWmiu7Gw3NxedxUYLA2pb1SIQxHjpS2GYfFEP/w+o9ZcWgtWZtGh5CkOdOIX3x8yYP1TSZdX6kcE0jBTgG5kpLDt1YU/6/v4xc1KxA28J6ZhyobS6AlUU1gtaWWaYJyhAkVkZbcNv8GJnT2YAPJo089wb7aIKVKGdMfc9vNt9AetnGg7yD3P/wgc+bM4T2XL0Ah+fXLy3lu7WpK7RWqaYJVEiskgVQkA1XOGTOOj970EahpqnGNn/3yQa6cdxXXXnolRht++cRjbNu7i0pPFwf7DlE9OMBHbvwgCy+ax7f+4ZvMnHkRN3/gJvbv3kff0AA/eeoRkkgiwojqvkP8h0W3csWMi+kb6GfPQB/3PPDPxEA5jBz9VpaR6oyo3Ea1f4CScAq1o2sM1WoVXUvIjCbs6KCWJoRhiVBF1IaqDs1bSxxCtFxyofUBB1yJtSGqlElSTblcJoljQqlIhgYxGghDgnIZVSozGCcu4ChE8epJW3+u2gqsyDk8DViN9M8PG5DRkMu0LoyZ10tZI3JMk+s3hSTMYioDh/jSH32K2y+/iJLOCFWupMK6fXqG5N2npIxLouZKyvpQjlKSNM2KokyT6Tpk3GY+xFOHoCvlqEcUuWKok9BGUeSKUD2VTRAEZFnS8Hs98Q6OH9D1SFIMDg7S2dlZQNHBKZqcXT0/JldwcRx7BVhycGprfLFuVniG1ghPNZPDtHNoN574dviIvaVKyuJboyuq1SqdnRXi2IFYrIWhoSrt7RXi2EH5BwaGGDu2DWnhV796gtRoPvKRm0gSinF1Y6pQCvr7a/55uOfZ1lb2nIhQq2k62hTbt+/GaOjtnUxf/yDt7e3F8wsDRRxrR2OjJNa4pH4Y+lqiZiV/kkoqMyn9MuFnux9hycanSLtStDJkmUWqEplx4R7pyXhzgtDA5FyJLkhXp2JSR1VOw2HHLj9hM+1an9iAJM2wgW+tUk1RNcPsiTO4dOZsBo3m2ZUr2HFoD7POvZDfmX8jP/qf/8g1C66h0tPF9v6DBKWIKLacM3EKP/35z/j0pz/NS6tWM/eqK/nXpU+RZAkf/tDN/PD+n3JQZVRtBrWUSIUYKdBZxhUzZjOhNIa1S5/lM7d/kl8/9yyLbr2Zf/r5T5gypZerLprDi6tXMfuaedx9993MnnI+n/g3/x4L/L/f+Q4f+dAtdHeO4fHHH2dn/yH2hoYBZdxj6a/xH3/rdxnad4hfPfavBO1lps+YyaRJk3ht5RrOP/98NmzbzIJrFrL0iaVcf+17mNTdw8rVa3jhpVW8f9EiZk8+F2MMv3j0YS664lLyz53GAAAgAElEQVSWr1xFd3c3vVOm8tq69XzwxpsoBSFPPf1/iMKQD1z7Xmq1GivWrEELaO/o5Jnnn+Omm27i2WVPc/3Ca5k54yJe2bSRh596kiQMsWFI6qnarHY5SWHrRofxFXguzKeR1gCBD/EFaF/QII2s55atO869zXVGGGOhzSSMrfbx7S/831wzsYc2QOEQwFJEx36N3wLl9a7JSckchUVuGOTJU1lwr7lckvtrGAZFbilUleI81lo6OjrQOmXMmHbQnnYojqlUKpRKsG7dJpYseYLFi++gWoVyGYwJfb6KwivS2v0+OBjT0dGGMdDeXgIgTZ3L72LWJVf3mlu/0tVDKSXo7CyhNdx113dZv349f/b5v6C3dypJnCGjwKOjwBqnCJQSRdFrXn90AqNHrqiKufkmTc687imzGR0dFZLEweTzOqlKpcLAwBBCCPbv38/YsWPZsWMfNtPcdNP72blnH+vXb2L69OmAu69SKSKOU4wxtLWVqdUS38gwpFZLsNZy6NAhyuUyJisxfvx4yqWAoaGsqHWKIkF/f4rRftyFYx0Jg6De3VjmrU1O3c5zSC/J9O5e2nWFgcyQ2oRQKNAuhZ9ZWySqDc76zb0pGhQUjJYDPI4oSWYzlFUeCQZZkqKAcZ1j+cC863lh+XK6Jk1i2sTJ7Os/yODgIBaYPfMSzp3YS3lMB79a+hRDtSp/cOu/Zd+2ndjU8MbmbVzUex70xwwe6ae/NkS7CBlbbueNI7sZ1zuZSeUusiRhx97diFLEq+tf45WD/dy24AaCzFA2glDD/v0HEULRfeVCtm/YyNr1r9AmFDfOv5YnH3iYqxbMp10EDBzoY2JXD//m1tt4dec27nvyUdo7SsQmcwo9Tpl3xVymnTedTVs2s3TpMhbNXcD8CdMJpGLexZfy4prVfGjuNcyadgEvr1nLv/vQh9m9bQc3XXUNq554mve+972MD8pceeFFVPf3MW7cOCb0jOPSSdPoLLdz+PBhfv/Wj/L6qxuYEJbZ19fPjVddzZadO+g9dzr9O/dw9azZlAZirr98Hj/9xS/4rdt/l74jAzy1agVCBQih0CJHw7pnXH8L/dyxEtFggBi84SQE0ggXwjX1eeNSWh7QlE8TCyZJmNBRYfrEHr9v5nJtwhWkDwv5FV9+ctPsdOQdr6RypTTsswb3NWc6yDJTMD1IKajGrp2EChxayFn8UC5HPPzwI3R1dbJt2zb6+o4wZswYfvu3f5sf/I//jxtvvJG//uu/5plnnqGjq4MPfOADfO1rX0MIwWc+8xnuv/9+tmzZwo033khPTw/Lly/ni1/8Al/72reYNGkSYRiybNkyPvaxj7F69WpuueUWHnroIa644gq2bNnCvHnz+NnPfsbtt9/O3XffzYQJ47j66qsptVW4cv48fvjDH/JXf/UXVNorBVS6FCnS1EFdTWHwC8cirk99gT0ZMEVjIXKzpGlKFEVs2ridam2Qjo4Oent72bp1K1EUMHXqVMplyeLFi1m8eDEPPvgga9eu5Rvf+AZ33nkn5XKZz33uc8yePZvOzk5ee+112tvbaW9v58477+Tzn/88vb29vPzyRi688ELa29v58Ic/zEc+8hG+/vWvsH37bvbs2ePbxLtQY5JkXHDBBZ6DUXkGDDcHBDjlZcwJKvlji0JwbrmXaR1T2JBuREiP1jMpyoYIIciERUsLtu4RmWEz+9g1L/X/5/v53kJKFoXQSgYIo9HaoIygvVyiqmNWvbSWcvdWbFuADBSHDx9mzdo1TJw4GZEZDu8/yKRx4wmiiKwaE6mApFajvb2dId99N40TlJAkaYoxlpIKGNfZxZzpszh8+DBv7NtHkiRUjODKy+dy2ZxL+ckPf0Slq4tQlQgyS0ko4jhl0qQpTGkv09PVzYXnzODAtt1cOHk6s86fycpX1rDk6aVEBPzJ5xYz9pll7DrUR9BWIcssZRRrXljJEy88Q7mtjbh/kHUvrOI/3fZ7DCRD7BnoY/ljv+ZPP/s5qCagYfuW7XSX2hg80MdTTz7J3CuuQCcpKtEsmr+QtkqFndt3ML5nHHG1ytDBPnbEKSGWCBBpymDfIdLDR5jZO43KDe9HDAwxa+o0dm3Zxq+XPMHlC6/m/HOn8/jzzxFWXO5IeOSsLciNIQ/C5Ug/Yd0SrguAhX/K1iki5XNUeZoy96DybSQlVGtcO38uE4AAV5djMB7U4xF8jdNJnBqI6lTlXQGcyBVVljrEEFb4FhEA1rfZcP/P6Y4q5QCduSOthTAIMNpSrkgefvhRlix5nH/4h+/R1dXNCy+8QF9fH0888QQrV64kTVNmzZrFa6+9xr333svcuXOLlvIbN25k8eLFfPe732XHjh18//vf59Zbb+OOO+5g4sSJTJw4kZdffpmlS5eyZcsWFi1axLe//W2mTJnC8uXL+ed//meWLVvGhg0bCMOQLVs2s2LFCo4c6eexxx5j06bNfPrTn6Rac0g0JaUvFBQEIUXIT0jp8lIjuPsc3U6gXG5LDPtbfWJq68bzREGoR1vMjfd8qtUad9xxB69vfI377rsPrTV33303jzzyK7q7u5kx4wLWrHmF7du3s2HDBg4cOECapgXycdWqVTz00ENMmTKFH/3oR9x///3UajUeeOABOjo6uOuuu1i/fj09PT3s2bOHjRs3MjQ0xDXXXMtnP/tZVqxY4UJEO3fx93//96xbt55XX32VG298L0lifNG3KOiQpBSO+HZE3ONEgRP5sBqssJQosWtgD1sPb8dUwFqDNtp5TUWtlF+gfDLdGc3StwRvHuecnql4AsM/x4X8jEceSusRZ9LNdZ1m2NQw+8JL6Ro3jlmXzSGTlu17dzB+bA/zL53H/l17mDh5Ii9ueJnS+C7GjOtm68bNXHfdewjGtHH+zJk8+vgSxk6eyPRZF3LO9HNJdMZzL63ClAP2HtjPq6+sY9sbOzBhgNaGcyf38skP/B6bdm6k1FZhV99BJp3Ty6TeKVx++eVs3raNg4NHuGTu5bz8yiv09R+h3NHO1EnTWLt5PeddejFXXLOACZMmYQLJkVqVy+ddyaZt2yDTXDHzYiZPnkyModTRQUdnJzcs+gBrX1lLf3WQ3YcOMOeKy9m0dQs9Eyexcec2ZKAY09bO5XMuRVu4Yv48Xt+2hcnTevnp/b9goFqls7uH3fv20NbZxd4DB6hmKQjJ+PET2LZjF+fPmkVsYffefdxz331cf8MNLHvmORa+5zpEpcKC913Pg0seZ3dfH7JU9rlz4WqsyMHjdYCMkQASkYd7pQPV5MXgylhXs+ctciMEudMvcJEQZV2NVFTt585/91FmjOtGmZRIehJanFdmc18qN+6FJe8d/VY4VO94JZUDDzIPIrC4l9NCkd8pSEH9Zw5YUGcTd4WajhG5UlE8/8KLfOu//3c+dvvtVMoRO3ZsR0rBnj27KZdLjB8/jo6Odqw1bN68iZtv/hBjx3bz/PPP0dHRzsc/fjuPPPIryuUSbW3t/OAHP+Ciiy4iTVM2bNjAxIkTi+LguXPnsnTpUhYtWsRdd91Fb28vs2bNYvfu3VxwwQUsWDCfnp4evvGN/8b111/P2J5x3HLLrZicow88D1e+qHl2buGQQm7C5guX9fcMgWxSUr6NeR7nc0oqZTSMT47cc2NfnCD/6/Af4RTmwGA/jz+xhL//6ldZ9vTTLH/+Wb785S/R29vLQw89xEc/egtjx47jv/7Xv+Kyyy7lsssu5Z/+6W7++I7/yMoVL/Kdb9/FmtUvUR0c4rxzp7N65SrOP+88KqUyn/7Up9i6eQsd7e3MmT2b+3/+C2pDVXa9sZOp06by+sbX+NY3v8XGjRtZsuQxPvrR2/jCF77A3/7tV/j3v/sJcnaOxjziSGlUAg2qW1iEcChGRzBbZzlxe7umhpEMCDsiXt7zOgOiSiYzbGCRwhes6nzsHRNC/iwcwa1qUE6OkskWdTFy2LZQUMY3zbQgUWACt7W+JYiwJNqwY9dues+bzv6+g6x9fR02sCRJQt++Q8yafQlrtm1g9dZX2XJkLzsO7mZ3336OmJiecybz1Irn2HFkP6+9sZXxkydS0ymPPPtrBkghVFghEG0RNWkgVGht6OwcQ1JKMUIQjGnj9X1vsOq1VzjvggvYfWAfT614ll2Dh1jx6loOpTXWbdvMqzu3ccAM8fz6Nby+aycd48ehOir8y+OPEocSUS6xdcd2kBIjFVFnB2MmjieVlpqSvLx1Cy9ufJUBZXno108yacb5LF29gmogOPfiWSxftZJrFyzkYF8fsRQMyYyJ08/lmZdWsm2gnz6d0ZelLHnmGXqm9tJzzjSeXrWS3YcPM2bCRMLubn72yMPsOHyYA2nM1r4DDIWKZ19ew7aD+7n46vn88qmnWL7uFcKODjKkM6Y9Gs/m70/uWcm60SJQIBRaON9YWpe/zItqEmMwyrXlcTl0d84USyhBDg6ycMb5/Kdb308noLBI4UojpMhpjUX+1SBy//2tU1LveOBELtpArZaSaoeAqXc4HREM9B+7rbWgHFcjtVqV8eMr3HPPL9i0aRMfuvkmnnriSUqlkE984hPcc889LFy4kC9+8Yu8/vrr3Hnnndxyyy18/etfx1rLH/zBH/DlL3+ZadOmcdVVVzFjxgz27t3P9u3bmTFjBocOHeKNN94o6n2GhoaoVqs8/fTTzJ8/H6UUn/rUp1i2bBkzZszggQceoKurk2uvvZYnn1zKHXfcwf3/63/zZ3/2Z77D72g5Ch8q8rcpjSxqa4QnLcVoSmFApRIymo6xQJxZatUYY/OeWCcqzQrNhVcPH+7jj//4j/m7v/s7vvSlLzGtdwoA/f39LFiwgD/8w09jjGHOnDn8yZ/8CXPnzuXjH/84G9Zt4Pd///f53ve+x/e//32ef/75wou97bbbWLZsGVdffTVtbW2ufqq/H2stn/3sZ1m5ciUrX1rJwGA/c2Zfyvr165k+fTrr1q1j7tyr2L17N3d95zuOXd7Urz83fBqV8bB5Ixz1jwuLuJ9KKSKKPMLK65s8r2SMAWk5Imvcs/lfeHrn81Q7EmIZY7XrlaVUiNaGJNWgAkLpCotlExdbXh9VZ71qQvnl++bEwPnfTOCS7MJ1qbbWghGoOCCpOVBPVA7RUjtnuyoYGqgStVUQZUUmneILjCCLMw/0iVClCBNrRJwRpwmyvYwohWS1GFWKiK3j+AvDCFtNELFBZqBrGSoMUJUywkLSXwMg6KigA18IKwQSR59UHRyivVJBGOlyZtYSlUtYKRkcGqKzsxMpBIN9A+g0IxTSEVREEUhXJC0RlIOQ/iMDhG1lx4YfJ7SJiA9f+z5WPPs8b+zbx3kzL2TGxRfx6JNPEnR0klqD0BAqSTIUY0xGGJUJlCI5MkiWGcpdnWQI4jShUqm47sBBSJakJFmGkAFhpQ2DItPWv782Z4RFFHVPDgBhPXIPI8FKMqFBGKQ2KO9NWQtEEdWa6+hdCiOUcfNGRSGqOkjbkSN89U//L37r4l4q1uWp0yx2LOr5RPVlCnhFmM+rtyot9a5RUsZCHGtqSYYg9JQspiGCNfqQS+ng2vnvDmAhKJUktTilFIYIAUNDNay1dHdXWL78JX75y1/y5S9/gSRxrT3a2iJ27drHV77yFf7mb/6Grq520tR6VnXXiiOKJENDrq17pVIprO1nnnmWF154gf/yXxZTrebM3JJaLcFgKZVKhCEMDaWUSyFpiodHK0Y+3eEfCCTaaN+I0GJNBhjKUUip5Opmhh3ilVSijW9BrwpLvnkqjZ6Hah5nhyY0xvDqq69yySWXsH79embMvIAlS5ZQLpf54Ac/SFKLCcOQtWvXMmnSJNrb29m0aRNXXHoZL774IrNnz2bHjh20tbWxatUqlFIsWLCA3bt3s3//fsIwZN++fcyePZs4jpk//zIOH66xeu1qvvnNb3Lddddx0003sX79Bu677z4++an/wLx58xg/bqJnUK/fU31uNIIWmpSvdbUmxmQoJShH4QhaJGstJtOowDVwrKmMrbzBPz53L5uynWTdgkGbYaSCRCO1IApKaK1JdeJIhHVd0eTnHA1yXkf7DVdW7ncFNvD7pCBMwYIe2ZKj5cExr1e1n3OyzbWjz1KSLAUlCYTEJD5foXzTzth1h1UIUK4RqLZuIU2yDBEqMizGuALfSEtEhrtnwGpvEFgHq46tJTOaQCoHeLKKMAwxmUYKga5lRCpARRG1OEYEijiOHZVSmrrF13fflIEitWC0dWFvbVCepSPDMYCEQkJqGeo7QlfnGIRQxDpjoDpER1cXibf2TOzqlQIRYKWlmroaKaUd/DuTIIOgQOM64wRU4Gi2ZBBhjGOGCIKo6KpbiMkJiEVdQVFH59r8RTXeODIurWEQqCDyfdMyAilQ2hIagezv4+PvuZr/5/dupRuIPBO+g7XndaT18LULXLsXQb2FOal3jZKyuF5B1TgDXIdWY6yjrwGOpqQarWZXJ+Pg6tXqEFEUuVoID/fWOnXnlhRQdWtt8buriUool8tYaz2Lt4O2O44xfKdf1/+oWh2kXG4rGCmq1SogC4Sea7AYkqQ1BI4JoVareUYJx302GsS8Lnl7dsfeDgZrMlQAlSgkCOSILp75MGXaUkszkmR4uKkOhRYnpKSsdY0FwRkBeR1Ymmo6OhzgY6haI1QRWqeUSiWfN5S+MWFKW1uEScFKizCCUhuYFOLMEEqJDCGLISyDTiCzlqSaYKWlUinzwAP/wgc/eDNtbSVWr17LkSNHWPT+6xgY0A0LuRxxT8PbqIhhaMnck3JWtaQShbiytKbW8saCdGGVQVulJlJWV9fwk+ce4EC5SrVTEYsMqS1oQ6DdQqQFIFVhaY9A+TV4Um6ccw+r/pzqnwssgSsWdXxMaLSvsQkcrZExaCxGWqySrldXahDSOo8gyzy9UgkrYCh2oJ2yjLDWEvs6RGNAGEuogqIsIIhCUm1cPY9nA7ehO2eIIk2cQk6zzC26YQh5GxcCBmtVKpWK41a0gS8FcfeY6oxKqUySuBIOYwWpzlwRrvE5PYHrvWQsykjHuCFdHZHQoIQsyjoc2S4Y5Y631jGFtJUrBUo4M5qgXCKp1ajIElniuo8mWUoQOLaXUui21grfTVqQZYYsNchAEXg+wZyvTxR8jq6Fiwu/Oconx0ngm+54Dz2nJbFaFuFAxy4hiUyGPDzERePG8q3Pf5YLKtBmXKjP4MbV1To0zFMBugGqEzR4V79peQcrqTpY03qLwBhHilpv3S4a9mqW+kKUK5OcFicncmysd3K5ChcWyjJXw5TXPrm2GllRQ9XY98iYPCQkvUcBQSBJkoxKpeQLhGOUChv6LQW+i3AMuBYSaepJLr0yjSJJrdZIfTT6bBLWJ/8lGJu4UF85ohIFLj/lknjFhLV4jjAsSQZDQ07pj6aUTtSTAooxBhpacaSEYYksc+EK6ZPFWZYQqqjo+4S06NRR5igRoG3m2A/QWA0yEC4sJi0Sz5wuApC+r5fvI5Uv8m1tAX19Q4RhaZhCcb83K+P6fTUq6lxJCaMpV0KiSBZ3X8DH8/yesW7RQ5NRIyHl1/uW8+CqJzjYqRkqa1JSpLCUrUFnGakWiCBsUDbDlVOdFml0DwqkL+j0e1mnpALjFutM+GYgKkBnPoSkJKnVjnXdqgL15eawp9xJLdoaTFRy834wJgpc3Y+29R5gZJpQutpCYQUqBy4ZSKxFC1/MmhpKQVjQULkIiO/xJAQIx5WXajfXAxFitcZoT3dmBEZrbGaLotowiki0VyiZi1ok1YRKWELHrkSBKCLTGol7d/G5agdMyCHfFiMFQiiSas31qfLvn5HKsb2nLjCWuURP3ViwFqshNK5YWGOJQgeYiNMUFQYFiAs/zvlztVYgrXApC2MwwtVSaec8Oe5FLZBWooy77qqOXePNtEapWqNXhXzzr/6COT0RoYE2PzmNcFySIldShQ1k0NBSUm+uNCopi6f1pZZY4jj1sE7VkJtqluHWcr4I53VHLuTmwml5c8IizyDqYcG8KDQIAk9QqskXtLw2K8tSlHJ1Ue5p2GKbv5Q5t1/e90gIWQA73HlkEZYEinPXH+9R7tMn0K2wWFKUgFI5oBQoZ/XXERdgPeehT6hmFoYGtbcohzclbBy74TJauM8WfaBcr62waGboQp+lotdW3odLIsmM6xuVJCl5c0KtNUmS0N5eQWtbjHl+LY29pOqekG64znqBda4sh9/D6Eo2B9+48xmkp5cKlaBUcsi+/OhGJWWNm5ouiOZYxYeoEZPxr9uW8ei6/0N/R0pc0aTE2LSGFAKhSq45oWlgTB8lzFcoq6Moqcx7YtJKpLFIlx5DS8hw7OahCjHeyBJh4Bb41FApuYiASV2RcSACVGZJjXWt7K2lJJxHRBC6sJ43csg0VhsC5RSDq+eREISup5MH/oQ44EgSZwUTubCuID1JMl9sL9A4pZTEueGosJmjW6pEJQIZUktirArQgqJQXxj8nAjIkpRIesNRBk4Jaf9dmePmy8OtEueRaf/cQ6mK0GsQBAwlMZGKCK3AZMaFFaV7DrnRKi0uhKscU32SuUiBEbg6x6DRU875+rznm3vEnnPEmbrOsLDWIk3g6qoyg7UGFVhCMjh0gBnd3fztf/7PXD6xgwhLZBICUXLRQum6m8kG2Lv7cldC7BgSZb3OqqWkTkeG+0i2eGkhiaGWujYTI5XU8OHI8yVhWCJJXKdTISgUgjWCMHRemiXvuOu+y5G4uhfL5bMcbVKlHBU5jjydkXeELVgwkD77KRxppggcgMPT5enMumiPhqgkyFJA1Bfy0UETjTeWL144lBcWIV1PnzASLh3frKSoe1IWZ7GlCaRZA7T9uHVDzcAJUSijMAzqYwKFQsmbG+Yt6Ituw5EzAqyodzLOQ4eNlneSJFQqEdqH3LPM1cZp7zUAnlLK5QkaDY3G+2kM8+WtOOrIP1koKAAlXTi2HCmChmrE4mzGj6lP4WhhcD2PHbFojRoJmhcOvsSjrzzJhuQN5PgIbWqkWYYM2kniFKmGe3Yno6TcQDUS5cp8yqGFo9+R3pMOrFOIqcV7LEER3rI5y4V2Ck4KhfUs5SZ1BfMW3KIu3S0L7cLRcc3lbgIRYDNNagHpPVvtrjMngM6MRuQs5N7w00kKQBiWiJPEhcmsIdUGhetLpWsJQih3X1JRTWLaShV0Wjc4i07OXvELLTBpRmqsI4BN8/ntlGZu9ErpGk3aTCNlQBC48KPMuTFjQ6AUxis/gevAW/JNSY0x3sNUaGuKueejrgUJgQMv1JWU9s9VGhfm0xIXBrQSjEUZd30qDIhrg7QrS3JgF9fPnMFf3vFpLuquUMJSJsHoDCXaAFEoKYvz1uope08K4JXUcbIkb6q845VUseAUgOucA88h/fJBbz4ul0YPyoXwfNv4Bmu8DqzI8yQu3FdPqFtXIOlftiLO7BdoR1RKQX0E9XBgLlJSeATDch+iriCiSJGmeX5JNNR/1a9jtAQ/wiCtQUWKtrL/zjx3cpRwX/6xFZAkkCQaY+2wb7ENi97RxNo6AKH+mW24PzFiLIwxBMqRxyJlAW5pVih5SLZcDorQZ3M7emGNp8TSRei2Oec0mqKqX2c+jv4+/eqilEApUR9PP3YFJipXUtYrZVWfeVa7/yfEpKRsZge/Wv9rVmxbg65oRCkkzgSyFJLqBCvqTOlQzzsZ4XjbXERUusUQl2txdDnCo8CEVzY4JSDwreudRy+NRXlIdGYb7tdaxyHnFZi1vjWGdX2aXJ8nvzgbi5WC1Pc1Uj4HY4VE4TvU2rxBn0TizimtKyjVWrsuvga0V1BJkhAp12rEDbpEZxakACEL2jJlnHJJdYbNQ6TWFqAMa134X1tDQfSlhfOOpKJWqzkiW2PQHt0pVYjOMmekyrAYf60dtECFnpqMwLX1UK6Tc+BZ1tPYsaAkRvt96+uKC4HmCkp6b8orKOGjN/6lUq5gqhhXAYQGAu3qoLI0RtcGGBcF3P7hm/jkh97DeCC0hrLQCFKwAoFj1XHhwjqRrTNWoY5UbVgvW+G+35z4OYoFBoZiDPUEeLMSOO7w2GYlB/WH2bx9q+Ro328Ky9p5AwZMQhgGlKIAFZw8rDQfnSyDOM0wWUZm8GiuoFgkj378qY5Lrg7PrEjhEHz5fQbShYccrZZbL+vSNA8sxYueM1cDRdtvaw2JrWGU4DBV1vdvYsXmVazfvZVD2RC6LEmiDC2z4ouEqIeCDAI89x8mL+b0XAWFJ+9RdA2AisboQtEC5Gh5LePDT7l31gTkoOnYIrGPV86eMaG+ENv6+Wyj8VL3DE2DQhZAI5y+8MLzueHpgay1hfJt/D7scK7D/PryrrWNDazd+RvXBVm8/0fLDea5Ok3Dd1hbKCBjjHtOxXd4D8nmRlD9+dQNkXqeWWoFVpIqB9LBpJAklOKYcpLS29nOTVdfw23Xv4eZkzqIiqMzFNZV3Vnp6638NdRvuWk9eKvXMX8N704l5ScSgsx6I04btO8GZzyU03jLNy/cHn0rj/P3M7s91vULYSlHyoem5LDxOVG6nyI8Ad4bdNak1jpHzQLOqm/2UotzeP+i2d87G7b5oj7a3/HFk0LmTPWy4EdUPgxXH8V6fUnTzZPvaP1euZLCGM+MoolFSoyhnyrb7T427NrM5v3b2Xl4L7GpkWSmIDgergyGP9d6ONBdy9FQf/lx9ZwXTX+nYERwnwvqAKDGfUZ6n/V95Chow3zP4d9fV0TDW5LUASKjKQia7nW4gs3voXEFbN7fNllYzePTGPYfMT52tGMbxsdz7+XPpXm/5ntsVoRYSWADV8cnLVFJEYSSce1tXHb+dC4/7zxuuGwuE0qCMQICC1maIaWBQPnYkgeDnOD7fibkXamkIH/QwuWDcAuDB4q9K7Z5EKp5ap6MgnL752zt/qUiz+vUf4o/NHgL7svrU+9MjxloEBoAAAY8SURBVMepbKH+cufM6o33Zq1FjRjK0bzu+hC5Pqq2QM7lnokVBi0NGkOKJsOSojlEP7GJSVJdIEiHhScbFjt/YUd5jkd55k0dmocv0jmt1khPfbTjm68hD7mOtgQ15tKGy/D9Rw/F1u+5iIiMsI8cmtadZDQl0XQdI77P3a/zdEa5b/CsHs3KazTFZUd8nt+nlJKRbVjyPYQnmHUGZxAEdHa209PRRru/whIu7BcY72w76wewZNox4A+/r7NP3rVKKpd3+s07XWyP6m411kGd2kSt12/4k5zA3nV564MHb62MLHIYLf/px9D/PQ8N+RQ1DX/E2AyEQQvfwJOgiBrmPp8YxX8bfaSPXoAx+vU2f24Q6GP8nWHXMvJ8pmk72n5n9ww53vrxm176RcPWUjc+AWxmUEGed6y/6wLw9RwURLUtJfX2kkbAw4k9vKPngM7u7fHG4EQmb2NClWLb6KkeS/Kw2dkxHic/fs210oJmPX2MMJ8wFAmi4pj6OBpcuKkR2S8aj4U64KHpOZkRHlTDOYZ5WkdTMicmYtiyeOw9R5djK7njybGWLweKaPT08s+Lo93xoq4k3f3U92/2HJu3o78fovj3+Ivr6ak5i8VojQRCFVDE3QGkKzhuHEqZn/Eo0/JslHd8q47jyWjhrRFM0sc/y9vm50QNptO1rOr1RWevhfZmiBTDlxkBTeGoYxxs5Sjx1sZzC0fPBgUYUOXntBK0RqpgxHH5dR3/AsAtASfiUY0mctRn3PiVI16fuv3nbBiRK4VmqYfJjjkXj3d/zm04+h8bQtV1aVC8w87f7N2NDFU2X2vjn0e/1FyJHk2OfX/aWgLlmtG7hlkGpCrGWMo8uFf/UcAxUsRnnbQ8qeYn1Twcx3oJRsTL34YybEE5Fde/DvV3Io9x/PD8SxHMervOQJFPl9EW0uMAJfzxeRW/4zZnxFj4UqGmj13R74jzwTAreqScPNr0eMvDyHDeSYq1J6BIj3H4cSfPsXp+nan3981DyRVh3tzjzofDegCY9NRngBj+1r1tpKWkClLFUzn2baykhueYT0NGz7mMVHjD96vb3yNW4LeXNOMEGhLZTo6hpIAsT+XRUJPSdH5L3RoGV2OUe2yjKolRp/PRzOY3aQ43eUhv2fa4cix3oeHeT/q8pyLHyr2dmowyXeqo5Kbvbryt+jw9mQ4GZ0ZaSqolb7G8U6ETx7mvo7xleX1UkSsY9XzNi6lpON/IkOGxX+ijnPe0xJyGnpGnpafeGjlWbvJUzwfOpznRZ3D077INe4zmJ4+mc23xt7P//WspqZa8xfKbWCTPBjk1JTVMitVklAVpmNfe8PemnMvxv+Y3o6ROXc7WOXCi93Sy1z/8vCenJI6uJI/23EW+X3PU520U8XvXK6k35+bPNMrs1NFpZ3quuvE/0+Nw6tuR43cSi06eyQYPC8wXnZwvIc8eNIVEj6XMTlpO5HqPPn/e/nKGFezpLkBHe4FHA6wc7fgzvQgcR1pK6rTP8DaByBxFzrS7b9/249csJ6mkAEeFnp/MNMzJhnBQozIb8d8TN0pGysl4DO9EJQWnY+SdtDTnvN5sJWWbtqLp/6Md31JS73R5ey+yZ36xebePn0dHNvyen9eh/UYP0wxbg0Z7g48BbW/JWSTiBOe/lT4X2bA9ofNDDqXI59fwqXGm3//jy9l/hWe9jKydePtsz4bHfzaMw6luT3/8LLKhnFUWP0WY71TkLLeM31EizIn9HFPMUbane23uXM0GUGPN1NtBWp5US35D8k5F8b35clKo58KFGm18h4ejRk1jjSqnC40+Hsz7NxkefDPm2elc3+kDLPL+cSO3J4q+z5/3KJ74qN9Xl7eDPdNaOVrSkjMswxaKUzZxh1vhbsE6kQX0dK32k/ESzubQ7pm5vhwgM/p2ZIqpcds4TUbL7drm//gP3g6KqVFanlRLWtKSlrTkrJWWJ9WSlrSkJS05a6WlpFrSkpa0pCVnrbSUVEta0pKWtOSslZaSaklLWtKSlpy10lJSLWlJS1rSkrNWWkqqJS1pSUtactZKS0m1pCUtaUlLzlppKamWtKQlLWnJWSstJdWSlrSkJS05a6WlpFrSkpa0pCVnrbSUVEta0pKWtOSslf8fengfIF8dEOQAAAAASUVORK5CYII="/>
          <p:cNvSpPr>
            <a:spLocks noChangeAspect="1" noChangeArrowheads="1"/>
          </p:cNvSpPr>
          <p:nvPr/>
        </p:nvSpPr>
        <p:spPr bwMode="auto">
          <a:xfrm>
            <a:off x="587123" y="3804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4945">
            <a:off x="5595725" y="1020078"/>
            <a:ext cx="1657535" cy="2355650"/>
          </a:xfrm>
          <a:prstGeom prst="rect">
            <a:avLst/>
          </a:prstGeom>
        </p:spPr>
      </p:pic>
      <p:pic>
        <p:nvPicPr>
          <p:cNvPr id="1036" name="Picture 12" descr="https://uust.ru/unit/media/uploads/subdivuploads/Profkom%20rabotnikov/2023-8/bas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9916">
            <a:off x="3190483" y="3313966"/>
            <a:ext cx="2801282" cy="189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avatars.mds.yandex.net/get-altay/6333331/2a0000017ff37d648d3afd619557cfed12bb/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702">
            <a:off x="4769832" y="4197195"/>
            <a:ext cx="2703041" cy="180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rot="20678458">
            <a:off x="4949042" y="5237575"/>
            <a:ext cx="2751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Автошкола «Перспектива»</a:t>
            </a:r>
          </a:p>
          <a:p>
            <a:r>
              <a:rPr lang="ru-RU" b="1" dirty="0">
                <a:solidFill>
                  <a:schemeClr val="bg1"/>
                </a:solidFill>
              </a:rPr>
              <a:t> скидка 35%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t="27156" r="8682" b="32232"/>
          <a:stretch/>
        </p:blipFill>
        <p:spPr>
          <a:xfrm rot="20546738">
            <a:off x="8916809" y="3921873"/>
            <a:ext cx="2699930" cy="173380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9" r="8844" b="3363"/>
          <a:stretch/>
        </p:blipFill>
        <p:spPr>
          <a:xfrm rot="4418814">
            <a:off x="7920269" y="1414600"/>
            <a:ext cx="2101359" cy="2891317"/>
          </a:xfrm>
          <a:prstGeom prst="rect">
            <a:avLst/>
          </a:prstGeom>
        </p:spPr>
      </p:pic>
      <p:pic>
        <p:nvPicPr>
          <p:cNvPr id="19" name="Picture 6" descr="https://www.profkurort.ru/bitrix/templates/new/images/main_logo.png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003" y="1094458"/>
            <a:ext cx="571500" cy="571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5"/>
          <p:cNvSpPr>
            <a:spLocks noChangeArrowheads="1"/>
          </p:cNvSpPr>
          <p:nvPr/>
        </p:nvSpPr>
        <p:spPr bwMode="auto">
          <a:xfrm>
            <a:off x="7913004" y="936196"/>
            <a:ext cx="2714877" cy="50394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133308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err="1">
                <a:ln>
                  <a:noFill/>
                </a:ln>
                <a:solidFill>
                  <a:srgbClr val="2D3E5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Профкурорт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rgbClr val="2D3E5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FC4E6C86-A3AA-4035-8179-0C887081E9FA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90363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8373" y="212125"/>
            <a:ext cx="8537022" cy="838200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Совершенствование условий труда</a:t>
            </a:r>
            <a: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(пункт 6.1 раздела «Охрана труда»)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173" y="1366473"/>
            <a:ext cx="4501331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/>
              <a:t>Регулярная проверка состояния кабинетов и аудиторий на предмет пригодности для работы.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sz="5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/>
              <a:t>Модернизация технической инфраструктуры, установка современного оборудования.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sz="500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r>
              <a:rPr lang="ru-RU" dirty="0"/>
              <a:t>Проведение тренингов и обучений по технике безопасности и охране труда, правилам противопожарной безопасности и использованию средств индивидуальной защиты.</a:t>
            </a:r>
            <a:endParaRPr lang="en-US" dirty="0"/>
          </a:p>
          <a:p>
            <a:pPr marL="285750" lvl="0" indent="-285750">
              <a:buFont typeface="Wingdings" panose="05000000000000000000" pitchFamily="2" charset="2"/>
              <a:buChar char="v"/>
            </a:pPr>
            <a:endParaRPr lang="ru-RU" sz="5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/>
              <a:t>Профком работников совместно со службой охраны труда </a:t>
            </a:r>
            <a:r>
              <a:rPr lang="ru-RU" dirty="0" err="1"/>
              <a:t>УУНиТ</a:t>
            </a:r>
            <a:r>
              <a:rPr lang="ru-RU" dirty="0"/>
              <a:t> приняли участие в конкурсе между предприятиями Республики Башкортостан.</a:t>
            </a:r>
          </a:p>
        </p:txBody>
      </p:sp>
      <p:pic>
        <p:nvPicPr>
          <p:cNvPr id="1026" name="Picture 2" descr="https://uust.ru/unit/media/uploads/subdivuploads/Profkom%20rabotnikov/1kuh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3" t="2553"/>
          <a:stretch/>
        </p:blipFill>
        <p:spPr bwMode="auto">
          <a:xfrm>
            <a:off x="5312001" y="1050325"/>
            <a:ext cx="2912165" cy="413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ust.ru/unit/media/uploads/subdivuploads/Profkom%20rabotnikov/WhaNxi6Q5s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3" t="1152" r="2235" b="2407"/>
          <a:stretch/>
        </p:blipFill>
        <p:spPr bwMode="auto">
          <a:xfrm>
            <a:off x="8791332" y="2225277"/>
            <a:ext cx="2884395" cy="4036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7E35E63-3786-4FC9-BE34-D0C0998F9731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70237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2766" y="344469"/>
            <a:ext cx="4196684" cy="64989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Молодежная политика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355937" y="0"/>
            <a:ext cx="1093312" cy="869470"/>
            <a:chOff x="2303677" y="2206642"/>
            <a:chExt cx="1093312" cy="86947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pic>
        <p:nvPicPr>
          <p:cNvPr id="7" name="Picture 2" descr="https://uust.ru/media/uploads/ckeditor/2025/04/30/image-20250430152331-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1677" y="1427621"/>
            <a:ext cx="3594464" cy="23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BSU\Desktop\ДИВНОМОРСКОЕ 2025\финалист траектория успеха\1Rmu1khPOgiIZnR1OBOcPPnYA61GxlnpnokpyBVdnqUhQ8NwPQo5iRVt5M_sdwpWfUCOJbAFQEBInHs3UmMRBUN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3325" y="4097396"/>
            <a:ext cx="2887579" cy="192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2201988398"/>
              </p:ext>
            </p:extLst>
          </p:nvPr>
        </p:nvGraphicFramePr>
        <p:xfrm>
          <a:off x="3794333" y="1965533"/>
          <a:ext cx="5725682" cy="417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1B78D247-ABEA-4016-9377-3AEC0D26E826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6146081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grpSp>
        <p:nvGrpSpPr>
          <p:cNvPr id="6" name="Group 21">
            <a:extLst>
              <a:ext uri="{FF2B5EF4-FFF2-40B4-BE49-F238E27FC236}">
                <a16:creationId xmlns="" xmlns:a16="http://schemas.microsoft.com/office/drawing/2014/main" id="{0D97F315-2C7B-4964-8162-1723D1960AE2}"/>
              </a:ext>
            </a:extLst>
          </p:cNvPr>
          <p:cNvGrpSpPr/>
          <p:nvPr/>
        </p:nvGrpSpPr>
        <p:grpSpPr>
          <a:xfrm>
            <a:off x="3516243" y="4107730"/>
            <a:ext cx="5206701" cy="1669748"/>
            <a:chOff x="1032478" y="3713526"/>
            <a:chExt cx="4855860" cy="1259034"/>
          </a:xfrm>
        </p:grpSpPr>
        <p:sp>
          <p:nvSpPr>
            <p:cNvPr id="7" name="Rectangle 26">
              <a:extLst>
                <a:ext uri="{FF2B5EF4-FFF2-40B4-BE49-F238E27FC236}">
                  <a16:creationId xmlns="" xmlns:a16="http://schemas.microsoft.com/office/drawing/2014/main" id="{490E2C83-EC7E-4CF8-96F4-66669375A424}"/>
                </a:ext>
              </a:extLst>
            </p:cNvPr>
            <p:cNvSpPr/>
            <p:nvPr/>
          </p:nvSpPr>
          <p:spPr>
            <a:xfrm>
              <a:off x="1032478" y="3713526"/>
              <a:ext cx="4855860" cy="1259034"/>
            </a:xfrm>
            <a:prstGeom prst="rect">
              <a:avLst/>
            </a:prstGeom>
            <a:solidFill>
              <a:srgbClr val="F2DAC0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80000" rIns="72000" bIns="0" rtlCol="0" anchor="t"/>
            <a:lstStyle/>
            <a:p>
              <a:pPr marL="1778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b="1" dirty="0">
                  <a:solidFill>
                    <a:schemeClr val="accent1"/>
                  </a:solidFill>
                </a:rPr>
                <a:t>Оздоровление в санаториях</a:t>
              </a:r>
            </a:p>
            <a:p>
              <a:pPr marL="177800" eaLnBrk="1" hangingPunct="1">
                <a:spcBef>
                  <a:spcPct val="0"/>
                </a:spcBef>
                <a:buFontTx/>
                <a:buNone/>
              </a:pPr>
              <a:endParaRPr lang="en-US" altLang="ru-RU" sz="150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  <a:p>
              <a:pPr marL="1778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chemeClr val="accent1"/>
                  </a:solidFill>
                </a:rPr>
                <a:t>В</a:t>
              </a: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озможность приобретения путевок в санатории </a:t>
              </a:r>
              <a:r>
                <a:rPr lang="ru-RU" altLang="ru-RU" sz="1500" dirty="0" err="1">
                  <a:solidFill>
                    <a:schemeClr val="accent1"/>
                  </a:solidFill>
                  <a:latin typeface="Calibri" panose="020F0502020204030204" pitchFamily="34" charset="0"/>
                </a:rPr>
                <a:t>Профкурорта</a:t>
              </a: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 со скидкой 15%-20%</a:t>
              </a:r>
            </a:p>
            <a:p>
              <a:pPr marL="1778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Возмещение работникам за с</a:t>
              </a:r>
              <a:r>
                <a:rPr lang="en-US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/</a:t>
              </a: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к путевки</a:t>
              </a:r>
              <a:r>
                <a:rPr lang="en-US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/>
              </a:r>
              <a:br>
                <a:rPr lang="en-US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</a:b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от 10 до 25 </a:t>
              </a:r>
              <a:r>
                <a:rPr lang="ru-RU" altLang="ru-RU" sz="1500" dirty="0" err="1">
                  <a:solidFill>
                    <a:schemeClr val="accent1"/>
                  </a:solidFill>
                  <a:latin typeface="Calibri" panose="020F0502020204030204" pitchFamily="34" charset="0"/>
                </a:rPr>
                <a:t>тыс.руб</a:t>
              </a: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.</a:t>
              </a:r>
              <a:endParaRPr lang="en-US" altLang="ru-RU" sz="1500" dirty="0">
                <a:solidFill>
                  <a:schemeClr val="accent1"/>
                </a:solidFill>
                <a:latin typeface="Calibri" panose="020F0502020204030204" pitchFamily="34" charset="0"/>
              </a:endParaRPr>
            </a:p>
            <a:p>
              <a:endParaRPr lang="en-US" sz="2000" b="1" dirty="0">
                <a:solidFill>
                  <a:schemeClr val="tx2"/>
                </a:solidFill>
              </a:endParaRPr>
            </a:p>
          </p:txBody>
        </p:sp>
        <p:sp>
          <p:nvSpPr>
            <p:cNvPr id="8" name="Rectangle 27">
              <a:extLst>
                <a:ext uri="{FF2B5EF4-FFF2-40B4-BE49-F238E27FC236}">
                  <a16:creationId xmlns="" xmlns:a16="http://schemas.microsoft.com/office/drawing/2014/main" id="{8E075FBE-338C-4C8B-80EE-9D5950E65488}"/>
                </a:ext>
              </a:extLst>
            </p:cNvPr>
            <p:cNvSpPr/>
            <p:nvPr/>
          </p:nvSpPr>
          <p:spPr>
            <a:xfrm>
              <a:off x="1032478" y="3715032"/>
              <a:ext cx="55703" cy="12575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80000" rIns="72000" bIns="0" rtlCol="0" anchor="t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12" name="Group 41">
            <a:extLst>
              <a:ext uri="{FF2B5EF4-FFF2-40B4-BE49-F238E27FC236}">
                <a16:creationId xmlns="" xmlns:a16="http://schemas.microsoft.com/office/drawing/2014/main" id="{F806C888-C191-43BB-B2AB-B29649CEF5CF}"/>
              </a:ext>
            </a:extLst>
          </p:cNvPr>
          <p:cNvGrpSpPr/>
          <p:nvPr/>
        </p:nvGrpSpPr>
        <p:grpSpPr>
          <a:xfrm>
            <a:off x="6089502" y="1296716"/>
            <a:ext cx="5166606" cy="2098632"/>
            <a:chOff x="6351326" y="2280966"/>
            <a:chExt cx="4788839" cy="1142706"/>
          </a:xfrm>
        </p:grpSpPr>
        <p:sp>
          <p:nvSpPr>
            <p:cNvPr id="13" name="Rectangle 44">
              <a:extLst>
                <a:ext uri="{FF2B5EF4-FFF2-40B4-BE49-F238E27FC236}">
                  <a16:creationId xmlns="" xmlns:a16="http://schemas.microsoft.com/office/drawing/2014/main" id="{FE44BD8E-161B-4652-92C3-46CC11AE44EC}"/>
                </a:ext>
              </a:extLst>
            </p:cNvPr>
            <p:cNvSpPr/>
            <p:nvPr/>
          </p:nvSpPr>
          <p:spPr>
            <a:xfrm>
              <a:off x="6351326" y="2280966"/>
              <a:ext cx="4788839" cy="1142706"/>
            </a:xfrm>
            <a:prstGeom prst="rect">
              <a:avLst/>
            </a:prstGeom>
            <a:solidFill>
              <a:srgbClr val="F2DAC0"/>
            </a:solidFill>
            <a:ln>
              <a:noFill/>
            </a:ln>
            <a:effectLst>
              <a:outerShdw blurRad="38100" dist="12700" dir="2700000" algn="tl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80000" rIns="144000" bIns="0" rtlCol="0" anchor="t"/>
            <a:lstStyle/>
            <a:p>
              <a:pPr marL="901700" eaLnBrk="1" hangingPunct="1">
                <a:spcBef>
                  <a:spcPct val="0"/>
                </a:spcBef>
                <a:buFontTx/>
                <a:buNone/>
              </a:pPr>
              <a:endParaRPr lang="en-US" altLang="ru-RU" sz="1500" b="1" dirty="0"/>
            </a:p>
            <a:p>
              <a:pPr marL="901700" eaLnBrk="1" hangingPunct="1">
                <a:spcBef>
                  <a:spcPct val="0"/>
                </a:spcBef>
                <a:buFontTx/>
                <a:buNone/>
              </a:pPr>
              <a:endParaRPr lang="en-US" altLang="ru-RU" sz="1500" b="1" dirty="0"/>
            </a:p>
            <a:p>
              <a:pPr marL="9017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b="1" dirty="0">
                  <a:solidFill>
                    <a:schemeClr val="accent1"/>
                  </a:solidFill>
                </a:rPr>
                <a:t>Ежегодные медицинские осмотры</a:t>
              </a:r>
            </a:p>
            <a:p>
              <a:pPr marL="9017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chemeClr val="accent1"/>
                  </a:solidFill>
                </a:rPr>
                <a:t>Осмотры проводятся. Ежегодный охват </a:t>
              </a:r>
              <a:r>
                <a:rPr lang="ru-RU" altLang="ru-RU" sz="1500" dirty="0">
                  <a:solidFill>
                    <a:schemeClr val="accent1"/>
                  </a:solidFill>
                  <a:latin typeface="Calibri" panose="020F0502020204030204" pitchFamily="34" charset="0"/>
                </a:rPr>
                <a:t>–</a:t>
              </a:r>
              <a:r>
                <a:rPr lang="ru-RU" altLang="ru-RU" sz="1500" dirty="0">
                  <a:solidFill>
                    <a:schemeClr val="accent1"/>
                  </a:solidFill>
                </a:rPr>
                <a:t> 1300 чел.</a:t>
              </a:r>
            </a:p>
            <a:p>
              <a:pPr marL="901700"/>
              <a:endParaRPr lang="ru-RU" sz="1500" dirty="0">
                <a:solidFill>
                  <a:schemeClr val="tx2"/>
                </a:solidFill>
              </a:endParaRPr>
            </a:p>
          </p:txBody>
        </p:sp>
        <p:sp>
          <p:nvSpPr>
            <p:cNvPr id="14" name="Rectangle 45">
              <a:extLst>
                <a:ext uri="{FF2B5EF4-FFF2-40B4-BE49-F238E27FC236}">
                  <a16:creationId xmlns="" xmlns:a16="http://schemas.microsoft.com/office/drawing/2014/main" id="{60C32DD1-610A-4229-94D6-99A0C3F340D3}"/>
                </a:ext>
              </a:extLst>
            </p:cNvPr>
            <p:cNvSpPr/>
            <p:nvPr/>
          </p:nvSpPr>
          <p:spPr>
            <a:xfrm>
              <a:off x="6351328" y="2282472"/>
              <a:ext cx="68400" cy="114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80000" rIns="144000" bIns="0" rtlCol="0" anchor="t"/>
            <a:lstStyle/>
            <a:p>
              <a:pPr algn="ctr"/>
              <a:endParaRPr lang="en-US" sz="2800" dirty="0"/>
            </a:p>
          </p:txBody>
        </p:sp>
      </p:grpSp>
      <p:grpSp>
        <p:nvGrpSpPr>
          <p:cNvPr id="15" name="Group 53">
            <a:extLst>
              <a:ext uri="{FF2B5EF4-FFF2-40B4-BE49-F238E27FC236}">
                <a16:creationId xmlns="" xmlns:a16="http://schemas.microsoft.com/office/drawing/2014/main" id="{4F0BE8DA-D579-40C4-B94F-908EADF0D8D6}"/>
              </a:ext>
            </a:extLst>
          </p:cNvPr>
          <p:cNvGrpSpPr/>
          <p:nvPr/>
        </p:nvGrpSpPr>
        <p:grpSpPr>
          <a:xfrm>
            <a:off x="511778" y="1296716"/>
            <a:ext cx="5213967" cy="2101401"/>
            <a:chOff x="1019779" y="2280966"/>
            <a:chExt cx="4862637" cy="1142706"/>
          </a:xfrm>
        </p:grpSpPr>
        <p:sp>
          <p:nvSpPr>
            <p:cNvPr id="16" name="Rectangle 56">
              <a:extLst>
                <a:ext uri="{FF2B5EF4-FFF2-40B4-BE49-F238E27FC236}">
                  <a16:creationId xmlns="" xmlns:a16="http://schemas.microsoft.com/office/drawing/2014/main" id="{AF282630-BBD3-467A-B7FC-73A3EBF01330}"/>
                </a:ext>
              </a:extLst>
            </p:cNvPr>
            <p:cNvSpPr/>
            <p:nvPr/>
          </p:nvSpPr>
          <p:spPr>
            <a:xfrm>
              <a:off x="1019779" y="2280966"/>
              <a:ext cx="4862637" cy="1142706"/>
            </a:xfrm>
            <a:prstGeom prst="rect">
              <a:avLst/>
            </a:prstGeom>
            <a:solidFill>
              <a:srgbClr val="F2DAC0"/>
            </a:solidFill>
            <a:ln>
              <a:noFill/>
            </a:ln>
            <a:effectLst>
              <a:outerShdw blurRad="762000" dist="2540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80000" rIns="180000" bIns="0" rtlCol="0" anchor="t"/>
            <a:lstStyle/>
            <a:p>
              <a:pPr marL="1257300" eaLnBrk="1" hangingPunct="1">
                <a:spcBef>
                  <a:spcPct val="0"/>
                </a:spcBef>
                <a:buNone/>
              </a:pPr>
              <a:endParaRPr lang="en-US" altLang="ru-RU" sz="1400" b="1" dirty="0">
                <a:solidFill>
                  <a:schemeClr val="accent1"/>
                </a:solidFill>
              </a:endParaRPr>
            </a:p>
            <a:p>
              <a:pPr marL="1257300" eaLnBrk="1" hangingPunct="1">
                <a:spcBef>
                  <a:spcPct val="0"/>
                </a:spcBef>
                <a:buNone/>
              </a:pPr>
              <a:r>
                <a:rPr lang="ru-RU" altLang="ru-RU" sz="1500" b="1" dirty="0">
                  <a:solidFill>
                    <a:schemeClr val="accent1"/>
                  </a:solidFill>
                </a:rPr>
                <a:t>Кабинет «Здоровья»</a:t>
              </a:r>
              <a:endParaRPr lang="en-US" altLang="ru-RU" sz="1500" b="1" dirty="0">
                <a:solidFill>
                  <a:schemeClr val="accent1"/>
                </a:solidFill>
              </a:endParaRPr>
            </a:p>
            <a:p>
              <a:pPr marL="12573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chemeClr val="accent1"/>
                  </a:solidFill>
                </a:rPr>
                <a:t>бесплатные услуги</a:t>
              </a:r>
            </a:p>
            <a:p>
              <a:pPr marL="12573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dirty="0">
                  <a:solidFill>
                    <a:schemeClr val="accent1"/>
                  </a:solidFill>
                </a:rPr>
                <a:t>Ежегодный охват 250-350 чел.</a:t>
              </a:r>
            </a:p>
            <a:p>
              <a:pPr marL="12573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b="1" dirty="0">
                  <a:solidFill>
                    <a:schemeClr val="accent1"/>
                  </a:solidFill>
                </a:rPr>
                <a:t>Физиотерапия;</a:t>
              </a:r>
            </a:p>
            <a:p>
              <a:pPr marL="12573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b="1" dirty="0">
                  <a:solidFill>
                    <a:schemeClr val="accent1"/>
                  </a:solidFill>
                </a:rPr>
                <a:t>Массаж;</a:t>
              </a:r>
            </a:p>
            <a:p>
              <a:pPr marL="1257300" eaLnBrk="1" hangingPunct="1">
                <a:spcBef>
                  <a:spcPct val="0"/>
                </a:spcBef>
                <a:buFontTx/>
                <a:buNone/>
              </a:pPr>
              <a:r>
                <a:rPr lang="ru-RU" altLang="ru-RU" sz="1500" b="1" dirty="0">
                  <a:solidFill>
                    <a:schemeClr val="accent1"/>
                  </a:solidFill>
                </a:rPr>
                <a:t>Кислородный коктейль;</a:t>
              </a:r>
            </a:p>
            <a:p>
              <a:endParaRPr lang="ru-RU" sz="1200" dirty="0">
                <a:solidFill>
                  <a:schemeClr val="accent1"/>
                </a:solidFill>
              </a:endParaRPr>
            </a:p>
          </p:txBody>
        </p:sp>
        <p:sp>
          <p:nvSpPr>
            <p:cNvPr id="17" name="Rectangle 57">
              <a:extLst>
                <a:ext uri="{FF2B5EF4-FFF2-40B4-BE49-F238E27FC236}">
                  <a16:creationId xmlns="" xmlns:a16="http://schemas.microsoft.com/office/drawing/2014/main" id="{D95267D4-47FC-454D-B0BB-B6A26BF463A9}"/>
                </a:ext>
              </a:extLst>
            </p:cNvPr>
            <p:cNvSpPr/>
            <p:nvPr/>
          </p:nvSpPr>
          <p:spPr>
            <a:xfrm>
              <a:off x="1019781" y="2282472"/>
              <a:ext cx="68400" cy="11412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60000" tIns="180000" rIns="180000" bIns="0" rtlCol="0" anchor="t"/>
            <a:lstStyle/>
            <a:p>
              <a:pPr algn="ctr"/>
              <a:endParaRPr lang="en-US" sz="2800" dirty="0"/>
            </a:p>
          </p:txBody>
        </p:sp>
      </p:grpSp>
      <p:pic>
        <p:nvPicPr>
          <p:cNvPr id="26" name="Picture 2" descr="https://uust.ru/media/uploads/ckeditor/2023/04/10/image-20230410130458-4.jpeg">
            <a:extLst>
              <a:ext uri="{FF2B5EF4-FFF2-40B4-BE49-F238E27FC236}">
                <a16:creationId xmlns="" xmlns:a16="http://schemas.microsoft.com/office/drawing/2014/main" id="{B17F38B9-8C83-44CB-9EDE-FE4EAD27E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6" y="1705805"/>
            <a:ext cx="2109466" cy="140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="" xmlns:a16="http://schemas.microsoft.com/office/drawing/2014/main" id="{3441A95D-328E-463C-989B-6DADADA584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060" y="1577705"/>
            <a:ext cx="1662562" cy="1414841"/>
          </a:xfrm>
          <a:prstGeom prst="rect">
            <a:avLst/>
          </a:prstGeom>
        </p:spPr>
      </p:pic>
      <p:pic>
        <p:nvPicPr>
          <p:cNvPr id="28" name="Picture 6" descr="https://www.profkurort.ru/bitrix/templates/new/images/main_logo.png">
            <a:hlinkClick r:id="rId5"/>
            <a:extLst>
              <a:ext uri="{FF2B5EF4-FFF2-40B4-BE49-F238E27FC236}">
                <a16:creationId xmlns="" xmlns:a16="http://schemas.microsoft.com/office/drawing/2014/main" id="{D4DDF02D-D561-40EB-8FE8-36EF3BD70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756" y="4385518"/>
            <a:ext cx="1115034" cy="1115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>
            <a:extLst>
              <a:ext uri="{FF2B5EF4-FFF2-40B4-BE49-F238E27FC236}">
                <a16:creationId xmlns="" xmlns:a16="http://schemas.microsoft.com/office/drawing/2014/main" id="{BD5295B4-B202-400A-87BF-65F0ABD13E30}"/>
              </a:ext>
            </a:extLst>
          </p:cNvPr>
          <p:cNvSpPr txBox="1">
            <a:spLocks/>
          </p:cNvSpPr>
          <p:nvPr/>
        </p:nvSpPr>
        <p:spPr>
          <a:xfrm>
            <a:off x="1244541" y="285445"/>
            <a:ext cx="8243407" cy="53628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altLang="ru-RU" sz="2000" b="1" dirty="0">
                <a:solidFill>
                  <a:srgbClr val="002060"/>
                </a:solidFill>
              </a:rPr>
              <a:t>Медицинское обслуживание и оздоровление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4BBEF67-3325-49F1-AEB5-1AB80F16D4EC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379916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1261" y="294434"/>
            <a:ext cx="7772400" cy="488349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Спортивная жизнь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147707" y="0"/>
            <a:ext cx="1093312" cy="869470"/>
            <a:chOff x="2303677" y="2206642"/>
            <a:chExt cx="1093312" cy="869470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8473434" y="1349725"/>
            <a:ext cx="2230438" cy="2303463"/>
            <a:chOff x="4355" y="1389"/>
            <a:chExt cx="1405" cy="1451"/>
          </a:xfrm>
        </p:grpSpPr>
        <p:sp>
          <p:nvSpPr>
            <p:cNvPr id="8" name="Rectangle 7"/>
            <p:cNvSpPr/>
            <p:nvPr/>
          </p:nvSpPr>
          <p:spPr>
            <a:xfrm>
              <a:off x="4355" y="1389"/>
              <a:ext cx="1405" cy="145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88900" dist="889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91440" anchor="b"/>
            <a:lstStyle/>
            <a:p>
              <a:pPr algn="ctr">
                <a:defRPr/>
              </a:pPr>
              <a:r>
                <a:rPr lang="ru-RU" sz="1600" b="1">
                  <a:solidFill>
                    <a:srgbClr val="262626"/>
                  </a:solidFill>
                </a:rPr>
                <a:t>Спортивные секции</a:t>
              </a:r>
              <a:endParaRPr lang="en-US" sz="1600" b="1">
                <a:solidFill>
                  <a:srgbClr val="262626"/>
                </a:solidFill>
                <a:latin typeface="Bradley Hand ITC" pitchFamily="66" charset="0"/>
              </a:endParaRPr>
            </a:p>
          </p:txBody>
        </p:sp>
        <p:pic>
          <p:nvPicPr>
            <p:cNvPr id="9" name="Picture 20" descr="sport_icons_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16" b="20609"/>
            <a:stretch>
              <a:fillRect/>
            </a:stretch>
          </p:blipFill>
          <p:spPr bwMode="auto">
            <a:xfrm>
              <a:off x="4422" y="1434"/>
              <a:ext cx="1315" cy="1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20"/>
          <p:cNvSpPr txBox="1">
            <a:spLocks noChangeArrowheads="1"/>
          </p:cNvSpPr>
          <p:nvPr/>
        </p:nvSpPr>
        <p:spPr bwMode="auto">
          <a:xfrm>
            <a:off x="8579797" y="3724626"/>
            <a:ext cx="247491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Бесплатные занятия в спортивных секциях </a:t>
            </a:r>
            <a:r>
              <a:rPr lang="ru-RU" altLang="ru-RU" sz="1200" b="1" dirty="0" err="1"/>
              <a:t>УУНиТ</a:t>
            </a:r>
            <a:endParaRPr lang="ru-RU" altLang="ru-RU" sz="12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200" dirty="0"/>
              <a:t>различным спортивно-оздоровительным направлениям: кикбоксинг; функциональный тренинг; </a:t>
            </a:r>
            <a:r>
              <a:rPr lang="ru-RU" sz="1200" dirty="0" err="1"/>
              <a:t>стретчинг</a:t>
            </a:r>
            <a:r>
              <a:rPr lang="ru-RU" sz="1200" dirty="0"/>
              <a:t>; адаптивная физкультура; </a:t>
            </a:r>
            <a:r>
              <a:rPr lang="ru-RU" sz="1200" dirty="0" err="1"/>
              <a:t>фитбол</a:t>
            </a:r>
            <a:r>
              <a:rPr lang="ru-RU" sz="1200" dirty="0"/>
              <a:t>; здоровое питание для занимающихся </a:t>
            </a:r>
            <a:r>
              <a:rPr lang="ru-RU" sz="1200" dirty="0" err="1"/>
              <a:t>ФКиС</a:t>
            </a:r>
            <a:endParaRPr lang="en-US" altLang="ru-RU" sz="1200" dirty="0"/>
          </a:p>
        </p:txBody>
      </p:sp>
      <p:pic>
        <p:nvPicPr>
          <p:cNvPr id="3074" name="Picture 2" descr="https://www.soccer.ru/sites/default/files/map-objects/1062866_1600x12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3" y="1733163"/>
            <a:ext cx="2853006" cy="2139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14523" y="3951745"/>
            <a:ext cx="30303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Полная стоимость клип-карты бассейн Динамо - 2500 р. (10 посещений). За счет профкома будет оплачено -1500 р.</a:t>
            </a:r>
            <a:r>
              <a:rPr lang="ru-RU" dirty="0"/>
              <a:t> </a:t>
            </a:r>
          </a:p>
        </p:txBody>
      </p:sp>
      <p:pic>
        <p:nvPicPr>
          <p:cNvPr id="3076" name="Picture 4" descr="https://uust.ru/unit/media/uploads/subdivuploads/Profkom%20rabotnikov/avator/av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326" y="1062127"/>
            <a:ext cx="1637012" cy="1227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uust.ru/unit/media/uploads/subdivuploads/Profkom%20rabotnikov/avator/av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627" y="1398324"/>
            <a:ext cx="2035874" cy="152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uust.ru/unit/media/uploads/subdivuploads/Profkom%20rabotnikov/avator/av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690" y="1992090"/>
            <a:ext cx="1299402" cy="173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uust.ru/media/uploads/ckeditor/2023/03/13/image-20230313162006-1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58" y="3053927"/>
            <a:ext cx="2829543" cy="130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s://uust.ru/media/uploads/ckeditor/2023/03/13/50fcb6be-9845-47ac-b2d5-46f2ac9c0a3b.jf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409" y="3951745"/>
            <a:ext cx="1268052" cy="16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s://uust.ru/media/uploads/ckeditor/2023/03/13/6e4b5524-a1ed-401e-a2dc-5b231c711a37.jf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6958" y="4654589"/>
            <a:ext cx="1191361" cy="1588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317816" y="4654589"/>
            <a:ext cx="22669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Тур выходного дня </a:t>
            </a:r>
            <a:r>
              <a:rPr lang="ru-RU" altLang="ru-RU" sz="1200" dirty="0"/>
              <a:t> круглогодично на СОЦ «Авиатор»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Охват 350 чел. ежегодно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="" xmlns:a16="http://schemas.microsoft.com/office/drawing/2014/main" id="{72177EC5-2750-4792-AFC2-A5C3A880BCDB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1149674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542" y="307817"/>
            <a:ext cx="7772400" cy="64989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Культурная жизнь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47707" y="0"/>
            <a:ext cx="1093312" cy="869470"/>
            <a:chOff x="2303677" y="2206642"/>
            <a:chExt cx="1093312" cy="86947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pic>
        <p:nvPicPr>
          <p:cNvPr id="8" name="Picture 10" descr="C:\Users\BSU\Desktop\Выступление на оперативке\фотки с мероприятий\e8kXdeTun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014" y="1111313"/>
            <a:ext cx="2733708" cy="182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BSU\Desktop\Выступление на оперативке\фотки с мероприятий\ZTvuxp2GYu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894" y="931737"/>
            <a:ext cx="2822466" cy="205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BSU\Desktop\Выступление на оперативке\фотки с мероприятий\Фотоколлаж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5004" y="3149625"/>
            <a:ext cx="2616828" cy="306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BSU\Desktop\фотки май\bO3AdJQE9Y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286" y="3086251"/>
            <a:ext cx="2463445" cy="184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432100" y="2487905"/>
            <a:ext cx="351049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Культурная среда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Билеты в кинотеатр «Родина» с открытой датой.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2000" dirty="0"/>
          </a:p>
        </p:txBody>
      </p:sp>
      <p:pic>
        <p:nvPicPr>
          <p:cNvPr id="14" name="Picture 8" descr="C:\Users\BSU\Desktop\Выступление на оперативке\фотки с мероприятий\детск.конкурсы\sub1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423" y="3500038"/>
            <a:ext cx="1640198" cy="218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D14B5BF1-6E6E-4BF5-B156-BF8F29CC483B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0440286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3558" y="219579"/>
            <a:ext cx="7772400" cy="64989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Работа с детьми сотрудников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47707" y="0"/>
            <a:ext cx="1093312" cy="869470"/>
            <a:chOff x="2303677" y="2206642"/>
            <a:chExt cx="1093312" cy="86947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pic>
        <p:nvPicPr>
          <p:cNvPr id="7" name="Объект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24" y="1119252"/>
            <a:ext cx="2886344" cy="2384440"/>
          </a:xfrm>
          <a:prstGeom prst="rect">
            <a:avLst/>
          </a:prstGeom>
        </p:spPr>
      </p:pic>
      <p:pic>
        <p:nvPicPr>
          <p:cNvPr id="8" name="Picture 3" descr="C:\Users\BSU\Desktop\Выступление на оперативке\фотки с мероприятий\Коллаж6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20" y="1942658"/>
            <a:ext cx="3169982" cy="281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BSU\Desktop\Выступление на оперативке\фотки с мероприятий\детск.конкурсы\F6UmFeEh6H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8" y="3626948"/>
            <a:ext cx="1896829" cy="252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_13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4776" y="3103201"/>
            <a:ext cx="3118288" cy="2078858"/>
          </a:xfrm>
          <a:prstGeom prst="rect">
            <a:avLst/>
          </a:prstGeom>
        </p:spPr>
      </p:pic>
      <p:pic>
        <p:nvPicPr>
          <p:cNvPr id="13" name="Рисунок 12" descr="IMG_137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96209" y="4344128"/>
            <a:ext cx="2968567" cy="1979045"/>
          </a:xfrm>
          <a:prstGeom prst="rect">
            <a:avLst/>
          </a:prstGeom>
        </p:spPr>
      </p:pic>
      <p:sp>
        <p:nvSpPr>
          <p:cNvPr id="15" name="TextBox 20"/>
          <p:cNvSpPr txBox="1">
            <a:spLocks noChangeArrowheads="1"/>
          </p:cNvSpPr>
          <p:nvPr/>
        </p:nvSpPr>
        <p:spPr bwMode="auto">
          <a:xfrm>
            <a:off x="9338413" y="5333651"/>
            <a:ext cx="21320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Детский досуг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Тематические выставки детских рисунков и поделок</a:t>
            </a:r>
            <a:endParaRPr lang="en-US" altLang="ru-RU" sz="1200" dirty="0"/>
          </a:p>
        </p:txBody>
      </p:sp>
      <p:sp>
        <p:nvSpPr>
          <p:cNvPr id="16" name="TextBox 20"/>
          <p:cNvSpPr txBox="1">
            <a:spLocks noChangeArrowheads="1"/>
          </p:cNvSpPr>
          <p:nvPr/>
        </p:nvSpPr>
        <p:spPr bwMode="auto">
          <a:xfrm>
            <a:off x="2758590" y="4923767"/>
            <a:ext cx="23569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/>
              <a:t>Новогодняя елка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/>
              <a:t>Бесплатное ежегодное мероприятие для малышей в Новогодние каникулы.</a:t>
            </a:r>
          </a:p>
        </p:txBody>
      </p:sp>
      <p:pic>
        <p:nvPicPr>
          <p:cNvPr id="6146" name="Picture 2" descr="https://uust.ru/unit/media/uploads/subdivuploads/Profkom%20rabotnikov/OPP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704" y="1100947"/>
            <a:ext cx="2891494" cy="192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SU\Desktop\Окончательное выступление в Дивноморске\подарок.jpe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666" y="998690"/>
            <a:ext cx="1896534" cy="2528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70507" y="3549743"/>
            <a:ext cx="23452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дети работников получают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новогодние подарки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="" xmlns:a16="http://schemas.microsoft.com/office/drawing/2014/main" id="{12087301-2DEB-4011-B008-9EA6E200F6EB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15070633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1542" y="307817"/>
            <a:ext cx="7772400" cy="649891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Работа с ветеранами ВУЗа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47707" y="0"/>
            <a:ext cx="1093312" cy="869470"/>
            <a:chOff x="2303677" y="2206642"/>
            <a:chExt cx="1093312" cy="86947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sp>
        <p:nvSpPr>
          <p:cNvPr id="7" name="TextBox 16"/>
          <p:cNvSpPr txBox="1">
            <a:spLocks noChangeArrowheads="1"/>
          </p:cNvSpPr>
          <p:nvPr/>
        </p:nvSpPr>
        <p:spPr bwMode="auto">
          <a:xfrm>
            <a:off x="280835" y="4539660"/>
            <a:ext cx="318189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/>
              <a:t>Материальная поддержка неработающим ветеранам вуза.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/>
              <a:t>Ежегодная материальная помощь ветеранам и пенсионерам ВУЗа ко Дню пожилых людей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400" dirty="0">
              <a:latin typeface="Calibri" panose="020F0502020204030204" pitchFamily="34" charset="0"/>
            </a:endParaRPr>
          </a:p>
        </p:txBody>
      </p:sp>
      <p:sp>
        <p:nvSpPr>
          <p:cNvPr id="8" name="TextBox 20"/>
          <p:cNvSpPr txBox="1">
            <a:spLocks noChangeArrowheads="1"/>
          </p:cNvSpPr>
          <p:nvPr/>
        </p:nvSpPr>
        <p:spPr bwMode="auto">
          <a:xfrm>
            <a:off x="4403250" y="3749356"/>
            <a:ext cx="2147888" cy="1246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/>
              <a:t>Совет ветеранов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Calibri" panose="020F0502020204030204" pitchFamily="34" charset="0"/>
              </a:rPr>
              <a:t>Ежегодно проводимые мероприятия: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Calibri" panose="020F0502020204030204" pitchFamily="34" charset="0"/>
              </a:rPr>
              <a:t>23 февраля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dirty="0">
                <a:latin typeface="Calibri" panose="020F0502020204030204" pitchFamily="34" charset="0"/>
              </a:rPr>
              <a:t>9 мая</a:t>
            </a:r>
          </a:p>
        </p:txBody>
      </p:sp>
      <p:pic>
        <p:nvPicPr>
          <p:cNvPr id="11" name="Picture 3" descr="C:\Users\BSU\Desktop\Выступление на оперативке\фотки с мероприятий\kxKfYiWqOz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321" y="3453466"/>
            <a:ext cx="4104456" cy="273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BSU\Desktop\Выступление на оперативке\фотки с мероприятий\zetdmXjHrF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143" y="957708"/>
            <a:ext cx="2625558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BSU\Desktop\Выступление на оперативке\фотки с мероприятий\tktFkrsM64M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" y="1678214"/>
            <a:ext cx="3384376" cy="253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BSU\Desktop\Выступление на оперативке\фотки с мероприятий\2oWF2Kc1_bI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8554" y="1331907"/>
            <a:ext cx="2919995" cy="1945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8D379323-1793-46C4-AE61-DBEDAA621E57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580809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001" y="144414"/>
            <a:ext cx="5904051" cy="649891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</a:rPr>
              <a:t>Краткосрочная беспроцентная ссуда</a:t>
            </a:r>
          </a:p>
        </p:txBody>
      </p:sp>
      <p:sp>
        <p:nvSpPr>
          <p:cNvPr id="7" name="Объект 1"/>
          <p:cNvSpPr>
            <a:spLocks noGrp="1"/>
          </p:cNvSpPr>
          <p:nvPr>
            <p:ph idx="1"/>
          </p:nvPr>
        </p:nvSpPr>
        <p:spPr>
          <a:xfrm>
            <a:off x="251224" y="1500122"/>
            <a:ext cx="11106152" cy="3857756"/>
          </a:xfrm>
        </p:spPr>
        <p:txBody>
          <a:bodyPr>
            <a:noAutofit/>
          </a:bodyPr>
          <a:lstStyle/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погашение ипотеки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и ремонт дачных участков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обучение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покупку и ремонт машины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лечение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ремонт квартиры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покупку бытовой техники</a:t>
            </a:r>
          </a:p>
          <a:p>
            <a:r>
              <a:rPr lang="ru-RU" sz="15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ремонт квартиры</a:t>
            </a:r>
          </a:p>
          <a:p>
            <a:pPr marL="0" indent="0" algn="just">
              <a:buNone/>
            </a:pPr>
            <a:endParaRPr lang="ru-RU" sz="1500" dirty="0">
              <a:solidFill>
                <a:srgbClr val="180BC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краткосрочной беспроцентной</a:t>
            </a:r>
            <a:r>
              <a:rPr lang="ru-RU" sz="15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ссудой пользуются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70 членов профсоюза</a:t>
            </a: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выданной ссуды составляет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млн. рублей в год</a:t>
            </a:r>
          </a:p>
          <a:p>
            <a:pPr marL="0" indent="0" algn="just">
              <a:buNone/>
            </a:pPr>
            <a:r>
              <a:rPr lang="ru-RU" sz="15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среднем – 150 тыс. рублей). Выдаваемая сумма варьируется </a:t>
            </a:r>
            <a:r>
              <a:rPr lang="ru-RU" sz="1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10 тыс. до 200 тыс. рублей</a:t>
            </a:r>
          </a:p>
          <a:p>
            <a:endParaRPr lang="ru-RU" sz="15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47707" y="0"/>
            <a:ext cx="1093312" cy="869470"/>
            <a:chOff x="2303677" y="2206642"/>
            <a:chExt cx="1093312" cy="86947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pic>
        <p:nvPicPr>
          <p:cNvPr id="8" name="Picture 3" descr="C:\Users\BSU\Desktop\Выступление на оперативке\фотки с мероприятий\1-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992" y="4296142"/>
            <a:ext cx="3000686" cy="1529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BSU\Desktop\Выступление на оперативке\фотки с мероприятий\ipotek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543" y="1917921"/>
            <a:ext cx="3178236" cy="21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BSU\Desktop\Выступление на оперативке\фотки с мероприятий\a561fcd29c6852779faad0cdbbc7366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512" y="1942194"/>
            <a:ext cx="3105418" cy="20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BC19DC75-0C75-4CCB-A21D-3E0CC3BC3014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045382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="" xmlns:a16="http://schemas.microsoft.com/office/drawing/2014/main" id="{C55F41B3-6201-4660-8D2C-89630C9E9FA3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6B0738CB-1925-486A-B67F-17FC59789FD7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54E31A00-1550-4579-8344-B5DE38D6D8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14" name="Text Box 10">
            <a:extLst>
              <a:ext uri="{FF2B5EF4-FFF2-40B4-BE49-F238E27FC236}">
                <a16:creationId xmlns="" xmlns:a16="http://schemas.microsoft.com/office/drawing/2014/main" id="{2C53F924-0C68-4538-A51A-0B78D6E510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05458"/>
            <a:ext cx="12195175" cy="707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2" tIns="45712" rIns="91422" bIns="45712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b="1" dirty="0">
                <a:solidFill>
                  <a:schemeClr val="bg1"/>
                </a:solidFill>
                <a:latin typeface="Arial" charset="0"/>
              </a:rPr>
              <a:t>ПАСПОРТ ПРОГРАММЫ</a:t>
            </a:r>
          </a:p>
          <a:p>
            <a:pPr algn="ctr" eaLnBrk="1" hangingPunct="1"/>
            <a:endParaRPr lang="ru-RU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5" name="Oval 2">
            <a:extLst>
              <a:ext uri="{FF2B5EF4-FFF2-40B4-BE49-F238E27FC236}">
                <a16:creationId xmlns="" xmlns:a16="http://schemas.microsoft.com/office/drawing/2014/main" id="{F5423D46-88BC-4266-9B9F-F7B27B1F87B5}"/>
              </a:ext>
            </a:extLst>
          </p:cNvPr>
          <p:cNvSpPr/>
          <p:nvPr/>
        </p:nvSpPr>
        <p:spPr>
          <a:xfrm>
            <a:off x="4294211" y="2020403"/>
            <a:ext cx="3603580" cy="3603580"/>
          </a:xfrm>
          <a:prstGeom prst="ellipse">
            <a:avLst/>
          </a:prstGeom>
          <a:noFill/>
          <a:ln w="50800" cap="rnd" cmpd="sng">
            <a:solidFill>
              <a:schemeClr val="bg2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6" name="Oval 8">
            <a:extLst>
              <a:ext uri="{FF2B5EF4-FFF2-40B4-BE49-F238E27FC236}">
                <a16:creationId xmlns="" xmlns:a16="http://schemas.microsoft.com/office/drawing/2014/main" id="{18E3D3DD-E217-4A3C-AE7D-FC56DC22E29F}"/>
              </a:ext>
            </a:extLst>
          </p:cNvPr>
          <p:cNvSpPr/>
          <p:nvPr/>
        </p:nvSpPr>
        <p:spPr>
          <a:xfrm>
            <a:off x="4731156" y="2443416"/>
            <a:ext cx="2729688" cy="2729688"/>
          </a:xfrm>
          <a:prstGeom prst="ellipse">
            <a:avLst/>
          </a:prstGeom>
          <a:solidFill>
            <a:schemeClr val="bg2"/>
          </a:solidFill>
          <a:ln w="3175" cap="rnd" cmpd="sng">
            <a:noFill/>
            <a:prstDash val="dash"/>
            <a:miter lim="800000"/>
          </a:ln>
          <a:effectLst>
            <a:outerShdw blurRad="38100" dist="127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/>
          <a:p>
            <a:pPr algn="ctr">
              <a:spcBef>
                <a:spcPts val="1000"/>
              </a:spcBef>
            </a:pPr>
            <a:endParaRPr lang="en-US" sz="1500" b="1" dirty="0">
              <a:solidFill>
                <a:schemeClr val="tx1"/>
              </a:solidFill>
            </a:endParaRPr>
          </a:p>
        </p:txBody>
      </p:sp>
      <p:sp>
        <p:nvSpPr>
          <p:cNvPr id="17" name="box background">
            <a:extLst>
              <a:ext uri="{FF2B5EF4-FFF2-40B4-BE49-F238E27FC236}">
                <a16:creationId xmlns="" xmlns:a16="http://schemas.microsoft.com/office/drawing/2014/main" id="{2D5460A9-6AE8-426F-85CC-A13E98C241C8}"/>
              </a:ext>
            </a:extLst>
          </p:cNvPr>
          <p:cNvSpPr/>
          <p:nvPr/>
        </p:nvSpPr>
        <p:spPr>
          <a:xfrm>
            <a:off x="8349665" y="1678120"/>
            <a:ext cx="3235459" cy="1505496"/>
          </a:xfrm>
          <a:prstGeom prst="roundRect">
            <a:avLst>
              <a:gd name="adj" fmla="val 125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0" numCol="1" rtlCol="0" anchor="ctr"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1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РАЗРАБОТЧИК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Хужахметов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Айнур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Оскаович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председатель первичной профсоюзной организации </a:t>
            </a:r>
            <a:r>
              <a:rPr lang="ru-RU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УУНиТ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box background">
            <a:extLst>
              <a:ext uri="{FF2B5EF4-FFF2-40B4-BE49-F238E27FC236}">
                <a16:creationId xmlns="" xmlns:a16="http://schemas.microsoft.com/office/drawing/2014/main" id="{1E7F6A33-232C-431A-BA31-FBADBEA8D75D}"/>
              </a:ext>
            </a:extLst>
          </p:cNvPr>
          <p:cNvSpPr/>
          <p:nvPr/>
        </p:nvSpPr>
        <p:spPr>
          <a:xfrm>
            <a:off x="8334736" y="4293891"/>
            <a:ext cx="3235459" cy="1512167"/>
          </a:xfrm>
          <a:prstGeom prst="roundRect">
            <a:avLst>
              <a:gd name="adj" fmla="val 125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0" numCol="1" rtlCol="0" anchor="ctr"/>
          <a:lstStyle/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ru-RU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СРОКИ РЕАЛИЗАЦИИ</a:t>
            </a:r>
          </a:p>
          <a:p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2025 гг.</a:t>
            </a:r>
          </a:p>
        </p:txBody>
      </p:sp>
      <p:sp>
        <p:nvSpPr>
          <p:cNvPr id="19" name="box background">
            <a:extLst>
              <a:ext uri="{FF2B5EF4-FFF2-40B4-BE49-F238E27FC236}">
                <a16:creationId xmlns="" xmlns:a16="http://schemas.microsoft.com/office/drawing/2014/main" id="{D5AAECBA-50D6-4839-BBC0-B8C5ED671A9D}"/>
              </a:ext>
            </a:extLst>
          </p:cNvPr>
          <p:cNvSpPr/>
          <p:nvPr/>
        </p:nvSpPr>
        <p:spPr>
          <a:xfrm>
            <a:off x="555377" y="1680977"/>
            <a:ext cx="3322049" cy="1505496"/>
          </a:xfrm>
          <a:prstGeom prst="roundRect">
            <a:avLst>
              <a:gd name="adj" fmla="val 125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0" numCol="1" rtlCol="0" anchor="ctr"/>
          <a:lstStyle/>
          <a:p>
            <a:pPr algn="r"/>
            <a:r>
              <a:rPr lang="ru-RU" sz="14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НАЗВАНИЕ</a:t>
            </a:r>
            <a:endParaRPr lang="en-US" sz="1400" b="1" dirty="0">
              <a:solidFill>
                <a:schemeClr val="accent6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Новые формы социального партнерства и эффективные направления коллективно-договорного регулирования</a:t>
            </a:r>
          </a:p>
        </p:txBody>
      </p:sp>
      <p:sp>
        <p:nvSpPr>
          <p:cNvPr id="20" name="box background">
            <a:extLst>
              <a:ext uri="{FF2B5EF4-FFF2-40B4-BE49-F238E27FC236}">
                <a16:creationId xmlns="" xmlns:a16="http://schemas.microsoft.com/office/drawing/2014/main" id="{F4DDAB6A-C236-4ED5-9E40-E6FE57008E71}"/>
              </a:ext>
            </a:extLst>
          </p:cNvPr>
          <p:cNvSpPr/>
          <p:nvPr/>
        </p:nvSpPr>
        <p:spPr>
          <a:xfrm>
            <a:off x="555377" y="4293891"/>
            <a:ext cx="3322049" cy="1584176"/>
          </a:xfrm>
          <a:prstGeom prst="roundRect">
            <a:avLst>
              <a:gd name="adj" fmla="val 1256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72000" rIns="108000" bIns="0" numCol="1" rtlCol="0" anchor="ctr"/>
          <a:lstStyle/>
          <a:p>
            <a:pPr algn="r"/>
            <a:r>
              <a:rPr lang="ru-RU" sz="140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</a:t>
            </a:r>
            <a:endParaRPr lang="en-US" sz="140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эффективной системы социальной защиты, повышение статуса, улучшение условий труда и материального благосостояния работников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="" xmlns:a16="http://schemas.microsoft.com/office/drawing/2014/main" id="{866DC454-2527-411D-8127-600189CC5E8A}"/>
              </a:ext>
            </a:extLst>
          </p:cNvPr>
          <p:cNvSpPr/>
          <p:nvPr/>
        </p:nvSpPr>
        <p:spPr>
          <a:xfrm>
            <a:off x="5384071" y="2017428"/>
            <a:ext cx="964020" cy="145651"/>
          </a:xfrm>
          <a:custGeom>
            <a:avLst/>
            <a:gdLst>
              <a:gd name="connsiteX0" fmla="*/ 0 w 947351"/>
              <a:gd name="connsiteY0" fmla="*/ 143573 h 143573"/>
              <a:gd name="connsiteX1" fmla="*/ 947351 w 947351"/>
              <a:gd name="connsiteY1" fmla="*/ 20005 h 143573"/>
              <a:gd name="connsiteX0" fmla="*/ 0 w 952114"/>
              <a:gd name="connsiteY0" fmla="*/ 141505 h 141505"/>
              <a:gd name="connsiteX1" fmla="*/ 952114 w 952114"/>
              <a:gd name="connsiteY1" fmla="*/ 20318 h 141505"/>
              <a:gd name="connsiteX0" fmla="*/ 0 w 964020"/>
              <a:gd name="connsiteY0" fmla="*/ 145651 h 145651"/>
              <a:gd name="connsiteX1" fmla="*/ 964020 w 964020"/>
              <a:gd name="connsiteY1" fmla="*/ 19701 h 14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020" h="145651">
                <a:moveTo>
                  <a:pt x="0" y="145651"/>
                </a:moveTo>
                <a:cubicBezTo>
                  <a:pt x="267729" y="52975"/>
                  <a:pt x="552128" y="-42083"/>
                  <a:pt x="964020" y="19701"/>
                </a:cubicBezTo>
              </a:path>
            </a:pathLst>
          </a:custGeom>
          <a:noFill/>
          <a:ln w="50800" cap="rnd">
            <a:gradFill>
              <a:gsLst>
                <a:gs pos="50000">
                  <a:srgbClr val="00B0F0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2" name="Arrow number">
            <a:extLst>
              <a:ext uri="{FF2B5EF4-FFF2-40B4-BE49-F238E27FC236}">
                <a16:creationId xmlns="" xmlns:a16="http://schemas.microsoft.com/office/drawing/2014/main" id="{E83999D0-EC35-40A1-A35C-487E4AB82718}"/>
              </a:ext>
            </a:extLst>
          </p:cNvPr>
          <p:cNvSpPr/>
          <p:nvPr/>
        </p:nvSpPr>
        <p:spPr>
          <a:xfrm>
            <a:off x="7165217" y="2345689"/>
            <a:ext cx="295628" cy="295628"/>
          </a:xfrm>
          <a:prstGeom prst="ellipse">
            <a:avLst/>
          </a:prstGeom>
          <a:solidFill>
            <a:srgbClr val="00B0F0"/>
          </a:solidFill>
          <a:ln w="63500" cap="rnd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+mj-lt"/>
              </a:rPr>
              <a:t>3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Arrow number">
            <a:extLst>
              <a:ext uri="{FF2B5EF4-FFF2-40B4-BE49-F238E27FC236}">
                <a16:creationId xmlns="" xmlns:a16="http://schemas.microsoft.com/office/drawing/2014/main" id="{D4BDBE6F-6391-4B55-99CC-5EAD8D07CCAB}"/>
              </a:ext>
            </a:extLst>
          </p:cNvPr>
          <p:cNvSpPr/>
          <p:nvPr/>
        </p:nvSpPr>
        <p:spPr>
          <a:xfrm>
            <a:off x="7223701" y="4933405"/>
            <a:ext cx="295628" cy="295628"/>
          </a:xfrm>
          <a:prstGeom prst="ellipse">
            <a:avLst/>
          </a:prstGeom>
          <a:solidFill>
            <a:srgbClr val="FFFF00"/>
          </a:solidFill>
          <a:ln w="63500" cap="rnd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+mj-lt"/>
              </a:rPr>
              <a:t>4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7" name="Arrow number">
            <a:extLst>
              <a:ext uri="{FF2B5EF4-FFF2-40B4-BE49-F238E27FC236}">
                <a16:creationId xmlns="" xmlns:a16="http://schemas.microsoft.com/office/drawing/2014/main" id="{FB553EB5-B67E-42E6-A143-CB7757F047B9}"/>
              </a:ext>
            </a:extLst>
          </p:cNvPr>
          <p:cNvSpPr/>
          <p:nvPr/>
        </p:nvSpPr>
        <p:spPr>
          <a:xfrm>
            <a:off x="4721624" y="5015523"/>
            <a:ext cx="295628" cy="295628"/>
          </a:xfrm>
          <a:prstGeom prst="ellipse">
            <a:avLst/>
          </a:prstGeom>
          <a:solidFill>
            <a:schemeClr val="accent5"/>
          </a:solidFill>
          <a:ln w="63500" cap="rnd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+mj-lt"/>
              </a:rPr>
              <a:t>2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9" name="Arrow number">
            <a:extLst>
              <a:ext uri="{FF2B5EF4-FFF2-40B4-BE49-F238E27FC236}">
                <a16:creationId xmlns="" xmlns:a16="http://schemas.microsoft.com/office/drawing/2014/main" id="{9E04D0A2-B67D-43E9-9343-F5BB9889D0F7}"/>
              </a:ext>
            </a:extLst>
          </p:cNvPr>
          <p:cNvSpPr/>
          <p:nvPr/>
        </p:nvSpPr>
        <p:spPr>
          <a:xfrm>
            <a:off x="4721153" y="2345689"/>
            <a:ext cx="295628" cy="29562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63500" cap="rnd">
            <a:noFill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dirty="0">
                <a:solidFill>
                  <a:schemeClr val="bg1"/>
                </a:solidFill>
                <a:latin typeface="+mj-lt"/>
              </a:rPr>
              <a:t>1</a:t>
            </a:r>
            <a:endParaRPr lang="en-US" sz="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1" name="Freeform 38">
            <a:extLst>
              <a:ext uri="{FF2B5EF4-FFF2-40B4-BE49-F238E27FC236}">
                <a16:creationId xmlns="" xmlns:a16="http://schemas.microsoft.com/office/drawing/2014/main" id="{CFAAD619-D0BC-4E96-9474-8E8E0EAD1BDE}"/>
              </a:ext>
            </a:extLst>
          </p:cNvPr>
          <p:cNvSpPr/>
          <p:nvPr/>
        </p:nvSpPr>
        <p:spPr>
          <a:xfrm rot="3575572" flipV="1">
            <a:off x="4002943" y="4433273"/>
            <a:ext cx="964020" cy="145651"/>
          </a:xfrm>
          <a:custGeom>
            <a:avLst/>
            <a:gdLst>
              <a:gd name="connsiteX0" fmla="*/ 0 w 947351"/>
              <a:gd name="connsiteY0" fmla="*/ 143573 h 143573"/>
              <a:gd name="connsiteX1" fmla="*/ 947351 w 947351"/>
              <a:gd name="connsiteY1" fmla="*/ 20005 h 143573"/>
              <a:gd name="connsiteX0" fmla="*/ 0 w 952114"/>
              <a:gd name="connsiteY0" fmla="*/ 141505 h 141505"/>
              <a:gd name="connsiteX1" fmla="*/ 952114 w 952114"/>
              <a:gd name="connsiteY1" fmla="*/ 20318 h 141505"/>
              <a:gd name="connsiteX0" fmla="*/ 0 w 964020"/>
              <a:gd name="connsiteY0" fmla="*/ 145651 h 145651"/>
              <a:gd name="connsiteX1" fmla="*/ 964020 w 964020"/>
              <a:gd name="connsiteY1" fmla="*/ 19701 h 14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020" h="145651">
                <a:moveTo>
                  <a:pt x="0" y="145651"/>
                </a:moveTo>
                <a:cubicBezTo>
                  <a:pt x="267729" y="52975"/>
                  <a:pt x="552128" y="-42083"/>
                  <a:pt x="964020" y="19701"/>
                </a:cubicBezTo>
              </a:path>
            </a:pathLst>
          </a:custGeom>
          <a:noFill/>
          <a:ln w="50800" cap="rnd">
            <a:gradFill>
              <a:gsLst>
                <a:gs pos="0">
                  <a:schemeClr val="accent5"/>
                </a:gs>
                <a:gs pos="50000">
                  <a:schemeClr val="bg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2" name="Freeform 39">
            <a:extLst>
              <a:ext uri="{FF2B5EF4-FFF2-40B4-BE49-F238E27FC236}">
                <a16:creationId xmlns="" xmlns:a16="http://schemas.microsoft.com/office/drawing/2014/main" id="{360B5130-B273-4E2C-917E-756072A5FB51}"/>
              </a:ext>
            </a:extLst>
          </p:cNvPr>
          <p:cNvSpPr/>
          <p:nvPr/>
        </p:nvSpPr>
        <p:spPr>
          <a:xfrm rot="18024428" flipH="1" flipV="1">
            <a:off x="7221697" y="4434685"/>
            <a:ext cx="964020" cy="145651"/>
          </a:xfrm>
          <a:custGeom>
            <a:avLst/>
            <a:gdLst>
              <a:gd name="connsiteX0" fmla="*/ 0 w 947351"/>
              <a:gd name="connsiteY0" fmla="*/ 143573 h 143573"/>
              <a:gd name="connsiteX1" fmla="*/ 947351 w 947351"/>
              <a:gd name="connsiteY1" fmla="*/ 20005 h 143573"/>
              <a:gd name="connsiteX0" fmla="*/ 0 w 952114"/>
              <a:gd name="connsiteY0" fmla="*/ 141505 h 141505"/>
              <a:gd name="connsiteX1" fmla="*/ 952114 w 952114"/>
              <a:gd name="connsiteY1" fmla="*/ 20318 h 141505"/>
              <a:gd name="connsiteX0" fmla="*/ 0 w 964020"/>
              <a:gd name="connsiteY0" fmla="*/ 145651 h 145651"/>
              <a:gd name="connsiteX1" fmla="*/ 964020 w 964020"/>
              <a:gd name="connsiteY1" fmla="*/ 19701 h 14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020" h="145651">
                <a:moveTo>
                  <a:pt x="0" y="145651"/>
                </a:moveTo>
                <a:cubicBezTo>
                  <a:pt x="267729" y="52975"/>
                  <a:pt x="552128" y="-42083"/>
                  <a:pt x="964020" y="19701"/>
                </a:cubicBezTo>
              </a:path>
            </a:pathLst>
          </a:custGeom>
          <a:noFill/>
          <a:ln w="50800" cap="rnd">
            <a:gradFill>
              <a:gsLst>
                <a:gs pos="50000">
                  <a:srgbClr val="FFFF00"/>
                </a:gs>
                <a:gs pos="100000">
                  <a:schemeClr val="accent3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4" name="Freeform 41">
            <a:extLst>
              <a:ext uri="{FF2B5EF4-FFF2-40B4-BE49-F238E27FC236}">
                <a16:creationId xmlns="" xmlns:a16="http://schemas.microsoft.com/office/drawing/2014/main" id="{BE9B22DB-7899-41F8-A4B4-0A36E3FEC30A}"/>
              </a:ext>
            </a:extLst>
          </p:cNvPr>
          <p:cNvSpPr/>
          <p:nvPr/>
        </p:nvSpPr>
        <p:spPr>
          <a:xfrm rot="6405791" flipV="1">
            <a:off x="4014971" y="3054901"/>
            <a:ext cx="964020" cy="145651"/>
          </a:xfrm>
          <a:custGeom>
            <a:avLst/>
            <a:gdLst>
              <a:gd name="connsiteX0" fmla="*/ 0 w 947351"/>
              <a:gd name="connsiteY0" fmla="*/ 143573 h 143573"/>
              <a:gd name="connsiteX1" fmla="*/ 947351 w 947351"/>
              <a:gd name="connsiteY1" fmla="*/ 20005 h 143573"/>
              <a:gd name="connsiteX0" fmla="*/ 0 w 952114"/>
              <a:gd name="connsiteY0" fmla="*/ 141505 h 141505"/>
              <a:gd name="connsiteX1" fmla="*/ 952114 w 952114"/>
              <a:gd name="connsiteY1" fmla="*/ 20318 h 141505"/>
              <a:gd name="connsiteX0" fmla="*/ 0 w 964020"/>
              <a:gd name="connsiteY0" fmla="*/ 145651 h 145651"/>
              <a:gd name="connsiteX1" fmla="*/ 964020 w 964020"/>
              <a:gd name="connsiteY1" fmla="*/ 19701 h 145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4020" h="145651">
                <a:moveTo>
                  <a:pt x="0" y="145651"/>
                </a:moveTo>
                <a:cubicBezTo>
                  <a:pt x="267729" y="52975"/>
                  <a:pt x="552128" y="-42083"/>
                  <a:pt x="964020" y="19701"/>
                </a:cubicBezTo>
              </a:path>
            </a:pathLst>
          </a:custGeom>
          <a:noFill/>
          <a:ln w="50800" cap="rnd">
            <a:gradFill>
              <a:gsLst>
                <a:gs pos="0">
                  <a:schemeClr val="accent6">
                    <a:lumMod val="20000"/>
                    <a:lumOff val="80000"/>
                  </a:schemeClr>
                </a:gs>
                <a:gs pos="50000">
                  <a:schemeClr val="bg2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grpSp>
        <p:nvGrpSpPr>
          <p:cNvPr id="35" name="Group 155">
            <a:extLst>
              <a:ext uri="{FF2B5EF4-FFF2-40B4-BE49-F238E27FC236}">
                <a16:creationId xmlns="" xmlns:a16="http://schemas.microsoft.com/office/drawing/2014/main" id="{F44B5BC0-7975-4086-B0F8-C53358554735}"/>
              </a:ext>
            </a:extLst>
          </p:cNvPr>
          <p:cNvGrpSpPr/>
          <p:nvPr/>
        </p:nvGrpSpPr>
        <p:grpSpPr>
          <a:xfrm>
            <a:off x="5377507" y="3069754"/>
            <a:ext cx="1378824" cy="1321037"/>
            <a:chOff x="3898900" y="3743325"/>
            <a:chExt cx="2336801" cy="2295525"/>
          </a:xfrm>
          <a:solidFill>
            <a:schemeClr val="tx2"/>
          </a:solidFill>
        </p:grpSpPr>
        <p:sp>
          <p:nvSpPr>
            <p:cNvPr id="36" name="Freeform 134">
              <a:extLst>
                <a:ext uri="{FF2B5EF4-FFF2-40B4-BE49-F238E27FC236}">
                  <a16:creationId xmlns="" xmlns:a16="http://schemas.microsoft.com/office/drawing/2014/main" id="{50FE1F8E-814E-44F1-8384-9202AD7C6B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8038" y="5043488"/>
              <a:ext cx="1014413" cy="498475"/>
            </a:xfrm>
            <a:custGeom>
              <a:avLst/>
              <a:gdLst>
                <a:gd name="T0" fmla="*/ 110 w 903"/>
                <a:gd name="T1" fmla="*/ 269 h 444"/>
                <a:gd name="T2" fmla="*/ 110 w 903"/>
                <a:gd name="T3" fmla="*/ 342 h 444"/>
                <a:gd name="T4" fmla="*/ 212 w 903"/>
                <a:gd name="T5" fmla="*/ 444 h 444"/>
                <a:gd name="T6" fmla="*/ 690 w 903"/>
                <a:gd name="T7" fmla="*/ 444 h 444"/>
                <a:gd name="T8" fmla="*/ 793 w 903"/>
                <a:gd name="T9" fmla="*/ 342 h 444"/>
                <a:gd name="T10" fmla="*/ 793 w 903"/>
                <a:gd name="T11" fmla="*/ 269 h 444"/>
                <a:gd name="T12" fmla="*/ 894 w 903"/>
                <a:gd name="T13" fmla="*/ 120 h 444"/>
                <a:gd name="T14" fmla="*/ 758 w 903"/>
                <a:gd name="T15" fmla="*/ 1 h 444"/>
                <a:gd name="T16" fmla="*/ 623 w 903"/>
                <a:gd name="T17" fmla="*/ 120 h 444"/>
                <a:gd name="T18" fmla="*/ 724 w 903"/>
                <a:gd name="T19" fmla="*/ 269 h 444"/>
                <a:gd name="T20" fmla="*/ 724 w 903"/>
                <a:gd name="T21" fmla="*/ 342 h 444"/>
                <a:gd name="T22" fmla="*/ 690 w 903"/>
                <a:gd name="T23" fmla="*/ 376 h 444"/>
                <a:gd name="T24" fmla="*/ 212 w 903"/>
                <a:gd name="T25" fmla="*/ 376 h 444"/>
                <a:gd name="T26" fmla="*/ 178 w 903"/>
                <a:gd name="T27" fmla="*/ 342 h 444"/>
                <a:gd name="T28" fmla="*/ 178 w 903"/>
                <a:gd name="T29" fmla="*/ 269 h 444"/>
                <a:gd name="T30" fmla="*/ 280 w 903"/>
                <a:gd name="T31" fmla="*/ 119 h 444"/>
                <a:gd name="T32" fmla="*/ 144 w 903"/>
                <a:gd name="T33" fmla="*/ 0 h 444"/>
                <a:gd name="T34" fmla="*/ 9 w 903"/>
                <a:gd name="T35" fmla="*/ 119 h 444"/>
                <a:gd name="T36" fmla="*/ 110 w 903"/>
                <a:gd name="T37" fmla="*/ 269 h 444"/>
                <a:gd name="T38" fmla="*/ 693 w 903"/>
                <a:gd name="T39" fmla="*/ 119 h 444"/>
                <a:gd name="T40" fmla="*/ 758 w 903"/>
                <a:gd name="T41" fmla="*/ 68 h 444"/>
                <a:gd name="T42" fmla="*/ 824 w 903"/>
                <a:gd name="T43" fmla="*/ 119 h 444"/>
                <a:gd name="T44" fmla="*/ 793 w 903"/>
                <a:gd name="T45" fmla="*/ 196 h 444"/>
                <a:gd name="T46" fmla="*/ 793 w 903"/>
                <a:gd name="T47" fmla="*/ 171 h 444"/>
                <a:gd name="T48" fmla="*/ 758 w 903"/>
                <a:gd name="T49" fmla="*/ 137 h 444"/>
                <a:gd name="T50" fmla="*/ 724 w 903"/>
                <a:gd name="T51" fmla="*/ 171 h 444"/>
                <a:gd name="T52" fmla="*/ 724 w 903"/>
                <a:gd name="T53" fmla="*/ 196 h 444"/>
                <a:gd name="T54" fmla="*/ 693 w 903"/>
                <a:gd name="T55" fmla="*/ 119 h 444"/>
                <a:gd name="T56" fmla="*/ 132 w 903"/>
                <a:gd name="T57" fmla="*/ 70 h 444"/>
                <a:gd name="T58" fmla="*/ 208 w 903"/>
                <a:gd name="T59" fmla="*/ 113 h 444"/>
                <a:gd name="T60" fmla="*/ 178 w 903"/>
                <a:gd name="T61" fmla="*/ 196 h 444"/>
                <a:gd name="T62" fmla="*/ 178 w 903"/>
                <a:gd name="T63" fmla="*/ 171 h 444"/>
                <a:gd name="T64" fmla="*/ 144 w 903"/>
                <a:gd name="T65" fmla="*/ 137 h 444"/>
                <a:gd name="T66" fmla="*/ 110 w 903"/>
                <a:gd name="T67" fmla="*/ 171 h 444"/>
                <a:gd name="T68" fmla="*/ 110 w 903"/>
                <a:gd name="T69" fmla="*/ 196 h 444"/>
                <a:gd name="T70" fmla="*/ 76 w 903"/>
                <a:gd name="T71" fmla="*/ 137 h 444"/>
                <a:gd name="T72" fmla="*/ 132 w 903"/>
                <a:gd name="T73" fmla="*/ 7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03" h="444">
                  <a:moveTo>
                    <a:pt x="110" y="269"/>
                  </a:moveTo>
                  <a:cubicBezTo>
                    <a:pt x="110" y="342"/>
                    <a:pt x="110" y="342"/>
                    <a:pt x="110" y="342"/>
                  </a:cubicBezTo>
                  <a:cubicBezTo>
                    <a:pt x="110" y="398"/>
                    <a:pt x="156" y="444"/>
                    <a:pt x="212" y="444"/>
                  </a:cubicBezTo>
                  <a:cubicBezTo>
                    <a:pt x="690" y="444"/>
                    <a:pt x="690" y="444"/>
                    <a:pt x="690" y="444"/>
                  </a:cubicBezTo>
                  <a:cubicBezTo>
                    <a:pt x="747" y="444"/>
                    <a:pt x="793" y="398"/>
                    <a:pt x="793" y="342"/>
                  </a:cubicBezTo>
                  <a:cubicBezTo>
                    <a:pt x="793" y="269"/>
                    <a:pt x="793" y="269"/>
                    <a:pt x="793" y="269"/>
                  </a:cubicBezTo>
                  <a:cubicBezTo>
                    <a:pt x="859" y="252"/>
                    <a:pt x="903" y="188"/>
                    <a:pt x="894" y="120"/>
                  </a:cubicBezTo>
                  <a:cubicBezTo>
                    <a:pt x="885" y="51"/>
                    <a:pt x="827" y="0"/>
                    <a:pt x="758" y="1"/>
                  </a:cubicBezTo>
                  <a:cubicBezTo>
                    <a:pt x="690" y="0"/>
                    <a:pt x="632" y="51"/>
                    <a:pt x="623" y="120"/>
                  </a:cubicBezTo>
                  <a:cubicBezTo>
                    <a:pt x="614" y="188"/>
                    <a:pt x="658" y="252"/>
                    <a:pt x="724" y="269"/>
                  </a:cubicBezTo>
                  <a:cubicBezTo>
                    <a:pt x="724" y="342"/>
                    <a:pt x="724" y="342"/>
                    <a:pt x="724" y="342"/>
                  </a:cubicBezTo>
                  <a:cubicBezTo>
                    <a:pt x="724" y="361"/>
                    <a:pt x="709" y="376"/>
                    <a:pt x="690" y="376"/>
                  </a:cubicBezTo>
                  <a:cubicBezTo>
                    <a:pt x="212" y="376"/>
                    <a:pt x="212" y="376"/>
                    <a:pt x="212" y="376"/>
                  </a:cubicBezTo>
                  <a:cubicBezTo>
                    <a:pt x="193" y="376"/>
                    <a:pt x="178" y="361"/>
                    <a:pt x="178" y="342"/>
                  </a:cubicBezTo>
                  <a:cubicBezTo>
                    <a:pt x="178" y="269"/>
                    <a:pt x="178" y="269"/>
                    <a:pt x="178" y="269"/>
                  </a:cubicBezTo>
                  <a:cubicBezTo>
                    <a:pt x="245" y="252"/>
                    <a:pt x="288" y="188"/>
                    <a:pt x="280" y="119"/>
                  </a:cubicBezTo>
                  <a:cubicBezTo>
                    <a:pt x="271" y="51"/>
                    <a:pt x="213" y="0"/>
                    <a:pt x="144" y="0"/>
                  </a:cubicBezTo>
                  <a:cubicBezTo>
                    <a:pt x="75" y="0"/>
                    <a:pt x="17" y="51"/>
                    <a:pt x="9" y="119"/>
                  </a:cubicBezTo>
                  <a:cubicBezTo>
                    <a:pt x="0" y="188"/>
                    <a:pt x="43" y="252"/>
                    <a:pt x="110" y="269"/>
                  </a:cubicBezTo>
                  <a:close/>
                  <a:moveTo>
                    <a:pt x="693" y="119"/>
                  </a:moveTo>
                  <a:cubicBezTo>
                    <a:pt x="701" y="89"/>
                    <a:pt x="728" y="68"/>
                    <a:pt x="758" y="68"/>
                  </a:cubicBezTo>
                  <a:cubicBezTo>
                    <a:pt x="789" y="68"/>
                    <a:pt x="816" y="89"/>
                    <a:pt x="824" y="119"/>
                  </a:cubicBezTo>
                  <a:cubicBezTo>
                    <a:pt x="832" y="149"/>
                    <a:pt x="819" y="180"/>
                    <a:pt x="793" y="196"/>
                  </a:cubicBezTo>
                  <a:cubicBezTo>
                    <a:pt x="793" y="171"/>
                    <a:pt x="793" y="171"/>
                    <a:pt x="793" y="171"/>
                  </a:cubicBezTo>
                  <a:cubicBezTo>
                    <a:pt x="793" y="152"/>
                    <a:pt x="777" y="137"/>
                    <a:pt x="758" y="137"/>
                  </a:cubicBezTo>
                  <a:cubicBezTo>
                    <a:pt x="740" y="137"/>
                    <a:pt x="724" y="152"/>
                    <a:pt x="724" y="171"/>
                  </a:cubicBezTo>
                  <a:cubicBezTo>
                    <a:pt x="724" y="196"/>
                    <a:pt x="724" y="196"/>
                    <a:pt x="724" y="196"/>
                  </a:cubicBezTo>
                  <a:cubicBezTo>
                    <a:pt x="698" y="180"/>
                    <a:pt x="685" y="149"/>
                    <a:pt x="693" y="119"/>
                  </a:cubicBezTo>
                  <a:close/>
                  <a:moveTo>
                    <a:pt x="132" y="70"/>
                  </a:moveTo>
                  <a:cubicBezTo>
                    <a:pt x="165" y="64"/>
                    <a:pt x="197" y="82"/>
                    <a:pt x="208" y="113"/>
                  </a:cubicBezTo>
                  <a:cubicBezTo>
                    <a:pt x="220" y="144"/>
                    <a:pt x="207" y="179"/>
                    <a:pt x="178" y="196"/>
                  </a:cubicBezTo>
                  <a:cubicBezTo>
                    <a:pt x="178" y="171"/>
                    <a:pt x="178" y="171"/>
                    <a:pt x="178" y="171"/>
                  </a:cubicBezTo>
                  <a:cubicBezTo>
                    <a:pt x="178" y="152"/>
                    <a:pt x="163" y="137"/>
                    <a:pt x="144" y="137"/>
                  </a:cubicBezTo>
                  <a:cubicBezTo>
                    <a:pt x="125" y="137"/>
                    <a:pt x="110" y="152"/>
                    <a:pt x="110" y="171"/>
                  </a:cubicBezTo>
                  <a:cubicBezTo>
                    <a:pt x="110" y="196"/>
                    <a:pt x="110" y="196"/>
                    <a:pt x="110" y="196"/>
                  </a:cubicBezTo>
                  <a:cubicBezTo>
                    <a:pt x="89" y="184"/>
                    <a:pt x="76" y="161"/>
                    <a:pt x="76" y="137"/>
                  </a:cubicBezTo>
                  <a:cubicBezTo>
                    <a:pt x="76" y="104"/>
                    <a:pt x="99" y="75"/>
                    <a:pt x="132" y="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35">
              <a:extLst>
                <a:ext uri="{FF2B5EF4-FFF2-40B4-BE49-F238E27FC236}">
                  <a16:creationId xmlns="" xmlns:a16="http://schemas.microsoft.com/office/drawing/2014/main" id="{99C40A44-6290-4E32-B4D3-F16ECF3D8B9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8900" y="3743325"/>
              <a:ext cx="2336801" cy="2295525"/>
            </a:xfrm>
            <a:custGeom>
              <a:avLst/>
              <a:gdLst>
                <a:gd name="T0" fmla="*/ 1980 w 2081"/>
                <a:gd name="T1" fmla="*/ 1024 h 2048"/>
                <a:gd name="T2" fmla="*/ 1775 w 2081"/>
                <a:gd name="T3" fmla="*/ 853 h 2048"/>
                <a:gd name="T4" fmla="*/ 1604 w 2081"/>
                <a:gd name="T5" fmla="*/ 0 h 2048"/>
                <a:gd name="T6" fmla="*/ 1297 w 2081"/>
                <a:gd name="T7" fmla="*/ 68 h 2048"/>
                <a:gd name="T8" fmla="*/ 410 w 2081"/>
                <a:gd name="T9" fmla="*/ 0 h 2048"/>
                <a:gd name="T10" fmla="*/ 341 w 2081"/>
                <a:gd name="T11" fmla="*/ 683 h 2048"/>
                <a:gd name="T12" fmla="*/ 28 w 2081"/>
                <a:gd name="T13" fmla="*/ 684 h 2048"/>
                <a:gd name="T14" fmla="*/ 22 w 2081"/>
                <a:gd name="T15" fmla="*/ 685 h 2048"/>
                <a:gd name="T16" fmla="*/ 11 w 2081"/>
                <a:gd name="T17" fmla="*/ 692 h 2048"/>
                <a:gd name="T18" fmla="*/ 3 w 2081"/>
                <a:gd name="T19" fmla="*/ 703 h 2048"/>
                <a:gd name="T20" fmla="*/ 0 w 2081"/>
                <a:gd name="T21" fmla="*/ 716 h 2048"/>
                <a:gd name="T22" fmla="*/ 0 w 2081"/>
                <a:gd name="T23" fmla="*/ 2014 h 2048"/>
                <a:gd name="T24" fmla="*/ 3 w 2081"/>
                <a:gd name="T25" fmla="*/ 2027 h 2048"/>
                <a:gd name="T26" fmla="*/ 6 w 2081"/>
                <a:gd name="T27" fmla="*/ 2034 h 2048"/>
                <a:gd name="T28" fmla="*/ 11 w 2081"/>
                <a:gd name="T29" fmla="*/ 2038 h 2048"/>
                <a:gd name="T30" fmla="*/ 22 w 2081"/>
                <a:gd name="T31" fmla="*/ 2046 h 2048"/>
                <a:gd name="T32" fmla="*/ 1663 w 2081"/>
                <a:gd name="T33" fmla="*/ 2048 h 2048"/>
                <a:gd name="T34" fmla="*/ 2044 w 2081"/>
                <a:gd name="T35" fmla="*/ 1115 h 2048"/>
                <a:gd name="T36" fmla="*/ 1604 w 2081"/>
                <a:gd name="T37" fmla="*/ 68 h 2048"/>
                <a:gd name="T38" fmla="*/ 1604 w 2081"/>
                <a:gd name="T39" fmla="*/ 819 h 2048"/>
                <a:gd name="T40" fmla="*/ 1604 w 2081"/>
                <a:gd name="T41" fmla="*/ 68 h 2048"/>
                <a:gd name="T42" fmla="*/ 1707 w 2081"/>
                <a:gd name="T43" fmla="*/ 1024 h 2048"/>
                <a:gd name="T44" fmla="*/ 1638 w 2081"/>
                <a:gd name="T45" fmla="*/ 886 h 2048"/>
                <a:gd name="T46" fmla="*/ 751 w 2081"/>
                <a:gd name="T47" fmla="*/ 410 h 2048"/>
                <a:gd name="T48" fmla="*/ 1161 w 2081"/>
                <a:gd name="T49" fmla="*/ 444 h 2048"/>
                <a:gd name="T50" fmla="*/ 1570 w 2081"/>
                <a:gd name="T51" fmla="*/ 1024 h 2048"/>
                <a:gd name="T52" fmla="*/ 751 w 2081"/>
                <a:gd name="T53" fmla="*/ 410 h 2048"/>
                <a:gd name="T54" fmla="*/ 683 w 2081"/>
                <a:gd name="T55" fmla="*/ 1024 h 2048"/>
                <a:gd name="T56" fmla="*/ 580 w 2081"/>
                <a:gd name="T57" fmla="*/ 239 h 2048"/>
                <a:gd name="T58" fmla="*/ 1173 w 2081"/>
                <a:gd name="T59" fmla="*/ 341 h 2048"/>
                <a:gd name="T60" fmla="*/ 683 w 2081"/>
                <a:gd name="T61" fmla="*/ 410 h 2048"/>
                <a:gd name="T62" fmla="*/ 1229 w 2081"/>
                <a:gd name="T63" fmla="*/ 68 h 2048"/>
                <a:gd name="T64" fmla="*/ 580 w 2081"/>
                <a:gd name="T65" fmla="*/ 171 h 2048"/>
                <a:gd name="T66" fmla="*/ 512 w 2081"/>
                <a:gd name="T67" fmla="*/ 1024 h 2048"/>
                <a:gd name="T68" fmla="*/ 410 w 2081"/>
                <a:gd name="T69" fmla="*/ 68 h 2048"/>
                <a:gd name="T70" fmla="*/ 341 w 2081"/>
                <a:gd name="T71" fmla="*/ 1029 h 2048"/>
                <a:gd name="T72" fmla="*/ 83 w 2081"/>
                <a:gd name="T73" fmla="*/ 751 h 2048"/>
                <a:gd name="T74" fmla="*/ 68 w 2081"/>
                <a:gd name="T75" fmla="*/ 911 h 2048"/>
                <a:gd name="T76" fmla="*/ 204 w 2081"/>
                <a:gd name="T77" fmla="*/ 1121 h 2048"/>
                <a:gd name="T78" fmla="*/ 68 w 2081"/>
                <a:gd name="T79" fmla="*/ 1817 h 2048"/>
                <a:gd name="T80" fmla="*/ 1663 w 2081"/>
                <a:gd name="T81" fmla="*/ 1980 h 2048"/>
                <a:gd name="T82" fmla="*/ 400 w 2081"/>
                <a:gd name="T83" fmla="*/ 1092 h 2048"/>
                <a:gd name="T84" fmla="*/ 1663 w 2081"/>
                <a:gd name="T85" fmla="*/ 1980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81" h="2048">
                  <a:moveTo>
                    <a:pt x="2036" y="1053"/>
                  </a:moveTo>
                  <a:cubicBezTo>
                    <a:pt x="2023" y="1035"/>
                    <a:pt x="2002" y="1024"/>
                    <a:pt x="1980" y="1024"/>
                  </a:cubicBezTo>
                  <a:cubicBezTo>
                    <a:pt x="1775" y="1024"/>
                    <a:pt x="1775" y="1024"/>
                    <a:pt x="1775" y="1024"/>
                  </a:cubicBezTo>
                  <a:cubicBezTo>
                    <a:pt x="1775" y="853"/>
                    <a:pt x="1775" y="853"/>
                    <a:pt x="1775" y="853"/>
                  </a:cubicBezTo>
                  <a:cubicBezTo>
                    <a:pt x="1970" y="772"/>
                    <a:pt x="2081" y="564"/>
                    <a:pt x="2039" y="357"/>
                  </a:cubicBezTo>
                  <a:cubicBezTo>
                    <a:pt x="1998" y="149"/>
                    <a:pt x="1816" y="0"/>
                    <a:pt x="1604" y="0"/>
                  </a:cubicBezTo>
                  <a:cubicBezTo>
                    <a:pt x="1490" y="0"/>
                    <a:pt x="1379" y="45"/>
                    <a:pt x="1297" y="124"/>
                  </a:cubicBezTo>
                  <a:cubicBezTo>
                    <a:pt x="1297" y="68"/>
                    <a:pt x="1297" y="68"/>
                    <a:pt x="1297" y="68"/>
                  </a:cubicBezTo>
                  <a:cubicBezTo>
                    <a:pt x="1297" y="31"/>
                    <a:pt x="1266" y="0"/>
                    <a:pt x="1229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372" y="0"/>
                    <a:pt x="341" y="31"/>
                    <a:pt x="341" y="68"/>
                  </a:cubicBezTo>
                  <a:cubicBezTo>
                    <a:pt x="341" y="683"/>
                    <a:pt x="341" y="683"/>
                    <a:pt x="341" y="683"/>
                  </a:cubicBezTo>
                  <a:cubicBezTo>
                    <a:pt x="34" y="683"/>
                    <a:pt x="34" y="683"/>
                    <a:pt x="34" y="683"/>
                  </a:cubicBezTo>
                  <a:cubicBezTo>
                    <a:pt x="32" y="683"/>
                    <a:pt x="30" y="683"/>
                    <a:pt x="28" y="684"/>
                  </a:cubicBezTo>
                  <a:cubicBezTo>
                    <a:pt x="26" y="684"/>
                    <a:pt x="24" y="684"/>
                    <a:pt x="22" y="685"/>
                  </a:cubicBezTo>
                  <a:cubicBezTo>
                    <a:pt x="22" y="685"/>
                    <a:pt x="22" y="685"/>
                    <a:pt x="22" y="685"/>
                  </a:cubicBezTo>
                  <a:cubicBezTo>
                    <a:pt x="19" y="686"/>
                    <a:pt x="17" y="688"/>
                    <a:pt x="15" y="689"/>
                  </a:cubicBezTo>
                  <a:cubicBezTo>
                    <a:pt x="13" y="690"/>
                    <a:pt x="12" y="691"/>
                    <a:pt x="11" y="692"/>
                  </a:cubicBezTo>
                  <a:cubicBezTo>
                    <a:pt x="9" y="694"/>
                    <a:pt x="8" y="696"/>
                    <a:pt x="7" y="698"/>
                  </a:cubicBezTo>
                  <a:cubicBezTo>
                    <a:pt x="5" y="699"/>
                    <a:pt x="4" y="701"/>
                    <a:pt x="3" y="703"/>
                  </a:cubicBezTo>
                  <a:cubicBezTo>
                    <a:pt x="2" y="705"/>
                    <a:pt x="2" y="707"/>
                    <a:pt x="2" y="708"/>
                  </a:cubicBezTo>
                  <a:cubicBezTo>
                    <a:pt x="1" y="711"/>
                    <a:pt x="0" y="713"/>
                    <a:pt x="0" y="716"/>
                  </a:cubicBezTo>
                  <a:cubicBezTo>
                    <a:pt x="0" y="716"/>
                    <a:pt x="0" y="716"/>
                    <a:pt x="0" y="717"/>
                  </a:cubicBezTo>
                  <a:cubicBezTo>
                    <a:pt x="0" y="2014"/>
                    <a:pt x="0" y="2014"/>
                    <a:pt x="0" y="2014"/>
                  </a:cubicBezTo>
                  <a:cubicBezTo>
                    <a:pt x="0" y="2014"/>
                    <a:pt x="0" y="2015"/>
                    <a:pt x="0" y="2015"/>
                  </a:cubicBezTo>
                  <a:cubicBezTo>
                    <a:pt x="0" y="2019"/>
                    <a:pt x="1" y="2023"/>
                    <a:pt x="3" y="2027"/>
                  </a:cubicBezTo>
                  <a:cubicBezTo>
                    <a:pt x="3" y="2027"/>
                    <a:pt x="3" y="2028"/>
                    <a:pt x="3" y="2028"/>
                  </a:cubicBezTo>
                  <a:cubicBezTo>
                    <a:pt x="4" y="2030"/>
                    <a:pt x="5" y="2032"/>
                    <a:pt x="6" y="2034"/>
                  </a:cubicBezTo>
                  <a:cubicBezTo>
                    <a:pt x="7" y="2035"/>
                    <a:pt x="8" y="2036"/>
                    <a:pt x="9" y="2037"/>
                  </a:cubicBezTo>
                  <a:cubicBezTo>
                    <a:pt x="10" y="2037"/>
                    <a:pt x="10" y="2038"/>
                    <a:pt x="11" y="2038"/>
                  </a:cubicBezTo>
                  <a:cubicBezTo>
                    <a:pt x="13" y="2041"/>
                    <a:pt x="17" y="2043"/>
                    <a:pt x="20" y="2045"/>
                  </a:cubicBezTo>
                  <a:cubicBezTo>
                    <a:pt x="21" y="2045"/>
                    <a:pt x="21" y="2045"/>
                    <a:pt x="22" y="2046"/>
                  </a:cubicBezTo>
                  <a:cubicBezTo>
                    <a:pt x="26" y="2047"/>
                    <a:pt x="30" y="2048"/>
                    <a:pt x="34" y="2048"/>
                  </a:cubicBezTo>
                  <a:cubicBezTo>
                    <a:pt x="1663" y="2048"/>
                    <a:pt x="1663" y="2048"/>
                    <a:pt x="1663" y="2048"/>
                  </a:cubicBezTo>
                  <a:cubicBezTo>
                    <a:pt x="1692" y="2048"/>
                    <a:pt x="1717" y="2030"/>
                    <a:pt x="1727" y="2003"/>
                  </a:cubicBezTo>
                  <a:cubicBezTo>
                    <a:pt x="2044" y="1115"/>
                    <a:pt x="2044" y="1115"/>
                    <a:pt x="2044" y="1115"/>
                  </a:cubicBezTo>
                  <a:cubicBezTo>
                    <a:pt x="2051" y="1094"/>
                    <a:pt x="2048" y="1071"/>
                    <a:pt x="2036" y="1053"/>
                  </a:cubicBezTo>
                  <a:close/>
                  <a:moveTo>
                    <a:pt x="1604" y="68"/>
                  </a:moveTo>
                  <a:cubicBezTo>
                    <a:pt x="1812" y="68"/>
                    <a:pt x="1980" y="236"/>
                    <a:pt x="1980" y="444"/>
                  </a:cubicBezTo>
                  <a:cubicBezTo>
                    <a:pt x="1980" y="651"/>
                    <a:pt x="1812" y="819"/>
                    <a:pt x="1604" y="819"/>
                  </a:cubicBezTo>
                  <a:cubicBezTo>
                    <a:pt x="1397" y="819"/>
                    <a:pt x="1229" y="651"/>
                    <a:pt x="1229" y="444"/>
                  </a:cubicBezTo>
                  <a:cubicBezTo>
                    <a:pt x="1229" y="236"/>
                    <a:pt x="1397" y="68"/>
                    <a:pt x="1604" y="68"/>
                  </a:cubicBezTo>
                  <a:close/>
                  <a:moveTo>
                    <a:pt x="1707" y="875"/>
                  </a:moveTo>
                  <a:cubicBezTo>
                    <a:pt x="1707" y="1024"/>
                    <a:pt x="1707" y="1024"/>
                    <a:pt x="1707" y="1024"/>
                  </a:cubicBezTo>
                  <a:cubicBezTo>
                    <a:pt x="1638" y="1024"/>
                    <a:pt x="1638" y="1024"/>
                    <a:pt x="1638" y="1024"/>
                  </a:cubicBezTo>
                  <a:cubicBezTo>
                    <a:pt x="1638" y="886"/>
                    <a:pt x="1638" y="886"/>
                    <a:pt x="1638" y="886"/>
                  </a:cubicBezTo>
                  <a:cubicBezTo>
                    <a:pt x="1661" y="884"/>
                    <a:pt x="1684" y="880"/>
                    <a:pt x="1707" y="875"/>
                  </a:cubicBezTo>
                  <a:close/>
                  <a:moveTo>
                    <a:pt x="751" y="410"/>
                  </a:moveTo>
                  <a:cubicBezTo>
                    <a:pt x="1162" y="410"/>
                    <a:pt x="1162" y="410"/>
                    <a:pt x="1162" y="410"/>
                  </a:cubicBezTo>
                  <a:cubicBezTo>
                    <a:pt x="1161" y="421"/>
                    <a:pt x="1161" y="432"/>
                    <a:pt x="1161" y="444"/>
                  </a:cubicBezTo>
                  <a:cubicBezTo>
                    <a:pt x="1161" y="675"/>
                    <a:pt x="1339" y="868"/>
                    <a:pt x="1570" y="886"/>
                  </a:cubicBezTo>
                  <a:cubicBezTo>
                    <a:pt x="1570" y="1024"/>
                    <a:pt x="1570" y="1024"/>
                    <a:pt x="1570" y="1024"/>
                  </a:cubicBezTo>
                  <a:cubicBezTo>
                    <a:pt x="751" y="1024"/>
                    <a:pt x="751" y="1024"/>
                    <a:pt x="751" y="1024"/>
                  </a:cubicBezTo>
                  <a:cubicBezTo>
                    <a:pt x="751" y="410"/>
                    <a:pt x="751" y="410"/>
                    <a:pt x="751" y="410"/>
                  </a:cubicBezTo>
                  <a:close/>
                  <a:moveTo>
                    <a:pt x="683" y="410"/>
                  </a:moveTo>
                  <a:cubicBezTo>
                    <a:pt x="683" y="1024"/>
                    <a:pt x="683" y="1024"/>
                    <a:pt x="683" y="1024"/>
                  </a:cubicBezTo>
                  <a:cubicBezTo>
                    <a:pt x="580" y="1024"/>
                    <a:pt x="580" y="1024"/>
                    <a:pt x="580" y="1024"/>
                  </a:cubicBezTo>
                  <a:cubicBezTo>
                    <a:pt x="580" y="239"/>
                    <a:pt x="580" y="239"/>
                    <a:pt x="580" y="239"/>
                  </a:cubicBezTo>
                  <a:cubicBezTo>
                    <a:pt x="1211" y="239"/>
                    <a:pt x="1211" y="239"/>
                    <a:pt x="1211" y="239"/>
                  </a:cubicBezTo>
                  <a:cubicBezTo>
                    <a:pt x="1194" y="271"/>
                    <a:pt x="1181" y="306"/>
                    <a:pt x="1173" y="341"/>
                  </a:cubicBezTo>
                  <a:cubicBezTo>
                    <a:pt x="751" y="341"/>
                    <a:pt x="751" y="341"/>
                    <a:pt x="751" y="341"/>
                  </a:cubicBezTo>
                  <a:cubicBezTo>
                    <a:pt x="713" y="341"/>
                    <a:pt x="683" y="372"/>
                    <a:pt x="683" y="410"/>
                  </a:cubicBezTo>
                  <a:close/>
                  <a:moveTo>
                    <a:pt x="410" y="68"/>
                  </a:moveTo>
                  <a:cubicBezTo>
                    <a:pt x="1229" y="68"/>
                    <a:pt x="1229" y="68"/>
                    <a:pt x="1229" y="68"/>
                  </a:cubicBezTo>
                  <a:cubicBezTo>
                    <a:pt x="1229" y="171"/>
                    <a:pt x="1229" y="171"/>
                    <a:pt x="1229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43" y="171"/>
                    <a:pt x="512" y="201"/>
                    <a:pt x="512" y="239"/>
                  </a:cubicBezTo>
                  <a:cubicBezTo>
                    <a:pt x="512" y="1024"/>
                    <a:pt x="512" y="1024"/>
                    <a:pt x="512" y="1024"/>
                  </a:cubicBezTo>
                  <a:cubicBezTo>
                    <a:pt x="410" y="1024"/>
                    <a:pt x="410" y="1024"/>
                    <a:pt x="410" y="1024"/>
                  </a:cubicBezTo>
                  <a:lnTo>
                    <a:pt x="410" y="68"/>
                  </a:lnTo>
                  <a:close/>
                  <a:moveTo>
                    <a:pt x="341" y="751"/>
                  </a:moveTo>
                  <a:cubicBezTo>
                    <a:pt x="341" y="1029"/>
                    <a:pt x="341" y="1029"/>
                    <a:pt x="341" y="1029"/>
                  </a:cubicBezTo>
                  <a:cubicBezTo>
                    <a:pt x="193" y="1054"/>
                    <a:pt x="193" y="1054"/>
                    <a:pt x="193" y="1054"/>
                  </a:cubicBezTo>
                  <a:cubicBezTo>
                    <a:pt x="83" y="751"/>
                    <a:pt x="83" y="751"/>
                    <a:pt x="83" y="751"/>
                  </a:cubicBezTo>
                  <a:cubicBezTo>
                    <a:pt x="341" y="751"/>
                    <a:pt x="341" y="751"/>
                    <a:pt x="341" y="751"/>
                  </a:cubicBezTo>
                  <a:close/>
                  <a:moveTo>
                    <a:pt x="68" y="911"/>
                  </a:moveTo>
                  <a:cubicBezTo>
                    <a:pt x="129" y="1077"/>
                    <a:pt x="129" y="1077"/>
                    <a:pt x="129" y="1077"/>
                  </a:cubicBezTo>
                  <a:cubicBezTo>
                    <a:pt x="140" y="1108"/>
                    <a:pt x="172" y="1127"/>
                    <a:pt x="204" y="1121"/>
                  </a:cubicBezTo>
                  <a:cubicBezTo>
                    <a:pt x="324" y="1101"/>
                    <a:pt x="324" y="1101"/>
                    <a:pt x="324" y="1101"/>
                  </a:cubicBezTo>
                  <a:cubicBezTo>
                    <a:pt x="68" y="1817"/>
                    <a:pt x="68" y="1817"/>
                    <a:pt x="68" y="1817"/>
                  </a:cubicBezTo>
                  <a:lnTo>
                    <a:pt x="68" y="911"/>
                  </a:lnTo>
                  <a:close/>
                  <a:moveTo>
                    <a:pt x="1663" y="1980"/>
                  </a:moveTo>
                  <a:cubicBezTo>
                    <a:pt x="83" y="1980"/>
                    <a:pt x="83" y="1980"/>
                    <a:pt x="83" y="1980"/>
                  </a:cubicBezTo>
                  <a:cubicBezTo>
                    <a:pt x="400" y="1092"/>
                    <a:pt x="400" y="1092"/>
                    <a:pt x="400" y="1092"/>
                  </a:cubicBezTo>
                  <a:cubicBezTo>
                    <a:pt x="1980" y="1092"/>
                    <a:pt x="1980" y="1092"/>
                    <a:pt x="1980" y="1092"/>
                  </a:cubicBezTo>
                  <a:lnTo>
                    <a:pt x="1663" y="19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8" name="Freeform 136">
              <a:extLst>
                <a:ext uri="{FF2B5EF4-FFF2-40B4-BE49-F238E27FC236}">
                  <a16:creationId xmlns="" xmlns:a16="http://schemas.microsoft.com/office/drawing/2014/main" id="{CCE03439-B997-48CB-8122-D6A959D7A72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75275" y="3984625"/>
              <a:ext cx="649288" cy="603250"/>
            </a:xfrm>
            <a:custGeom>
              <a:avLst/>
              <a:gdLst>
                <a:gd name="T0" fmla="*/ 57 w 579"/>
                <a:gd name="T1" fmla="*/ 326 h 538"/>
                <a:gd name="T2" fmla="*/ 271 w 579"/>
                <a:gd name="T3" fmla="*/ 531 h 538"/>
                <a:gd name="T4" fmla="*/ 308 w 579"/>
                <a:gd name="T5" fmla="*/ 531 h 538"/>
                <a:gd name="T6" fmla="*/ 521 w 579"/>
                <a:gd name="T7" fmla="*/ 327 h 538"/>
                <a:gd name="T8" fmla="*/ 514 w 579"/>
                <a:gd name="T9" fmla="*/ 47 h 538"/>
                <a:gd name="T10" fmla="*/ 386 w 579"/>
                <a:gd name="T11" fmla="*/ 3 h 538"/>
                <a:gd name="T12" fmla="*/ 289 w 579"/>
                <a:gd name="T13" fmla="*/ 37 h 538"/>
                <a:gd name="T14" fmla="*/ 193 w 579"/>
                <a:gd name="T15" fmla="*/ 3 h 538"/>
                <a:gd name="T16" fmla="*/ 65 w 579"/>
                <a:gd name="T17" fmla="*/ 47 h 538"/>
                <a:gd name="T18" fmla="*/ 57 w 579"/>
                <a:gd name="T19" fmla="*/ 326 h 538"/>
                <a:gd name="T20" fmla="*/ 112 w 579"/>
                <a:gd name="T21" fmla="*/ 96 h 538"/>
                <a:gd name="T22" fmla="*/ 182 w 579"/>
                <a:gd name="T23" fmla="*/ 71 h 538"/>
                <a:gd name="T24" fmla="*/ 189 w 579"/>
                <a:gd name="T25" fmla="*/ 72 h 538"/>
                <a:gd name="T26" fmla="*/ 263 w 579"/>
                <a:gd name="T27" fmla="*/ 105 h 538"/>
                <a:gd name="T28" fmla="*/ 289 w 579"/>
                <a:gd name="T29" fmla="*/ 117 h 538"/>
                <a:gd name="T30" fmla="*/ 315 w 579"/>
                <a:gd name="T31" fmla="*/ 105 h 538"/>
                <a:gd name="T32" fmla="*/ 389 w 579"/>
                <a:gd name="T33" fmla="*/ 72 h 538"/>
                <a:gd name="T34" fmla="*/ 467 w 579"/>
                <a:gd name="T35" fmla="*/ 96 h 538"/>
                <a:gd name="T36" fmla="*/ 460 w 579"/>
                <a:gd name="T37" fmla="*/ 296 h 538"/>
                <a:gd name="T38" fmla="*/ 289 w 579"/>
                <a:gd name="T39" fmla="*/ 461 h 538"/>
                <a:gd name="T40" fmla="*/ 118 w 579"/>
                <a:gd name="T41" fmla="*/ 295 h 538"/>
                <a:gd name="T42" fmla="*/ 112 w 579"/>
                <a:gd name="T43" fmla="*/ 96 h 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79" h="538">
                  <a:moveTo>
                    <a:pt x="57" y="326"/>
                  </a:moveTo>
                  <a:cubicBezTo>
                    <a:pt x="101" y="414"/>
                    <a:pt x="210" y="492"/>
                    <a:pt x="271" y="531"/>
                  </a:cubicBezTo>
                  <a:cubicBezTo>
                    <a:pt x="282" y="538"/>
                    <a:pt x="296" y="538"/>
                    <a:pt x="308" y="531"/>
                  </a:cubicBezTo>
                  <a:cubicBezTo>
                    <a:pt x="369" y="492"/>
                    <a:pt x="478" y="414"/>
                    <a:pt x="521" y="327"/>
                  </a:cubicBezTo>
                  <a:cubicBezTo>
                    <a:pt x="579" y="216"/>
                    <a:pt x="576" y="106"/>
                    <a:pt x="514" y="47"/>
                  </a:cubicBezTo>
                  <a:cubicBezTo>
                    <a:pt x="479" y="16"/>
                    <a:pt x="432" y="0"/>
                    <a:pt x="386" y="3"/>
                  </a:cubicBezTo>
                  <a:cubicBezTo>
                    <a:pt x="351" y="5"/>
                    <a:pt x="317" y="17"/>
                    <a:pt x="289" y="37"/>
                  </a:cubicBezTo>
                  <a:cubicBezTo>
                    <a:pt x="261" y="17"/>
                    <a:pt x="228" y="5"/>
                    <a:pt x="193" y="3"/>
                  </a:cubicBezTo>
                  <a:cubicBezTo>
                    <a:pt x="146" y="0"/>
                    <a:pt x="100" y="16"/>
                    <a:pt x="65" y="47"/>
                  </a:cubicBezTo>
                  <a:cubicBezTo>
                    <a:pt x="2" y="106"/>
                    <a:pt x="0" y="216"/>
                    <a:pt x="57" y="326"/>
                  </a:cubicBezTo>
                  <a:close/>
                  <a:moveTo>
                    <a:pt x="112" y="96"/>
                  </a:moveTo>
                  <a:cubicBezTo>
                    <a:pt x="131" y="79"/>
                    <a:pt x="156" y="71"/>
                    <a:pt x="182" y="71"/>
                  </a:cubicBezTo>
                  <a:cubicBezTo>
                    <a:pt x="185" y="71"/>
                    <a:pt x="187" y="71"/>
                    <a:pt x="189" y="72"/>
                  </a:cubicBezTo>
                  <a:cubicBezTo>
                    <a:pt x="218" y="72"/>
                    <a:pt x="244" y="84"/>
                    <a:pt x="263" y="105"/>
                  </a:cubicBezTo>
                  <a:cubicBezTo>
                    <a:pt x="270" y="113"/>
                    <a:pt x="279" y="117"/>
                    <a:pt x="289" y="117"/>
                  </a:cubicBezTo>
                  <a:cubicBezTo>
                    <a:pt x="299" y="117"/>
                    <a:pt x="309" y="113"/>
                    <a:pt x="315" y="105"/>
                  </a:cubicBezTo>
                  <a:cubicBezTo>
                    <a:pt x="334" y="84"/>
                    <a:pt x="361" y="72"/>
                    <a:pt x="389" y="72"/>
                  </a:cubicBezTo>
                  <a:cubicBezTo>
                    <a:pt x="417" y="69"/>
                    <a:pt x="445" y="78"/>
                    <a:pt x="467" y="96"/>
                  </a:cubicBezTo>
                  <a:cubicBezTo>
                    <a:pt x="505" y="133"/>
                    <a:pt x="503" y="214"/>
                    <a:pt x="460" y="296"/>
                  </a:cubicBezTo>
                  <a:cubicBezTo>
                    <a:pt x="417" y="364"/>
                    <a:pt x="359" y="420"/>
                    <a:pt x="289" y="461"/>
                  </a:cubicBezTo>
                  <a:cubicBezTo>
                    <a:pt x="220" y="420"/>
                    <a:pt x="161" y="363"/>
                    <a:pt x="118" y="295"/>
                  </a:cubicBezTo>
                  <a:cubicBezTo>
                    <a:pt x="76" y="214"/>
                    <a:pt x="73" y="133"/>
                    <a:pt x="112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decel="10000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7" grpId="0" animBg="1"/>
      <p:bldP spid="29" grpId="0" animBg="1"/>
      <p:bldP spid="31" grpId="0" animBg="1"/>
      <p:bldP spid="32" grpId="0" animBg="1"/>
      <p:bldP spid="3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6024135-A846-4E61-A980-8B558CCA93BA}"/>
              </a:ext>
            </a:extLst>
          </p:cNvPr>
          <p:cNvSpPr txBox="1"/>
          <p:nvPr/>
        </p:nvSpPr>
        <p:spPr>
          <a:xfrm>
            <a:off x="1376201" y="377311"/>
            <a:ext cx="6495689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ИНДИКАТОРЫ ЭФФЕКТИВНОСТИ РЕАЛИЗАЦИИ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390259"/>
              </p:ext>
            </p:extLst>
          </p:nvPr>
        </p:nvGraphicFramePr>
        <p:xfrm>
          <a:off x="1290955" y="3127089"/>
          <a:ext cx="9610090" cy="196291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71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2941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9872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408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43395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Количество проведенных мероприятий и встреч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Удовлетворенность сотрудников условиями труда и социальной защитой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Количество внедренных новшеств и улучшений в правилах внутреннего трудового распорядка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Результаты социологических опросов среди работников</a:t>
                      </a:r>
                      <a:endParaRPr lang="ru-RU" sz="11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Уровень снижения количества конфликтов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более 100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84%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25%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380011" y="2132096"/>
            <a:ext cx="637713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Эффективность программы за период 2023-2025 гг.</a:t>
            </a:r>
            <a:endParaRPr kumimoji="0" lang="ru-RU" altLang="ru-RU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C9CF4C33-CDF4-4A0E-B986-32FB9D1BE400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6857654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5760" y="91918"/>
            <a:ext cx="8629300" cy="838200"/>
          </a:xfrm>
        </p:spPr>
        <p:txBody>
          <a:bodyPr>
            <a:normAutofit fontScale="90000"/>
          </a:bodyPr>
          <a:lstStyle/>
          <a:p>
            <a:r>
              <a:rPr lang="ru-RU" dirty="0"/>
              <a:t>эффекты от реализации программы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3621" y="1040317"/>
            <a:ext cx="10360214" cy="5463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эффекты от реализации программы:</a:t>
            </a:r>
          </a:p>
          <a:p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Значительное улучшение социально-психологической обстановки в коллективе благодаря укреплению взаимопонимания и сотрудничества.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Устойчивый рост интереса к профессиям в сфере образования и повышение популярности работы в вузе.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Оптимизация трудовых нагрузок и значительное сокращение жалоб на неудовлетворительные условия труда.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Повышение компетентности и профессиональной самооценки сотрудников.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Рост удовлетворенности сотрудников условиями труда и общим состоянием дел в университете.</a:t>
            </a:r>
          </a:p>
          <a:p>
            <a:pPr marL="28575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проведенному опросу «Университет глазами профессорско-преподавательского состава» за 2025 год.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Более 80% опрошенных сотрудников отмечают положительные изменения в условиях труда.  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Минимум на 20% увеличивается количество успешно реализуемых проектов, связанных с повышением квалификации. </a:t>
            </a:r>
          </a:p>
          <a:p>
            <a:pPr marL="285750" lvl="0" indent="-285750">
              <a:spcAft>
                <a:spcPts val="600"/>
              </a:spcAft>
              <a:buClr>
                <a:srgbClr val="002060"/>
              </a:buClr>
              <a:buSzPct val="150000"/>
              <a:buFont typeface="Wingdings" panose="05000000000000000000" pitchFamily="2" charset="2"/>
              <a:buChar char="Ø"/>
            </a:pPr>
            <a:r>
              <a:rPr lang="ru-RU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Возрастает число публикаций в ведущих изданиях и количество побед сотрудников в профессиональных конкурсах и проектах. </a:t>
            </a:r>
          </a:p>
          <a:p>
            <a:pPr>
              <a:buClr>
                <a:srgbClr val="FF0000"/>
              </a:buClr>
              <a:buSzPct val="150000"/>
            </a:pP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A2B0B8E2-F181-418C-854F-884887D3795E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3617042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A1583E-E88C-7B1D-A039-8B267B3354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434" y="3511898"/>
            <a:ext cx="1000713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atin typeface="Montserrat SemiBold" panose="00000700000000000000" pitchFamily="2" charset="-52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524654" y="5133487"/>
            <a:ext cx="1142691" cy="1106067"/>
            <a:chOff x="10519909" y="5645369"/>
            <a:chExt cx="1142691" cy="1106066"/>
          </a:xfrm>
        </p:grpSpPr>
        <p:sp>
          <p:nvSpPr>
            <p:cNvPr id="7" name="TextBox 6"/>
            <p:cNvSpPr txBox="1"/>
            <p:nvPr/>
          </p:nvSpPr>
          <p:spPr>
            <a:xfrm>
              <a:off x="10519909" y="6289770"/>
              <a:ext cx="11426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cap="all" dirty="0">
                  <a:solidFill>
                    <a:schemeClr val="bg1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2"/>
            <a:srcRect l="20358" r="20358" b="38825"/>
            <a:stretch/>
          </p:blipFill>
          <p:spPr>
            <a:xfrm>
              <a:off x="10551719" y="5645369"/>
              <a:ext cx="753195" cy="777222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529C4FB9-7CC1-4DEA-8530-A123E6A067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0" y="5071636"/>
            <a:ext cx="1032745" cy="103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2144" y="128600"/>
            <a:ext cx="4708845" cy="866752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3600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Нормативная база</a:t>
            </a:r>
            <a:r>
              <a:rPr lang="ru-RU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61" y="1284280"/>
            <a:ext cx="2533178" cy="3574936"/>
          </a:xfrm>
          <a:prstGeom prst="rect">
            <a:avLst/>
          </a:prstGeom>
        </p:spPr>
      </p:pic>
      <p:pic>
        <p:nvPicPr>
          <p:cNvPr id="8" name="Picture 2" descr="C:\Users\BSU\Desktop\Выступление на оперативке\Соглашение о внесении изменений в Коллективный договор ФГБОУ ВО Уфимский универ-т науки и технологий на 2023-2025 гг. (3)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84" y="1781878"/>
            <a:ext cx="2980526" cy="4204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BSU\Desktop\Выступление на оперативке\Y_QLQyerMo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030" y="665307"/>
            <a:ext cx="3498287" cy="233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848539" y="3262069"/>
            <a:ext cx="48956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Положение о порядке и условиях оказания материальной помощи работникам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УУНиТ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Clr>
                <a:srgbClr val="00B0F0"/>
              </a:buClr>
              <a:buSzPct val="150000"/>
            </a:pP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Положение о материальной помощи членам профсоюза работникам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УУНиТ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</a:p>
          <a:p>
            <a:pPr>
              <a:buClr>
                <a:srgbClr val="00B0F0"/>
              </a:buClr>
              <a:buSzPct val="150000"/>
            </a:pPr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Clr>
                <a:srgbClr val="00B0F0"/>
              </a:buClr>
              <a:buSzPct val="150000"/>
              <a:buFont typeface="Wingdings" panose="05000000000000000000" pitchFamily="2" charset="2"/>
              <a:buChar char="v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Соглашение по охране труда 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C51B1E2B-4616-4288-8E56-E71AB193375A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4196891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12" name="Freeform 31">
            <a:extLst>
              <a:ext uri="{FF2B5EF4-FFF2-40B4-BE49-F238E27FC236}">
                <a16:creationId xmlns="" xmlns:a16="http://schemas.microsoft.com/office/drawing/2014/main" id="{312B52EA-CF89-4F60-9C94-8625C597029E}"/>
              </a:ext>
            </a:extLst>
          </p:cNvPr>
          <p:cNvSpPr>
            <a:spLocks/>
          </p:cNvSpPr>
          <p:nvPr/>
        </p:nvSpPr>
        <p:spPr bwMode="auto">
          <a:xfrm>
            <a:off x="4601128" y="4763203"/>
            <a:ext cx="3314182" cy="565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82875" tIns="731502" rIns="182875" bIns="457189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4" name="Freeform 31">
            <a:extLst>
              <a:ext uri="{FF2B5EF4-FFF2-40B4-BE49-F238E27FC236}">
                <a16:creationId xmlns="" xmlns:a16="http://schemas.microsoft.com/office/drawing/2014/main" id="{B5C081B6-C0D0-421F-BC14-15B91A59B879}"/>
              </a:ext>
            </a:extLst>
          </p:cNvPr>
          <p:cNvSpPr>
            <a:spLocks/>
          </p:cNvSpPr>
          <p:nvPr/>
        </p:nvSpPr>
        <p:spPr bwMode="auto">
          <a:xfrm>
            <a:off x="8728076" y="4763203"/>
            <a:ext cx="3107516" cy="565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82875" tIns="731502" rIns="182875" bIns="457189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5" name="Freeform 31">
            <a:extLst>
              <a:ext uri="{FF2B5EF4-FFF2-40B4-BE49-F238E27FC236}">
                <a16:creationId xmlns="" xmlns:a16="http://schemas.microsoft.com/office/drawing/2014/main" id="{800E9D9D-AEE8-41F3-AEE3-DEB3CAE7597D}"/>
              </a:ext>
            </a:extLst>
          </p:cNvPr>
          <p:cNvSpPr>
            <a:spLocks/>
          </p:cNvSpPr>
          <p:nvPr/>
        </p:nvSpPr>
        <p:spPr bwMode="auto">
          <a:xfrm>
            <a:off x="479426" y="4763203"/>
            <a:ext cx="3477316" cy="565011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txBody>
          <a:bodyPr vert="horz" wrap="square" lIns="182875" tIns="731502" rIns="182875" bIns="457189" numCol="1" anchor="t" anchorCtr="0" compatLnSpc="1">
            <a:prstTxWarp prst="textNoShape">
              <a:avLst/>
            </a:prstTxWarp>
          </a:bodyPr>
          <a:lstStyle/>
          <a:p>
            <a:endParaRPr lang="en-US" sz="1200" dirty="0">
              <a:latin typeface="+mj-lt"/>
            </a:endParaRPr>
          </a:p>
        </p:txBody>
      </p:sp>
      <p:sp>
        <p:nvSpPr>
          <p:cNvPr id="16" name="Freeform 32">
            <a:extLst>
              <a:ext uri="{FF2B5EF4-FFF2-40B4-BE49-F238E27FC236}">
                <a16:creationId xmlns="" xmlns:a16="http://schemas.microsoft.com/office/drawing/2014/main" id="{4B62B1BB-F6C0-4E25-8A2A-48CDAD1AD892}"/>
              </a:ext>
            </a:extLst>
          </p:cNvPr>
          <p:cNvSpPr>
            <a:spLocks/>
          </p:cNvSpPr>
          <p:nvPr/>
        </p:nvSpPr>
        <p:spPr bwMode="auto">
          <a:xfrm>
            <a:off x="479426" y="2149895"/>
            <a:ext cx="3477316" cy="2806416"/>
          </a:xfrm>
          <a:prstGeom prst="roundRect">
            <a:avLst>
              <a:gd name="adj" fmla="val 14753"/>
            </a:avLst>
          </a:prstGeom>
          <a:solidFill>
            <a:schemeClr val="accent1"/>
          </a:solidFill>
          <a:ln>
            <a:noFill/>
          </a:ln>
          <a:effectLst>
            <a:outerShdw blurRad="254000" dist="127000" dir="5400000" algn="t" rotWithShape="0">
              <a:schemeClr val="accent1">
                <a:alpha val="20000"/>
              </a:schemeClr>
            </a:outerShdw>
          </a:effectLst>
        </p:spPr>
        <p:txBody>
          <a:bodyPr vert="horz" wrap="square" lIns="0" tIns="75600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Инструменты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регулирования</a:t>
            </a: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Создание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эффективных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инструментов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коллективно-договорного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регулирования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и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взаимодействие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между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профсоюзом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и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администрацией</a:t>
            </a:r>
            <a:endParaRPr lang="en-US" sz="1500" dirty="0"/>
          </a:p>
        </p:txBody>
      </p:sp>
      <p:grpSp>
        <p:nvGrpSpPr>
          <p:cNvPr id="17" name="Group 2">
            <a:extLst>
              <a:ext uri="{FF2B5EF4-FFF2-40B4-BE49-F238E27FC236}">
                <a16:creationId xmlns="" xmlns:a16="http://schemas.microsoft.com/office/drawing/2014/main" id="{F9266C4C-0C7C-410F-A59D-82619C247981}"/>
              </a:ext>
            </a:extLst>
          </p:cNvPr>
          <p:cNvGrpSpPr/>
          <p:nvPr/>
        </p:nvGrpSpPr>
        <p:grpSpPr>
          <a:xfrm rot="5400000">
            <a:off x="515422" y="2140251"/>
            <a:ext cx="863289" cy="561975"/>
            <a:chOff x="1028700" y="2378076"/>
            <a:chExt cx="649636" cy="561975"/>
          </a:xfrm>
        </p:grpSpPr>
        <p:sp>
          <p:nvSpPr>
            <p:cNvPr id="18" name="Freeform 33">
              <a:extLst>
                <a:ext uri="{FF2B5EF4-FFF2-40B4-BE49-F238E27FC236}">
                  <a16:creationId xmlns="" xmlns:a16="http://schemas.microsoft.com/office/drawing/2014/main" id="{EC7F9B1A-C72D-4239-9490-395249E16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700" y="2378076"/>
              <a:ext cx="122238" cy="204788"/>
            </a:xfrm>
            <a:custGeom>
              <a:avLst/>
              <a:gdLst>
                <a:gd name="T0" fmla="*/ 42 w 43"/>
                <a:gd name="T1" fmla="*/ 0 h 73"/>
                <a:gd name="T2" fmla="*/ 43 w 43"/>
                <a:gd name="T3" fmla="*/ 1 h 73"/>
                <a:gd name="T4" fmla="*/ 43 w 43"/>
                <a:gd name="T5" fmla="*/ 73 h 73"/>
                <a:gd name="T6" fmla="*/ 37 w 43"/>
                <a:gd name="T7" fmla="*/ 73 h 73"/>
                <a:gd name="T8" fmla="*/ 11 w 43"/>
                <a:gd name="T9" fmla="*/ 62 h 73"/>
                <a:gd name="T10" fmla="*/ 1 w 43"/>
                <a:gd name="T11" fmla="*/ 38 h 73"/>
                <a:gd name="T12" fmla="*/ 38 w 43"/>
                <a:gd name="T13" fmla="*/ 0 h 73"/>
                <a:gd name="T14" fmla="*/ 42 w 43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73">
                  <a:moveTo>
                    <a:pt x="42" y="0"/>
                  </a:moveTo>
                  <a:cubicBezTo>
                    <a:pt x="42" y="0"/>
                    <a:pt x="43" y="1"/>
                    <a:pt x="43" y="1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7" y="73"/>
                    <a:pt x="18" y="69"/>
                    <a:pt x="11" y="62"/>
                  </a:cubicBezTo>
                  <a:cubicBezTo>
                    <a:pt x="5" y="56"/>
                    <a:pt x="1" y="47"/>
                    <a:pt x="1" y="38"/>
                  </a:cubicBezTo>
                  <a:cubicBezTo>
                    <a:pt x="0" y="17"/>
                    <a:pt x="18" y="0"/>
                    <a:pt x="3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34">
              <a:extLst>
                <a:ext uri="{FF2B5EF4-FFF2-40B4-BE49-F238E27FC236}">
                  <a16:creationId xmlns="" xmlns:a16="http://schemas.microsoft.com/office/drawing/2014/main" id="{46FA0B3D-B4B9-4593-8A3B-F87062B82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2223" y="2417763"/>
              <a:ext cx="646113" cy="522288"/>
            </a:xfrm>
            <a:custGeom>
              <a:avLst/>
              <a:gdLst>
                <a:gd name="T0" fmla="*/ 203 w 229"/>
                <a:gd name="T1" fmla="*/ 57 h 186"/>
                <a:gd name="T2" fmla="*/ 154 w 229"/>
                <a:gd name="T3" fmla="*/ 8 h 186"/>
                <a:gd name="T4" fmla="*/ 123 w 229"/>
                <a:gd name="T5" fmla="*/ 10 h 186"/>
                <a:gd name="T6" fmla="*/ 123 w 229"/>
                <a:gd name="T7" fmla="*/ 10 h 186"/>
                <a:gd name="T8" fmla="*/ 125 w 229"/>
                <a:gd name="T9" fmla="*/ 43 h 186"/>
                <a:gd name="T10" fmla="*/ 140 w 229"/>
                <a:gd name="T11" fmla="*/ 58 h 186"/>
                <a:gd name="T12" fmla="*/ 140 w 229"/>
                <a:gd name="T13" fmla="*/ 59 h 186"/>
                <a:gd name="T14" fmla="*/ 36 w 229"/>
                <a:gd name="T15" fmla="*/ 59 h 186"/>
                <a:gd name="T16" fmla="*/ 10 w 229"/>
                <a:gd name="T17" fmla="*/ 48 h 186"/>
                <a:gd name="T18" fmla="*/ 0 w 229"/>
                <a:gd name="T19" fmla="*/ 22 h 186"/>
                <a:gd name="T20" fmla="*/ 0 w 229"/>
                <a:gd name="T21" fmla="*/ 76 h 186"/>
                <a:gd name="T22" fmla="*/ 46 w 229"/>
                <a:gd name="T23" fmla="*/ 123 h 186"/>
                <a:gd name="T24" fmla="*/ 144 w 229"/>
                <a:gd name="T25" fmla="*/ 123 h 186"/>
                <a:gd name="T26" fmla="*/ 144 w 229"/>
                <a:gd name="T27" fmla="*/ 123 h 186"/>
                <a:gd name="T28" fmla="*/ 124 w 229"/>
                <a:gd name="T29" fmla="*/ 143 h 186"/>
                <a:gd name="T30" fmla="*/ 123 w 229"/>
                <a:gd name="T31" fmla="*/ 175 h 186"/>
                <a:gd name="T32" fmla="*/ 123 w 229"/>
                <a:gd name="T33" fmla="*/ 175 h 186"/>
                <a:gd name="T34" fmla="*/ 154 w 229"/>
                <a:gd name="T35" fmla="*/ 177 h 186"/>
                <a:gd name="T36" fmla="*/ 203 w 229"/>
                <a:gd name="T37" fmla="*/ 128 h 186"/>
                <a:gd name="T38" fmla="*/ 218 w 229"/>
                <a:gd name="T39" fmla="*/ 113 h 186"/>
                <a:gd name="T40" fmla="*/ 218 w 229"/>
                <a:gd name="T41" fmla="*/ 72 h 186"/>
                <a:gd name="T42" fmla="*/ 203 w 229"/>
                <a:gd name="T43" fmla="*/ 5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9" h="186">
                  <a:moveTo>
                    <a:pt x="203" y="57"/>
                  </a:moveTo>
                  <a:cubicBezTo>
                    <a:pt x="154" y="8"/>
                    <a:pt x="154" y="8"/>
                    <a:pt x="154" y="8"/>
                  </a:cubicBezTo>
                  <a:cubicBezTo>
                    <a:pt x="145" y="0"/>
                    <a:pt x="131" y="0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15" y="20"/>
                    <a:pt x="116" y="34"/>
                    <a:pt x="125" y="43"/>
                  </a:cubicBezTo>
                  <a:cubicBezTo>
                    <a:pt x="140" y="58"/>
                    <a:pt x="140" y="58"/>
                    <a:pt x="140" y="58"/>
                  </a:cubicBezTo>
                  <a:cubicBezTo>
                    <a:pt x="141" y="59"/>
                    <a:pt x="140" y="59"/>
                    <a:pt x="140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26" y="59"/>
                    <a:pt x="17" y="55"/>
                    <a:pt x="10" y="48"/>
                  </a:cubicBezTo>
                  <a:cubicBezTo>
                    <a:pt x="4" y="42"/>
                    <a:pt x="0" y="33"/>
                    <a:pt x="0" y="2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102"/>
                    <a:pt x="20" y="123"/>
                    <a:pt x="46" y="123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16" y="152"/>
                    <a:pt x="115" y="165"/>
                    <a:pt x="123" y="175"/>
                  </a:cubicBezTo>
                  <a:cubicBezTo>
                    <a:pt x="123" y="175"/>
                    <a:pt x="123" y="175"/>
                    <a:pt x="123" y="175"/>
                  </a:cubicBezTo>
                  <a:cubicBezTo>
                    <a:pt x="130" y="185"/>
                    <a:pt x="145" y="186"/>
                    <a:pt x="154" y="177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29" y="102"/>
                    <a:pt x="229" y="84"/>
                    <a:pt x="218" y="72"/>
                  </a:cubicBezTo>
                  <a:lnTo>
                    <a:pt x="203" y="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1" name="Freeform 32">
            <a:extLst>
              <a:ext uri="{FF2B5EF4-FFF2-40B4-BE49-F238E27FC236}">
                <a16:creationId xmlns="" xmlns:a16="http://schemas.microsoft.com/office/drawing/2014/main" id="{C795552D-01DF-4366-A2C3-76DCA17ED6EC}"/>
              </a:ext>
            </a:extLst>
          </p:cNvPr>
          <p:cNvSpPr>
            <a:spLocks/>
          </p:cNvSpPr>
          <p:nvPr/>
        </p:nvSpPr>
        <p:spPr bwMode="auto">
          <a:xfrm>
            <a:off x="4601128" y="2149895"/>
            <a:ext cx="3314182" cy="2806416"/>
          </a:xfrm>
          <a:prstGeom prst="roundRect">
            <a:avLst>
              <a:gd name="adj" fmla="val 14753"/>
            </a:avLst>
          </a:prstGeom>
          <a:solidFill>
            <a:schemeClr val="accent3"/>
          </a:solidFill>
          <a:ln>
            <a:noFill/>
          </a:ln>
          <a:effectLst>
            <a:outerShdw blurRad="254000" dist="127000" dir="5400000" algn="t" rotWithShape="0">
              <a:schemeClr val="accent3">
                <a:alpha val="20000"/>
              </a:schemeClr>
            </a:outerShdw>
          </a:effectLst>
        </p:spPr>
        <p:txBody>
          <a:bodyPr vert="horz" wrap="square" lIns="0" tIns="75600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Социальная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защищенность</a:t>
            </a: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Повышение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социальной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защищенности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и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комфортности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условий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труда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,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улучшение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жилищных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условий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и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медицинского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обслуживания</a:t>
            </a:r>
            <a:endParaRPr lang="en-US" sz="1500" dirty="0"/>
          </a:p>
        </p:txBody>
      </p:sp>
      <p:sp>
        <p:nvSpPr>
          <p:cNvPr id="23" name="Freeform 32">
            <a:extLst>
              <a:ext uri="{FF2B5EF4-FFF2-40B4-BE49-F238E27FC236}">
                <a16:creationId xmlns="" xmlns:a16="http://schemas.microsoft.com/office/drawing/2014/main" id="{701B48C5-A5BF-47F2-A4C4-C760F127C2B0}"/>
              </a:ext>
            </a:extLst>
          </p:cNvPr>
          <p:cNvSpPr>
            <a:spLocks/>
          </p:cNvSpPr>
          <p:nvPr/>
        </p:nvSpPr>
        <p:spPr bwMode="auto">
          <a:xfrm>
            <a:off x="8728076" y="2149895"/>
            <a:ext cx="3107516" cy="2806416"/>
          </a:xfrm>
          <a:prstGeom prst="roundRect">
            <a:avLst>
              <a:gd name="adj" fmla="val 14753"/>
            </a:avLst>
          </a:prstGeom>
          <a:solidFill>
            <a:schemeClr val="accent5"/>
          </a:solidFill>
          <a:ln>
            <a:noFill/>
          </a:ln>
          <a:effectLst>
            <a:outerShdw blurRad="254000" dist="127000" dir="5400000" algn="t" rotWithShape="0">
              <a:schemeClr val="accent5">
                <a:alpha val="20000"/>
              </a:schemeClr>
            </a:outerShdw>
          </a:effectLst>
        </p:spPr>
        <p:txBody>
          <a:bodyPr vert="horz" wrap="square" lIns="0" tIns="756000" rIns="0" bIns="0" numCol="1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Поддержка</a:t>
            </a:r>
            <a:r>
              <a:rPr lang="en-US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 </a:t>
            </a:r>
            <a:r>
              <a:rPr lang="en-US" sz="15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инициатив</a:t>
            </a:r>
            <a:endParaRPr lang="en-US"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30000"/>
              </a:lnSpc>
              <a:spcBef>
                <a:spcPts val="600"/>
              </a:spcBef>
            </a:pP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Поддержка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инициативы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и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активности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работников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в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решении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социально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значимых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вопросов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,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помощь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семьям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сотрудников</a:t>
            </a:r>
            <a:r>
              <a:rPr lang="en-US" sz="1500" dirty="0">
                <a:latin typeface="Barlow" pitchFamily="34" charset="0"/>
                <a:ea typeface="Barlow" pitchFamily="34" charset="-122"/>
                <a:cs typeface="Barlow" pitchFamily="34" charset="-120"/>
              </a:rPr>
              <a:t> и </a:t>
            </a:r>
            <a:r>
              <a:rPr lang="en-US" sz="1500" dirty="0" err="1">
                <a:latin typeface="Barlow" pitchFamily="34" charset="0"/>
                <a:ea typeface="Barlow" pitchFamily="34" charset="-122"/>
                <a:cs typeface="Barlow" pitchFamily="34" charset="-120"/>
              </a:rPr>
              <a:t>студентам</a:t>
            </a:r>
            <a:endParaRPr lang="en-US" sz="1500" dirty="0"/>
          </a:p>
        </p:txBody>
      </p:sp>
      <p:grpSp>
        <p:nvGrpSpPr>
          <p:cNvPr id="27" name="Group 4">
            <a:extLst>
              <a:ext uri="{FF2B5EF4-FFF2-40B4-BE49-F238E27FC236}">
                <a16:creationId xmlns="" xmlns:a16="http://schemas.microsoft.com/office/drawing/2014/main" id="{DED66AA4-4C6C-4AA7-B3EA-40D299FB9560}"/>
              </a:ext>
            </a:extLst>
          </p:cNvPr>
          <p:cNvGrpSpPr/>
          <p:nvPr/>
        </p:nvGrpSpPr>
        <p:grpSpPr>
          <a:xfrm>
            <a:off x="4791150" y="1989595"/>
            <a:ext cx="561975" cy="863286"/>
            <a:chOff x="5349949" y="1926106"/>
            <a:chExt cx="561975" cy="649635"/>
          </a:xfrm>
        </p:grpSpPr>
        <p:sp>
          <p:nvSpPr>
            <p:cNvPr id="28" name="Freeform 33">
              <a:extLst>
                <a:ext uri="{FF2B5EF4-FFF2-40B4-BE49-F238E27FC236}">
                  <a16:creationId xmlns="" xmlns:a16="http://schemas.microsoft.com/office/drawing/2014/main" id="{8D8FD6F2-5A3F-42E7-B6BC-B15B354F725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748411" y="1884831"/>
              <a:ext cx="122238" cy="204788"/>
            </a:xfrm>
            <a:custGeom>
              <a:avLst/>
              <a:gdLst>
                <a:gd name="T0" fmla="*/ 42 w 43"/>
                <a:gd name="T1" fmla="*/ 0 h 73"/>
                <a:gd name="T2" fmla="*/ 43 w 43"/>
                <a:gd name="T3" fmla="*/ 1 h 73"/>
                <a:gd name="T4" fmla="*/ 43 w 43"/>
                <a:gd name="T5" fmla="*/ 73 h 73"/>
                <a:gd name="T6" fmla="*/ 37 w 43"/>
                <a:gd name="T7" fmla="*/ 73 h 73"/>
                <a:gd name="T8" fmla="*/ 11 w 43"/>
                <a:gd name="T9" fmla="*/ 62 h 73"/>
                <a:gd name="T10" fmla="*/ 1 w 43"/>
                <a:gd name="T11" fmla="*/ 38 h 73"/>
                <a:gd name="T12" fmla="*/ 38 w 43"/>
                <a:gd name="T13" fmla="*/ 0 h 73"/>
                <a:gd name="T14" fmla="*/ 42 w 43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73">
                  <a:moveTo>
                    <a:pt x="42" y="0"/>
                  </a:moveTo>
                  <a:cubicBezTo>
                    <a:pt x="42" y="0"/>
                    <a:pt x="43" y="1"/>
                    <a:pt x="43" y="1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7" y="73"/>
                    <a:pt x="18" y="69"/>
                    <a:pt x="11" y="62"/>
                  </a:cubicBezTo>
                  <a:cubicBezTo>
                    <a:pt x="5" y="56"/>
                    <a:pt x="1" y="47"/>
                    <a:pt x="1" y="38"/>
                  </a:cubicBezTo>
                  <a:cubicBezTo>
                    <a:pt x="0" y="17"/>
                    <a:pt x="18" y="0"/>
                    <a:pt x="3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34">
              <a:extLst>
                <a:ext uri="{FF2B5EF4-FFF2-40B4-BE49-F238E27FC236}">
                  <a16:creationId xmlns="" xmlns:a16="http://schemas.microsoft.com/office/drawing/2014/main" id="{C1B2DD80-D56C-4BEF-9997-0B84C3510FE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288036" y="1991541"/>
              <a:ext cx="646113" cy="522288"/>
            </a:xfrm>
            <a:custGeom>
              <a:avLst/>
              <a:gdLst>
                <a:gd name="T0" fmla="*/ 203 w 229"/>
                <a:gd name="T1" fmla="*/ 57 h 186"/>
                <a:gd name="T2" fmla="*/ 154 w 229"/>
                <a:gd name="T3" fmla="*/ 8 h 186"/>
                <a:gd name="T4" fmla="*/ 123 w 229"/>
                <a:gd name="T5" fmla="*/ 10 h 186"/>
                <a:gd name="T6" fmla="*/ 123 w 229"/>
                <a:gd name="T7" fmla="*/ 10 h 186"/>
                <a:gd name="T8" fmla="*/ 125 w 229"/>
                <a:gd name="T9" fmla="*/ 43 h 186"/>
                <a:gd name="T10" fmla="*/ 140 w 229"/>
                <a:gd name="T11" fmla="*/ 58 h 186"/>
                <a:gd name="T12" fmla="*/ 140 w 229"/>
                <a:gd name="T13" fmla="*/ 59 h 186"/>
                <a:gd name="T14" fmla="*/ 36 w 229"/>
                <a:gd name="T15" fmla="*/ 59 h 186"/>
                <a:gd name="T16" fmla="*/ 10 w 229"/>
                <a:gd name="T17" fmla="*/ 48 h 186"/>
                <a:gd name="T18" fmla="*/ 0 w 229"/>
                <a:gd name="T19" fmla="*/ 22 h 186"/>
                <a:gd name="T20" fmla="*/ 0 w 229"/>
                <a:gd name="T21" fmla="*/ 76 h 186"/>
                <a:gd name="T22" fmla="*/ 46 w 229"/>
                <a:gd name="T23" fmla="*/ 123 h 186"/>
                <a:gd name="T24" fmla="*/ 144 w 229"/>
                <a:gd name="T25" fmla="*/ 123 h 186"/>
                <a:gd name="T26" fmla="*/ 144 w 229"/>
                <a:gd name="T27" fmla="*/ 123 h 186"/>
                <a:gd name="T28" fmla="*/ 124 w 229"/>
                <a:gd name="T29" fmla="*/ 143 h 186"/>
                <a:gd name="T30" fmla="*/ 123 w 229"/>
                <a:gd name="T31" fmla="*/ 175 h 186"/>
                <a:gd name="T32" fmla="*/ 123 w 229"/>
                <a:gd name="T33" fmla="*/ 175 h 186"/>
                <a:gd name="T34" fmla="*/ 154 w 229"/>
                <a:gd name="T35" fmla="*/ 177 h 186"/>
                <a:gd name="T36" fmla="*/ 203 w 229"/>
                <a:gd name="T37" fmla="*/ 128 h 186"/>
                <a:gd name="T38" fmla="*/ 218 w 229"/>
                <a:gd name="T39" fmla="*/ 113 h 186"/>
                <a:gd name="T40" fmla="*/ 218 w 229"/>
                <a:gd name="T41" fmla="*/ 72 h 186"/>
                <a:gd name="T42" fmla="*/ 203 w 229"/>
                <a:gd name="T43" fmla="*/ 5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9" h="186">
                  <a:moveTo>
                    <a:pt x="203" y="57"/>
                  </a:moveTo>
                  <a:cubicBezTo>
                    <a:pt x="154" y="8"/>
                    <a:pt x="154" y="8"/>
                    <a:pt x="154" y="8"/>
                  </a:cubicBezTo>
                  <a:cubicBezTo>
                    <a:pt x="145" y="0"/>
                    <a:pt x="131" y="0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15" y="20"/>
                    <a:pt x="116" y="34"/>
                    <a:pt x="125" y="43"/>
                  </a:cubicBezTo>
                  <a:cubicBezTo>
                    <a:pt x="140" y="58"/>
                    <a:pt x="140" y="58"/>
                    <a:pt x="140" y="58"/>
                  </a:cubicBezTo>
                  <a:cubicBezTo>
                    <a:pt x="141" y="59"/>
                    <a:pt x="140" y="59"/>
                    <a:pt x="140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26" y="59"/>
                    <a:pt x="17" y="55"/>
                    <a:pt x="10" y="48"/>
                  </a:cubicBezTo>
                  <a:cubicBezTo>
                    <a:pt x="4" y="42"/>
                    <a:pt x="0" y="33"/>
                    <a:pt x="0" y="2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102"/>
                    <a:pt x="20" y="123"/>
                    <a:pt x="46" y="123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16" y="152"/>
                    <a:pt x="115" y="165"/>
                    <a:pt x="123" y="175"/>
                  </a:cubicBezTo>
                  <a:cubicBezTo>
                    <a:pt x="123" y="175"/>
                    <a:pt x="123" y="175"/>
                    <a:pt x="123" y="175"/>
                  </a:cubicBezTo>
                  <a:cubicBezTo>
                    <a:pt x="130" y="185"/>
                    <a:pt x="145" y="186"/>
                    <a:pt x="154" y="177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29" y="102"/>
                    <a:pt x="229" y="84"/>
                    <a:pt x="218" y="72"/>
                  </a:cubicBezTo>
                  <a:lnTo>
                    <a:pt x="203" y="5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3" name="Group 6">
            <a:extLst>
              <a:ext uri="{FF2B5EF4-FFF2-40B4-BE49-F238E27FC236}">
                <a16:creationId xmlns="" xmlns:a16="http://schemas.microsoft.com/office/drawing/2014/main" id="{0237DFE9-EE29-4FA2-B52D-82FD31DE8F0B}"/>
              </a:ext>
            </a:extLst>
          </p:cNvPr>
          <p:cNvGrpSpPr/>
          <p:nvPr/>
        </p:nvGrpSpPr>
        <p:grpSpPr>
          <a:xfrm>
            <a:off x="8954507" y="1989597"/>
            <a:ext cx="561975" cy="863286"/>
            <a:chOff x="9513306" y="1926108"/>
            <a:chExt cx="561975" cy="649635"/>
          </a:xfrm>
        </p:grpSpPr>
        <p:sp>
          <p:nvSpPr>
            <p:cNvPr id="34" name="Freeform 33">
              <a:extLst>
                <a:ext uri="{FF2B5EF4-FFF2-40B4-BE49-F238E27FC236}">
                  <a16:creationId xmlns="" xmlns:a16="http://schemas.microsoft.com/office/drawing/2014/main" id="{F0085E0E-3A21-42F0-A2AA-6E0AF3F4DFF3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911768" y="1884833"/>
              <a:ext cx="122238" cy="204788"/>
            </a:xfrm>
            <a:custGeom>
              <a:avLst/>
              <a:gdLst>
                <a:gd name="T0" fmla="*/ 42 w 43"/>
                <a:gd name="T1" fmla="*/ 0 h 73"/>
                <a:gd name="T2" fmla="*/ 43 w 43"/>
                <a:gd name="T3" fmla="*/ 1 h 73"/>
                <a:gd name="T4" fmla="*/ 43 w 43"/>
                <a:gd name="T5" fmla="*/ 73 h 73"/>
                <a:gd name="T6" fmla="*/ 37 w 43"/>
                <a:gd name="T7" fmla="*/ 73 h 73"/>
                <a:gd name="T8" fmla="*/ 11 w 43"/>
                <a:gd name="T9" fmla="*/ 62 h 73"/>
                <a:gd name="T10" fmla="*/ 1 w 43"/>
                <a:gd name="T11" fmla="*/ 38 h 73"/>
                <a:gd name="T12" fmla="*/ 38 w 43"/>
                <a:gd name="T13" fmla="*/ 0 h 73"/>
                <a:gd name="T14" fmla="*/ 42 w 43"/>
                <a:gd name="T1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3" h="73">
                  <a:moveTo>
                    <a:pt x="42" y="0"/>
                  </a:moveTo>
                  <a:cubicBezTo>
                    <a:pt x="42" y="0"/>
                    <a:pt x="43" y="1"/>
                    <a:pt x="43" y="1"/>
                  </a:cubicBezTo>
                  <a:cubicBezTo>
                    <a:pt x="43" y="73"/>
                    <a:pt x="43" y="73"/>
                    <a:pt x="43" y="73"/>
                  </a:cubicBezTo>
                  <a:cubicBezTo>
                    <a:pt x="37" y="73"/>
                    <a:pt x="37" y="73"/>
                    <a:pt x="37" y="73"/>
                  </a:cubicBezTo>
                  <a:cubicBezTo>
                    <a:pt x="27" y="73"/>
                    <a:pt x="18" y="69"/>
                    <a:pt x="11" y="62"/>
                  </a:cubicBezTo>
                  <a:cubicBezTo>
                    <a:pt x="5" y="56"/>
                    <a:pt x="1" y="47"/>
                    <a:pt x="1" y="38"/>
                  </a:cubicBezTo>
                  <a:cubicBezTo>
                    <a:pt x="0" y="17"/>
                    <a:pt x="18" y="0"/>
                    <a:pt x="38" y="0"/>
                  </a:cubicBezTo>
                  <a:lnTo>
                    <a:pt x="42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5" name="Freeform 34">
              <a:extLst>
                <a:ext uri="{FF2B5EF4-FFF2-40B4-BE49-F238E27FC236}">
                  <a16:creationId xmlns="" xmlns:a16="http://schemas.microsoft.com/office/drawing/2014/main" id="{043DC20C-059D-423D-971C-E31DBC79D6C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9451393" y="1991543"/>
              <a:ext cx="646113" cy="522288"/>
            </a:xfrm>
            <a:custGeom>
              <a:avLst/>
              <a:gdLst>
                <a:gd name="T0" fmla="*/ 203 w 229"/>
                <a:gd name="T1" fmla="*/ 57 h 186"/>
                <a:gd name="T2" fmla="*/ 154 w 229"/>
                <a:gd name="T3" fmla="*/ 8 h 186"/>
                <a:gd name="T4" fmla="*/ 123 w 229"/>
                <a:gd name="T5" fmla="*/ 10 h 186"/>
                <a:gd name="T6" fmla="*/ 123 w 229"/>
                <a:gd name="T7" fmla="*/ 10 h 186"/>
                <a:gd name="T8" fmla="*/ 125 w 229"/>
                <a:gd name="T9" fmla="*/ 43 h 186"/>
                <a:gd name="T10" fmla="*/ 140 w 229"/>
                <a:gd name="T11" fmla="*/ 58 h 186"/>
                <a:gd name="T12" fmla="*/ 140 w 229"/>
                <a:gd name="T13" fmla="*/ 59 h 186"/>
                <a:gd name="T14" fmla="*/ 36 w 229"/>
                <a:gd name="T15" fmla="*/ 59 h 186"/>
                <a:gd name="T16" fmla="*/ 10 w 229"/>
                <a:gd name="T17" fmla="*/ 48 h 186"/>
                <a:gd name="T18" fmla="*/ 0 w 229"/>
                <a:gd name="T19" fmla="*/ 22 h 186"/>
                <a:gd name="T20" fmla="*/ 0 w 229"/>
                <a:gd name="T21" fmla="*/ 76 h 186"/>
                <a:gd name="T22" fmla="*/ 46 w 229"/>
                <a:gd name="T23" fmla="*/ 123 h 186"/>
                <a:gd name="T24" fmla="*/ 144 w 229"/>
                <a:gd name="T25" fmla="*/ 123 h 186"/>
                <a:gd name="T26" fmla="*/ 144 w 229"/>
                <a:gd name="T27" fmla="*/ 123 h 186"/>
                <a:gd name="T28" fmla="*/ 124 w 229"/>
                <a:gd name="T29" fmla="*/ 143 h 186"/>
                <a:gd name="T30" fmla="*/ 123 w 229"/>
                <a:gd name="T31" fmla="*/ 175 h 186"/>
                <a:gd name="T32" fmla="*/ 123 w 229"/>
                <a:gd name="T33" fmla="*/ 175 h 186"/>
                <a:gd name="T34" fmla="*/ 154 w 229"/>
                <a:gd name="T35" fmla="*/ 177 h 186"/>
                <a:gd name="T36" fmla="*/ 203 w 229"/>
                <a:gd name="T37" fmla="*/ 128 h 186"/>
                <a:gd name="T38" fmla="*/ 218 w 229"/>
                <a:gd name="T39" fmla="*/ 113 h 186"/>
                <a:gd name="T40" fmla="*/ 218 w 229"/>
                <a:gd name="T41" fmla="*/ 72 h 186"/>
                <a:gd name="T42" fmla="*/ 203 w 229"/>
                <a:gd name="T43" fmla="*/ 57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9" h="186">
                  <a:moveTo>
                    <a:pt x="203" y="57"/>
                  </a:moveTo>
                  <a:cubicBezTo>
                    <a:pt x="154" y="8"/>
                    <a:pt x="154" y="8"/>
                    <a:pt x="154" y="8"/>
                  </a:cubicBezTo>
                  <a:cubicBezTo>
                    <a:pt x="145" y="0"/>
                    <a:pt x="131" y="0"/>
                    <a:pt x="123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15" y="20"/>
                    <a:pt x="116" y="34"/>
                    <a:pt x="125" y="43"/>
                  </a:cubicBezTo>
                  <a:cubicBezTo>
                    <a:pt x="140" y="58"/>
                    <a:pt x="140" y="58"/>
                    <a:pt x="140" y="58"/>
                  </a:cubicBezTo>
                  <a:cubicBezTo>
                    <a:pt x="141" y="59"/>
                    <a:pt x="140" y="59"/>
                    <a:pt x="140" y="59"/>
                  </a:cubicBezTo>
                  <a:cubicBezTo>
                    <a:pt x="36" y="59"/>
                    <a:pt x="36" y="59"/>
                    <a:pt x="36" y="59"/>
                  </a:cubicBezTo>
                  <a:cubicBezTo>
                    <a:pt x="26" y="59"/>
                    <a:pt x="17" y="55"/>
                    <a:pt x="10" y="48"/>
                  </a:cubicBezTo>
                  <a:cubicBezTo>
                    <a:pt x="4" y="42"/>
                    <a:pt x="0" y="33"/>
                    <a:pt x="0" y="2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102"/>
                    <a:pt x="20" y="123"/>
                    <a:pt x="46" y="123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44" y="123"/>
                    <a:pt x="144" y="123"/>
                    <a:pt x="144" y="123"/>
                  </a:cubicBezTo>
                  <a:cubicBezTo>
                    <a:pt x="124" y="143"/>
                    <a:pt x="124" y="143"/>
                    <a:pt x="124" y="143"/>
                  </a:cubicBezTo>
                  <a:cubicBezTo>
                    <a:pt x="116" y="152"/>
                    <a:pt x="115" y="165"/>
                    <a:pt x="123" y="175"/>
                  </a:cubicBezTo>
                  <a:cubicBezTo>
                    <a:pt x="123" y="175"/>
                    <a:pt x="123" y="175"/>
                    <a:pt x="123" y="175"/>
                  </a:cubicBezTo>
                  <a:cubicBezTo>
                    <a:pt x="130" y="185"/>
                    <a:pt x="145" y="186"/>
                    <a:pt x="154" y="177"/>
                  </a:cubicBezTo>
                  <a:cubicBezTo>
                    <a:pt x="203" y="128"/>
                    <a:pt x="203" y="128"/>
                    <a:pt x="203" y="128"/>
                  </a:cubicBezTo>
                  <a:cubicBezTo>
                    <a:pt x="218" y="113"/>
                    <a:pt x="218" y="113"/>
                    <a:pt x="218" y="113"/>
                  </a:cubicBezTo>
                  <a:cubicBezTo>
                    <a:pt x="229" y="102"/>
                    <a:pt x="229" y="84"/>
                    <a:pt x="218" y="72"/>
                  </a:cubicBezTo>
                  <a:lnTo>
                    <a:pt x="203" y="57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6" name="Text 0">
            <a:extLst>
              <a:ext uri="{FF2B5EF4-FFF2-40B4-BE49-F238E27FC236}">
                <a16:creationId xmlns="" xmlns:a16="http://schemas.microsoft.com/office/drawing/2014/main" id="{59A38C14-60F5-4ACD-90ED-5D8CA0CD90D1}"/>
              </a:ext>
            </a:extLst>
          </p:cNvPr>
          <p:cNvSpPr/>
          <p:nvPr/>
        </p:nvSpPr>
        <p:spPr>
          <a:xfrm>
            <a:off x="1812134" y="152718"/>
            <a:ext cx="3715266" cy="6858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Spline Sans Bold" pitchFamily="34" charset="0"/>
                <a:ea typeface="Spline Sans Bold" pitchFamily="34" charset="-122"/>
                <a:cs typeface="Spline Sans Bold" pitchFamily="34" charset="-120"/>
              </a:rPr>
              <a:t>КРАТКОЕ ОПИСАНИЕ</a:t>
            </a:r>
            <a:endParaRPr lang="en-US" sz="2000" dirty="0">
              <a:solidFill>
                <a:srgbClr val="002060"/>
              </a:solidFill>
            </a:endParaRPr>
          </a:p>
        </p:txBody>
      </p:sp>
      <p:sp>
        <p:nvSpPr>
          <p:cNvPr id="37" name="Text 1">
            <a:extLst>
              <a:ext uri="{FF2B5EF4-FFF2-40B4-BE49-F238E27FC236}">
                <a16:creationId xmlns="" xmlns:a16="http://schemas.microsoft.com/office/drawing/2014/main" id="{AA3FA6E9-4EE5-4754-86BA-66C431320D2B}"/>
              </a:ext>
            </a:extLst>
          </p:cNvPr>
          <p:cNvSpPr/>
          <p:nvPr/>
        </p:nvSpPr>
        <p:spPr>
          <a:xfrm>
            <a:off x="1477336" y="1073455"/>
            <a:ext cx="8737164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rlow" pitchFamily="34" charset="0"/>
                <a:ea typeface="Barlow" pitchFamily="34" charset="-122"/>
                <a:cs typeface="Barlow" pitchFamily="34" charset="-120"/>
              </a:rPr>
              <a:t>Программа направлена на улучшение условий труда, повышение привлекательности работы в университете и формирование механизмов социальной защиты.</a:t>
            </a:r>
            <a:endParaRPr lang="en-US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="" xmlns:a16="http://schemas.microsoft.com/office/drawing/2014/main" id="{AF8E617D-5929-46CD-A681-21ED4D16274E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46044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21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6024135-A846-4E61-A980-8B558CCA93BA}"/>
              </a:ext>
            </a:extLst>
          </p:cNvPr>
          <p:cNvSpPr txBox="1"/>
          <p:nvPr/>
        </p:nvSpPr>
        <p:spPr>
          <a:xfrm>
            <a:off x="1376201" y="377311"/>
            <a:ext cx="759053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3200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 реализации программы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2" name="Выноска со стрелкой вправо 1"/>
          <p:cNvSpPr/>
          <p:nvPr/>
        </p:nvSpPr>
        <p:spPr>
          <a:xfrm>
            <a:off x="1068309" y="2056849"/>
            <a:ext cx="3820563" cy="3526283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1199072" y="2679826"/>
            <a:ext cx="2186923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1D3A"/>
                </a:solidFill>
              </a:rPr>
              <a:t>Социальные объекты</a:t>
            </a:r>
            <a:r>
              <a:rPr lang="ru-RU" altLang="ru-RU" sz="1800" b="1" dirty="0">
                <a:solidFill>
                  <a:srgbClr val="001D3A"/>
                </a:solidFill>
                <a:latin typeface="Verdana" panose="020B0604030504040204" pitchFamily="34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1800" dirty="0">
              <a:solidFill>
                <a:srgbClr val="001D3A"/>
              </a:solidFill>
              <a:latin typeface="Verdana" panose="020B0604030504040204" pitchFamily="34" charset="0"/>
            </a:endParaRP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 СОЦ «Авиатор»</a:t>
            </a: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endParaRPr lang="ru-RU" altLang="ru-RU" sz="1400" b="1" dirty="0">
              <a:solidFill>
                <a:srgbClr val="001D3A"/>
              </a:solidFill>
              <a:latin typeface="Verdana" panose="020B0604030504040204" pitchFamily="34" charset="0"/>
            </a:endParaRP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 СОБ «Кульчум»</a:t>
            </a: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endParaRPr lang="ru-RU" altLang="ru-RU" sz="1400" b="1" dirty="0">
              <a:solidFill>
                <a:srgbClr val="001D3A"/>
              </a:solidFill>
              <a:latin typeface="Verdana" panose="020B0604030504040204" pitchFamily="34" charset="0"/>
            </a:endParaRP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 Кабинет Здоровья</a:t>
            </a: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endParaRPr lang="ru-RU" altLang="ru-RU" sz="1400" b="1" dirty="0">
              <a:solidFill>
                <a:srgbClr val="001D3A"/>
              </a:solidFill>
              <a:latin typeface="Verdana" panose="020B0604030504040204" pitchFamily="34" charset="0"/>
            </a:endParaRPr>
          </a:p>
          <a:p>
            <a:pPr marL="179388" indent="-179388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 «</a:t>
            </a:r>
            <a:r>
              <a:rPr lang="ru-RU" altLang="ru-RU" sz="1400" b="1" dirty="0" err="1">
                <a:solidFill>
                  <a:srgbClr val="001D3A"/>
                </a:solidFill>
                <a:latin typeface="Verdana" panose="020B0604030504040204" pitchFamily="34" charset="0"/>
              </a:rPr>
              <a:t>УУНиТЁНОК</a:t>
            </a: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»</a:t>
            </a:r>
          </a:p>
          <a:p>
            <a:pPr>
              <a:spcBef>
                <a:spcPct val="0"/>
              </a:spcBef>
              <a:buSzPct val="60000"/>
            </a:pPr>
            <a:endParaRPr lang="en-US" altLang="ru-RU" sz="1400" b="1" dirty="0">
              <a:solidFill>
                <a:srgbClr val="001D3A"/>
              </a:solidFill>
              <a:latin typeface="Verdana" panose="020B0604030504040204" pitchFamily="34" charset="0"/>
            </a:endParaRPr>
          </a:p>
        </p:txBody>
      </p:sp>
      <p:sp>
        <p:nvSpPr>
          <p:cNvPr id="15" name="Выноска со стрелкой вправо 14"/>
          <p:cNvSpPr/>
          <p:nvPr/>
        </p:nvSpPr>
        <p:spPr>
          <a:xfrm rot="10800000">
            <a:off x="6814291" y="2047923"/>
            <a:ext cx="3820563" cy="3526283"/>
          </a:xfrm>
          <a:prstGeom prst="rightArrowCallou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AutoShape 20"/>
          <p:cNvSpPr>
            <a:spLocks noChangeArrowheads="1"/>
          </p:cNvSpPr>
          <p:nvPr/>
        </p:nvSpPr>
        <p:spPr bwMode="gray">
          <a:xfrm>
            <a:off x="4232321" y="5166563"/>
            <a:ext cx="3414523" cy="579064"/>
          </a:xfrm>
          <a:prstGeom prst="can">
            <a:avLst>
              <a:gd name="adj" fmla="val 32032"/>
            </a:avLst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17" name="AutoShape 20"/>
          <p:cNvSpPr>
            <a:spLocks noChangeArrowheads="1"/>
          </p:cNvSpPr>
          <p:nvPr/>
        </p:nvSpPr>
        <p:spPr bwMode="gray">
          <a:xfrm>
            <a:off x="4249256" y="1938216"/>
            <a:ext cx="3414523" cy="579064"/>
          </a:xfrm>
          <a:prstGeom prst="can">
            <a:avLst>
              <a:gd name="adj" fmla="val 32032"/>
            </a:avLst>
          </a:prstGeom>
          <a:solidFill>
            <a:srgbClr val="00B0F0"/>
          </a:solidFill>
          <a:ln>
            <a:noFill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73686" y="2171805"/>
            <a:ext cx="190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Профком УУНИТ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73686" y="5398293"/>
            <a:ext cx="1901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Администрация</a:t>
            </a:r>
          </a:p>
        </p:txBody>
      </p:sp>
      <p:sp>
        <p:nvSpPr>
          <p:cNvPr id="4" name="Шестиугольник 3"/>
          <p:cNvSpPr/>
          <p:nvPr/>
        </p:nvSpPr>
        <p:spPr>
          <a:xfrm>
            <a:off x="4914548" y="3009705"/>
            <a:ext cx="1874067" cy="1620570"/>
          </a:xfrm>
          <a:prstGeom prst="hexagon">
            <a:avLst/>
          </a:prstGeom>
          <a:solidFill>
            <a:schemeClr val="accent6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5654870" y="2516630"/>
            <a:ext cx="569429" cy="510924"/>
          </a:xfrm>
          <a:prstGeom prst="downArrowCallout">
            <a:avLst/>
          </a:prstGeom>
          <a:solidFill>
            <a:srgbClr val="E5B47E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Выноска со стрелкой вниз 21"/>
          <p:cNvSpPr/>
          <p:nvPr/>
        </p:nvSpPr>
        <p:spPr>
          <a:xfrm rot="10800000">
            <a:off x="5654869" y="4627593"/>
            <a:ext cx="569429" cy="510924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rgbClr val="1069B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8325280" y="2679826"/>
            <a:ext cx="201492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1D3A"/>
                </a:solidFill>
              </a:rPr>
              <a:t>Соисполнители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1D3A"/>
                </a:solidFill>
              </a:rPr>
              <a:t>Программы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ru-RU" sz="1000" dirty="0">
              <a:solidFill>
                <a:srgbClr val="001D3A"/>
              </a:solidFill>
              <a:latin typeface="Verdana" panose="020B0604030504040204" pitchFamily="34" charset="0"/>
            </a:endParaRPr>
          </a:p>
          <a:p>
            <a:pPr marL="285750" indent="-285750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Управление социального развития</a:t>
            </a:r>
          </a:p>
          <a:p>
            <a:pPr marL="285750" indent="-285750">
              <a:spcBef>
                <a:spcPct val="0"/>
              </a:spcBef>
              <a:buSzPct val="60000"/>
              <a:buFont typeface="Wingdings" panose="05000000000000000000" pitchFamily="2" charset="2"/>
              <a:buChar char="v"/>
            </a:pPr>
            <a:r>
              <a:rPr lang="ru-RU" altLang="ru-RU" sz="1400" b="1" dirty="0">
                <a:solidFill>
                  <a:srgbClr val="001D3A"/>
                </a:solidFill>
                <a:latin typeface="Verdana" panose="020B0604030504040204" pitchFamily="34" charset="0"/>
              </a:rPr>
              <a:t>Социально-психологическая служба</a:t>
            </a:r>
            <a:endParaRPr lang="en-US" altLang="ru-RU" sz="1400" b="1" dirty="0">
              <a:solidFill>
                <a:srgbClr val="001D3A"/>
              </a:solidFill>
              <a:latin typeface="Verdana" panose="020B060403050404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94849" y="3429000"/>
            <a:ext cx="135651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Система </a:t>
            </a:r>
          </a:p>
          <a:p>
            <a:r>
              <a:rPr lang="ru-RU" sz="1400" b="1" dirty="0"/>
              <a:t>социальной </a:t>
            </a:r>
          </a:p>
          <a:p>
            <a:r>
              <a:rPr lang="ru-RU" sz="1400" b="1" dirty="0"/>
              <a:t>защиты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="" xmlns:a16="http://schemas.microsoft.com/office/drawing/2014/main" id="{A8BED799-545F-49F7-A611-991A6878A871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3058853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6024135-A846-4E61-A980-8B558CCA93BA}"/>
              </a:ext>
            </a:extLst>
          </p:cNvPr>
          <p:cNvSpPr txBox="1"/>
          <p:nvPr/>
        </p:nvSpPr>
        <p:spPr>
          <a:xfrm>
            <a:off x="1401074" y="417371"/>
            <a:ext cx="3422732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Механизмы реализации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gray">
          <a:xfrm>
            <a:off x="876300" y="1590239"/>
            <a:ext cx="2552428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Ежегодный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план мероприятий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с указанием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исполнителей,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источников и объема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финансирования</a:t>
            </a:r>
            <a:endParaRPr lang="en-US" altLang="ru-RU" sz="2000" dirty="0">
              <a:latin typeface="Times New Roman" panose="02020603050405020304" pitchFamily="18" charset="0"/>
            </a:endParaRPr>
          </a:p>
        </p:txBody>
      </p:sp>
      <p:sp>
        <p:nvSpPr>
          <p:cNvPr id="9" name="Text Box 14"/>
          <p:cNvSpPr txBox="1">
            <a:spLocks noChangeArrowheads="1"/>
          </p:cNvSpPr>
          <p:nvPr/>
        </p:nvSpPr>
        <p:spPr bwMode="gray">
          <a:xfrm>
            <a:off x="8017893" y="1154983"/>
            <a:ext cx="3189374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Мониторинг достижения целевых индикаторов и общественного мнения об эффективности реализации Программы</a:t>
            </a:r>
            <a:r>
              <a:rPr lang="ru-RU" altLang="ru-RU" sz="2400" dirty="0">
                <a:latin typeface="Times New Roman" panose="02020603050405020304" pitchFamily="18" charset="0"/>
              </a:rPr>
              <a:t> </a:t>
            </a:r>
            <a:endParaRPr lang="en-US" altLang="ru-RU" sz="2400" dirty="0">
              <a:latin typeface="Times New Roman" panose="02020603050405020304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gray">
          <a:xfrm>
            <a:off x="5432026" y="4406616"/>
            <a:ext cx="3059106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Times New Roman" panose="02020603050405020304" pitchFamily="18" charset="0"/>
              </a:rPr>
              <a:t>Корректировка в случае необходимости целевых показателей, мероприятий и источников финансирования  </a:t>
            </a:r>
            <a:endParaRPr lang="en-US" altLang="ru-RU" sz="2000" dirty="0">
              <a:latin typeface="Times New Roman" panose="02020603050405020304" pitchFamily="18" charset="0"/>
            </a:endParaRPr>
          </a:p>
        </p:txBody>
      </p:sp>
      <p:sp>
        <p:nvSpPr>
          <p:cNvPr id="13" name="Freeform 19"/>
          <p:cNvSpPr>
            <a:spLocks/>
          </p:cNvSpPr>
          <p:nvPr/>
        </p:nvSpPr>
        <p:spPr bwMode="gray">
          <a:xfrm>
            <a:off x="4823806" y="962086"/>
            <a:ext cx="2961255" cy="2545658"/>
          </a:xfrm>
          <a:custGeom>
            <a:avLst/>
            <a:gdLst>
              <a:gd name="T0" fmla="*/ 1954 w 1956"/>
              <a:gd name="T1" fmla="*/ 923 h 1957"/>
              <a:gd name="T2" fmla="*/ 1806 w 1956"/>
              <a:gd name="T3" fmla="*/ 869 h 1957"/>
              <a:gd name="T4" fmla="*/ 1935 w 1956"/>
              <a:gd name="T5" fmla="*/ 778 h 1957"/>
              <a:gd name="T6" fmla="*/ 1765 w 1956"/>
              <a:gd name="T7" fmla="*/ 700 h 1957"/>
              <a:gd name="T8" fmla="*/ 1730 w 1956"/>
              <a:gd name="T9" fmla="*/ 616 h 1957"/>
              <a:gd name="T10" fmla="*/ 1796 w 1956"/>
              <a:gd name="T11" fmla="*/ 441 h 1957"/>
              <a:gd name="T12" fmla="*/ 1640 w 1956"/>
              <a:gd name="T13" fmla="*/ 469 h 1957"/>
              <a:gd name="T14" fmla="*/ 1707 w 1956"/>
              <a:gd name="T15" fmla="*/ 325 h 1957"/>
              <a:gd name="T16" fmla="*/ 1520 w 1956"/>
              <a:gd name="T17" fmla="*/ 344 h 1957"/>
              <a:gd name="T18" fmla="*/ 1448 w 1956"/>
              <a:gd name="T19" fmla="*/ 287 h 1957"/>
              <a:gd name="T20" fmla="*/ 1417 w 1956"/>
              <a:gd name="T21" fmla="*/ 103 h 1957"/>
              <a:gd name="T22" fmla="*/ 1296 w 1956"/>
              <a:gd name="T23" fmla="*/ 205 h 1957"/>
              <a:gd name="T24" fmla="*/ 1283 w 1956"/>
              <a:gd name="T25" fmla="*/ 47 h 1957"/>
              <a:gd name="T26" fmla="*/ 1130 w 1956"/>
              <a:gd name="T27" fmla="*/ 156 h 1957"/>
              <a:gd name="T28" fmla="*/ 1039 w 1956"/>
              <a:gd name="T29" fmla="*/ 144 h 1957"/>
              <a:gd name="T30" fmla="*/ 923 w 1956"/>
              <a:gd name="T31" fmla="*/ 0 h 1957"/>
              <a:gd name="T32" fmla="*/ 869 w 1956"/>
              <a:gd name="T33" fmla="*/ 148 h 1957"/>
              <a:gd name="T34" fmla="*/ 779 w 1956"/>
              <a:gd name="T35" fmla="*/ 19 h 1957"/>
              <a:gd name="T36" fmla="*/ 700 w 1956"/>
              <a:gd name="T37" fmla="*/ 189 h 1957"/>
              <a:gd name="T38" fmla="*/ 616 w 1956"/>
              <a:gd name="T39" fmla="*/ 224 h 1957"/>
              <a:gd name="T40" fmla="*/ 441 w 1956"/>
              <a:gd name="T41" fmla="*/ 159 h 1957"/>
              <a:gd name="T42" fmla="*/ 469 w 1956"/>
              <a:gd name="T43" fmla="*/ 314 h 1957"/>
              <a:gd name="T44" fmla="*/ 326 w 1956"/>
              <a:gd name="T45" fmla="*/ 246 h 1957"/>
              <a:gd name="T46" fmla="*/ 343 w 1956"/>
              <a:gd name="T47" fmla="*/ 434 h 1957"/>
              <a:gd name="T48" fmla="*/ 288 w 1956"/>
              <a:gd name="T49" fmla="*/ 507 h 1957"/>
              <a:gd name="T50" fmla="*/ 103 w 1956"/>
              <a:gd name="T51" fmla="*/ 536 h 1957"/>
              <a:gd name="T52" fmla="*/ 205 w 1956"/>
              <a:gd name="T53" fmla="*/ 658 h 1957"/>
              <a:gd name="T54" fmla="*/ 48 w 1956"/>
              <a:gd name="T55" fmla="*/ 671 h 1957"/>
              <a:gd name="T56" fmla="*/ 156 w 1956"/>
              <a:gd name="T57" fmla="*/ 824 h 1957"/>
              <a:gd name="T58" fmla="*/ 144 w 1956"/>
              <a:gd name="T59" fmla="*/ 914 h 1957"/>
              <a:gd name="T60" fmla="*/ 0 w 1956"/>
              <a:gd name="T61" fmla="*/ 1036 h 1957"/>
              <a:gd name="T62" fmla="*/ 148 w 1956"/>
              <a:gd name="T63" fmla="*/ 1090 h 1957"/>
              <a:gd name="T64" fmla="*/ 19 w 1956"/>
              <a:gd name="T65" fmla="*/ 1180 h 1957"/>
              <a:gd name="T66" fmla="*/ 189 w 1956"/>
              <a:gd name="T67" fmla="*/ 1257 h 1957"/>
              <a:gd name="T68" fmla="*/ 224 w 1956"/>
              <a:gd name="T69" fmla="*/ 1343 h 1957"/>
              <a:gd name="T70" fmla="*/ 159 w 1956"/>
              <a:gd name="T71" fmla="*/ 1516 h 1957"/>
              <a:gd name="T72" fmla="*/ 314 w 1956"/>
              <a:gd name="T73" fmla="*/ 1490 h 1957"/>
              <a:gd name="T74" fmla="*/ 247 w 1956"/>
              <a:gd name="T75" fmla="*/ 1633 h 1957"/>
              <a:gd name="T76" fmla="*/ 434 w 1956"/>
              <a:gd name="T77" fmla="*/ 1615 h 1957"/>
              <a:gd name="T78" fmla="*/ 506 w 1956"/>
              <a:gd name="T79" fmla="*/ 1672 h 1957"/>
              <a:gd name="T80" fmla="*/ 537 w 1956"/>
              <a:gd name="T81" fmla="*/ 1856 h 1957"/>
              <a:gd name="T82" fmla="*/ 658 w 1956"/>
              <a:gd name="T83" fmla="*/ 1754 h 1957"/>
              <a:gd name="T84" fmla="*/ 671 w 1956"/>
              <a:gd name="T85" fmla="*/ 1911 h 1957"/>
              <a:gd name="T86" fmla="*/ 824 w 1956"/>
              <a:gd name="T87" fmla="*/ 1803 h 1957"/>
              <a:gd name="T88" fmla="*/ 914 w 1956"/>
              <a:gd name="T89" fmla="*/ 1815 h 1957"/>
              <a:gd name="T90" fmla="*/ 1031 w 1956"/>
              <a:gd name="T91" fmla="*/ 1959 h 1957"/>
              <a:gd name="T92" fmla="*/ 1085 w 1956"/>
              <a:gd name="T93" fmla="*/ 1811 h 1957"/>
              <a:gd name="T94" fmla="*/ 1176 w 1956"/>
              <a:gd name="T95" fmla="*/ 1939 h 1957"/>
              <a:gd name="T96" fmla="*/ 1253 w 1956"/>
              <a:gd name="T97" fmla="*/ 1771 h 1957"/>
              <a:gd name="T98" fmla="*/ 1339 w 1956"/>
              <a:gd name="T99" fmla="*/ 1735 h 1957"/>
              <a:gd name="T100" fmla="*/ 1513 w 1956"/>
              <a:gd name="T101" fmla="*/ 1800 h 1957"/>
              <a:gd name="T102" fmla="*/ 1486 w 1956"/>
              <a:gd name="T103" fmla="*/ 1645 h 1957"/>
              <a:gd name="T104" fmla="*/ 1628 w 1956"/>
              <a:gd name="T105" fmla="*/ 1712 h 1957"/>
              <a:gd name="T106" fmla="*/ 1611 w 1956"/>
              <a:gd name="T107" fmla="*/ 1525 h 1957"/>
              <a:gd name="T108" fmla="*/ 1668 w 1956"/>
              <a:gd name="T109" fmla="*/ 1452 h 1957"/>
              <a:gd name="T110" fmla="*/ 1851 w 1956"/>
              <a:gd name="T111" fmla="*/ 1422 h 1957"/>
              <a:gd name="T112" fmla="*/ 1749 w 1956"/>
              <a:gd name="T113" fmla="*/ 1301 h 1957"/>
              <a:gd name="T114" fmla="*/ 1906 w 1956"/>
              <a:gd name="T115" fmla="*/ 1286 h 1957"/>
              <a:gd name="T116" fmla="*/ 1799 w 1956"/>
              <a:gd name="T117" fmla="*/ 1135 h 1957"/>
              <a:gd name="T118" fmla="*/ 1810 w 1956"/>
              <a:gd name="T119" fmla="*/ 1043 h 19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56"/>
              <a:gd name="T181" fmla="*/ 0 h 1957"/>
              <a:gd name="T182" fmla="*/ 1956 w 1956"/>
              <a:gd name="T183" fmla="*/ 1957 h 195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56" h="1957">
                <a:moveTo>
                  <a:pt x="1956" y="1034"/>
                </a:moveTo>
                <a:lnTo>
                  <a:pt x="1956" y="923"/>
                </a:lnTo>
                <a:lnTo>
                  <a:pt x="1812" y="914"/>
                </a:lnTo>
                <a:lnTo>
                  <a:pt x="1808" y="869"/>
                </a:lnTo>
                <a:lnTo>
                  <a:pt x="1801" y="824"/>
                </a:lnTo>
                <a:lnTo>
                  <a:pt x="1937" y="778"/>
                </a:lnTo>
                <a:lnTo>
                  <a:pt x="1908" y="671"/>
                </a:lnTo>
                <a:lnTo>
                  <a:pt x="1767" y="700"/>
                </a:lnTo>
                <a:lnTo>
                  <a:pt x="1751" y="658"/>
                </a:lnTo>
                <a:lnTo>
                  <a:pt x="1732" y="616"/>
                </a:lnTo>
                <a:lnTo>
                  <a:pt x="1853" y="536"/>
                </a:lnTo>
                <a:lnTo>
                  <a:pt x="1798" y="441"/>
                </a:lnTo>
                <a:lnTo>
                  <a:pt x="1670" y="507"/>
                </a:lnTo>
                <a:lnTo>
                  <a:pt x="1642" y="469"/>
                </a:lnTo>
                <a:lnTo>
                  <a:pt x="1613" y="434"/>
                </a:lnTo>
                <a:lnTo>
                  <a:pt x="1709" y="325"/>
                </a:lnTo>
                <a:lnTo>
                  <a:pt x="1630" y="246"/>
                </a:lnTo>
                <a:lnTo>
                  <a:pt x="1522" y="344"/>
                </a:lnTo>
                <a:lnTo>
                  <a:pt x="1488" y="314"/>
                </a:lnTo>
                <a:lnTo>
                  <a:pt x="1450" y="287"/>
                </a:lnTo>
                <a:lnTo>
                  <a:pt x="1515" y="159"/>
                </a:lnTo>
                <a:lnTo>
                  <a:pt x="1419" y="103"/>
                </a:lnTo>
                <a:lnTo>
                  <a:pt x="1341" y="224"/>
                </a:lnTo>
                <a:lnTo>
                  <a:pt x="1298" y="205"/>
                </a:lnTo>
                <a:lnTo>
                  <a:pt x="1256" y="189"/>
                </a:lnTo>
                <a:lnTo>
                  <a:pt x="1285" y="47"/>
                </a:lnTo>
                <a:lnTo>
                  <a:pt x="1178" y="19"/>
                </a:lnTo>
                <a:lnTo>
                  <a:pt x="1132" y="156"/>
                </a:lnTo>
                <a:lnTo>
                  <a:pt x="1087" y="148"/>
                </a:lnTo>
                <a:lnTo>
                  <a:pt x="1041" y="144"/>
                </a:lnTo>
                <a:lnTo>
                  <a:pt x="1033" y="0"/>
                </a:lnTo>
                <a:lnTo>
                  <a:pt x="923" y="0"/>
                </a:lnTo>
                <a:lnTo>
                  <a:pt x="914" y="144"/>
                </a:lnTo>
                <a:lnTo>
                  <a:pt x="869" y="148"/>
                </a:lnTo>
                <a:lnTo>
                  <a:pt x="824" y="156"/>
                </a:lnTo>
                <a:lnTo>
                  <a:pt x="779" y="19"/>
                </a:lnTo>
                <a:lnTo>
                  <a:pt x="671" y="47"/>
                </a:lnTo>
                <a:lnTo>
                  <a:pt x="700" y="189"/>
                </a:lnTo>
                <a:lnTo>
                  <a:pt x="658" y="205"/>
                </a:lnTo>
                <a:lnTo>
                  <a:pt x="616" y="224"/>
                </a:lnTo>
                <a:lnTo>
                  <a:pt x="537" y="103"/>
                </a:lnTo>
                <a:lnTo>
                  <a:pt x="441" y="159"/>
                </a:lnTo>
                <a:lnTo>
                  <a:pt x="506" y="287"/>
                </a:lnTo>
                <a:lnTo>
                  <a:pt x="469" y="314"/>
                </a:lnTo>
                <a:lnTo>
                  <a:pt x="434" y="344"/>
                </a:lnTo>
                <a:lnTo>
                  <a:pt x="326" y="246"/>
                </a:lnTo>
                <a:lnTo>
                  <a:pt x="247" y="325"/>
                </a:lnTo>
                <a:lnTo>
                  <a:pt x="343" y="434"/>
                </a:lnTo>
                <a:lnTo>
                  <a:pt x="314" y="469"/>
                </a:lnTo>
                <a:lnTo>
                  <a:pt x="288" y="507"/>
                </a:lnTo>
                <a:lnTo>
                  <a:pt x="159" y="441"/>
                </a:lnTo>
                <a:lnTo>
                  <a:pt x="103" y="536"/>
                </a:lnTo>
                <a:lnTo>
                  <a:pt x="224" y="616"/>
                </a:lnTo>
                <a:lnTo>
                  <a:pt x="205" y="658"/>
                </a:lnTo>
                <a:lnTo>
                  <a:pt x="189" y="700"/>
                </a:lnTo>
                <a:lnTo>
                  <a:pt x="48" y="671"/>
                </a:lnTo>
                <a:lnTo>
                  <a:pt x="19" y="778"/>
                </a:lnTo>
                <a:lnTo>
                  <a:pt x="156" y="824"/>
                </a:lnTo>
                <a:lnTo>
                  <a:pt x="148" y="869"/>
                </a:lnTo>
                <a:lnTo>
                  <a:pt x="144" y="914"/>
                </a:lnTo>
                <a:lnTo>
                  <a:pt x="0" y="923"/>
                </a:lnTo>
                <a:lnTo>
                  <a:pt x="0" y="1034"/>
                </a:lnTo>
                <a:lnTo>
                  <a:pt x="144" y="1041"/>
                </a:lnTo>
                <a:lnTo>
                  <a:pt x="148" y="1088"/>
                </a:lnTo>
                <a:lnTo>
                  <a:pt x="156" y="1133"/>
                </a:lnTo>
                <a:lnTo>
                  <a:pt x="19" y="1178"/>
                </a:lnTo>
                <a:lnTo>
                  <a:pt x="48" y="1284"/>
                </a:lnTo>
                <a:lnTo>
                  <a:pt x="189" y="1255"/>
                </a:lnTo>
                <a:lnTo>
                  <a:pt x="205" y="1299"/>
                </a:lnTo>
                <a:lnTo>
                  <a:pt x="224" y="1341"/>
                </a:lnTo>
                <a:lnTo>
                  <a:pt x="103" y="1420"/>
                </a:lnTo>
                <a:lnTo>
                  <a:pt x="159" y="1514"/>
                </a:lnTo>
                <a:lnTo>
                  <a:pt x="287" y="1450"/>
                </a:lnTo>
                <a:lnTo>
                  <a:pt x="314" y="1488"/>
                </a:lnTo>
                <a:lnTo>
                  <a:pt x="343" y="1523"/>
                </a:lnTo>
                <a:lnTo>
                  <a:pt x="247" y="1631"/>
                </a:lnTo>
                <a:lnTo>
                  <a:pt x="326" y="1710"/>
                </a:lnTo>
                <a:lnTo>
                  <a:pt x="434" y="1613"/>
                </a:lnTo>
                <a:lnTo>
                  <a:pt x="469" y="1643"/>
                </a:lnTo>
                <a:lnTo>
                  <a:pt x="506" y="1670"/>
                </a:lnTo>
                <a:lnTo>
                  <a:pt x="441" y="1798"/>
                </a:lnTo>
                <a:lnTo>
                  <a:pt x="537" y="1854"/>
                </a:lnTo>
                <a:lnTo>
                  <a:pt x="616" y="1733"/>
                </a:lnTo>
                <a:lnTo>
                  <a:pt x="658" y="1752"/>
                </a:lnTo>
                <a:lnTo>
                  <a:pt x="702" y="1768"/>
                </a:lnTo>
                <a:lnTo>
                  <a:pt x="671" y="1909"/>
                </a:lnTo>
                <a:lnTo>
                  <a:pt x="779" y="1937"/>
                </a:lnTo>
                <a:lnTo>
                  <a:pt x="824" y="1801"/>
                </a:lnTo>
                <a:lnTo>
                  <a:pt x="869" y="1809"/>
                </a:lnTo>
                <a:lnTo>
                  <a:pt x="914" y="1813"/>
                </a:lnTo>
                <a:lnTo>
                  <a:pt x="923" y="1957"/>
                </a:lnTo>
                <a:lnTo>
                  <a:pt x="1033" y="1957"/>
                </a:lnTo>
                <a:lnTo>
                  <a:pt x="1041" y="1813"/>
                </a:lnTo>
                <a:lnTo>
                  <a:pt x="1087" y="1809"/>
                </a:lnTo>
                <a:lnTo>
                  <a:pt x="1132" y="1801"/>
                </a:lnTo>
                <a:lnTo>
                  <a:pt x="1178" y="1937"/>
                </a:lnTo>
                <a:lnTo>
                  <a:pt x="1285" y="1909"/>
                </a:lnTo>
                <a:lnTo>
                  <a:pt x="1255" y="1769"/>
                </a:lnTo>
                <a:lnTo>
                  <a:pt x="1298" y="1752"/>
                </a:lnTo>
                <a:lnTo>
                  <a:pt x="1341" y="1733"/>
                </a:lnTo>
                <a:lnTo>
                  <a:pt x="1419" y="1854"/>
                </a:lnTo>
                <a:lnTo>
                  <a:pt x="1515" y="1798"/>
                </a:lnTo>
                <a:lnTo>
                  <a:pt x="1450" y="1670"/>
                </a:lnTo>
                <a:lnTo>
                  <a:pt x="1488" y="1643"/>
                </a:lnTo>
                <a:lnTo>
                  <a:pt x="1524" y="1613"/>
                </a:lnTo>
                <a:lnTo>
                  <a:pt x="1630" y="1710"/>
                </a:lnTo>
                <a:lnTo>
                  <a:pt x="1709" y="1631"/>
                </a:lnTo>
                <a:lnTo>
                  <a:pt x="1613" y="1523"/>
                </a:lnTo>
                <a:lnTo>
                  <a:pt x="1642" y="1488"/>
                </a:lnTo>
                <a:lnTo>
                  <a:pt x="1670" y="1450"/>
                </a:lnTo>
                <a:lnTo>
                  <a:pt x="1798" y="1514"/>
                </a:lnTo>
                <a:lnTo>
                  <a:pt x="1853" y="1420"/>
                </a:lnTo>
                <a:lnTo>
                  <a:pt x="1732" y="1341"/>
                </a:lnTo>
                <a:lnTo>
                  <a:pt x="1751" y="1299"/>
                </a:lnTo>
                <a:lnTo>
                  <a:pt x="1768" y="1255"/>
                </a:lnTo>
                <a:lnTo>
                  <a:pt x="1908" y="1284"/>
                </a:lnTo>
                <a:lnTo>
                  <a:pt x="1937" y="1178"/>
                </a:lnTo>
                <a:lnTo>
                  <a:pt x="1801" y="1133"/>
                </a:lnTo>
                <a:lnTo>
                  <a:pt x="1808" y="1088"/>
                </a:lnTo>
                <a:lnTo>
                  <a:pt x="1812" y="1041"/>
                </a:lnTo>
                <a:lnTo>
                  <a:pt x="1956" y="1034"/>
                </a:lnTo>
              </a:path>
            </a:pathLst>
          </a:custGeom>
          <a:solidFill>
            <a:srgbClr val="0070C0"/>
          </a:solidFill>
          <a:ln w="9525">
            <a:solidFill>
              <a:srgbClr val="FF0000"/>
            </a:solidFill>
            <a:round/>
            <a:headEnd/>
            <a:tailEnd/>
          </a:ln>
          <a:scene3d>
            <a:camera prst="legacyPerspectiveFront">
              <a:rot lat="20099994" lon="1500000" rev="0"/>
            </a:camera>
            <a:lightRig rig="legacyFlat4" dir="b"/>
          </a:scene3d>
          <a:sp3d extrusionH="608000" prstMaterial="legacyMatte">
            <a:bevelT w="13500" h="13500" prst="angle"/>
            <a:bevelB w="13500" h="13500" prst="angle"/>
            <a:extrusionClr>
              <a:srgbClr val="663300"/>
            </a:extrusionClr>
            <a:contourClr>
              <a:srgbClr val="663300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7" name="Freeform 8"/>
          <p:cNvSpPr>
            <a:spLocks/>
          </p:cNvSpPr>
          <p:nvPr/>
        </p:nvSpPr>
        <p:spPr bwMode="gray">
          <a:xfrm>
            <a:off x="1552240" y="3375362"/>
            <a:ext cx="2689288" cy="2645192"/>
          </a:xfrm>
          <a:custGeom>
            <a:avLst/>
            <a:gdLst/>
            <a:ahLst/>
            <a:cxnLst>
              <a:cxn ang="0">
                <a:pos x="1956" y="923"/>
              </a:cxn>
              <a:cxn ang="0">
                <a:pos x="1808" y="869"/>
              </a:cxn>
              <a:cxn ang="0">
                <a:pos x="1937" y="778"/>
              </a:cxn>
              <a:cxn ang="0">
                <a:pos x="1767" y="700"/>
              </a:cxn>
              <a:cxn ang="0">
                <a:pos x="1732" y="616"/>
              </a:cxn>
              <a:cxn ang="0">
                <a:pos x="1798" y="441"/>
              </a:cxn>
              <a:cxn ang="0">
                <a:pos x="1642" y="469"/>
              </a:cxn>
              <a:cxn ang="0">
                <a:pos x="1709" y="325"/>
              </a:cxn>
              <a:cxn ang="0">
                <a:pos x="1522" y="344"/>
              </a:cxn>
              <a:cxn ang="0">
                <a:pos x="1450" y="287"/>
              </a:cxn>
              <a:cxn ang="0">
                <a:pos x="1419" y="103"/>
              </a:cxn>
              <a:cxn ang="0">
                <a:pos x="1298" y="205"/>
              </a:cxn>
              <a:cxn ang="0">
                <a:pos x="1285" y="47"/>
              </a:cxn>
              <a:cxn ang="0">
                <a:pos x="1132" y="156"/>
              </a:cxn>
              <a:cxn ang="0">
                <a:pos x="1041" y="144"/>
              </a:cxn>
              <a:cxn ang="0">
                <a:pos x="923" y="0"/>
              </a:cxn>
              <a:cxn ang="0">
                <a:pos x="869" y="148"/>
              </a:cxn>
              <a:cxn ang="0">
                <a:pos x="779" y="19"/>
              </a:cxn>
              <a:cxn ang="0">
                <a:pos x="700" y="189"/>
              </a:cxn>
              <a:cxn ang="0">
                <a:pos x="616" y="224"/>
              </a:cxn>
              <a:cxn ang="0">
                <a:pos x="441" y="159"/>
              </a:cxn>
              <a:cxn ang="0">
                <a:pos x="469" y="314"/>
              </a:cxn>
              <a:cxn ang="0">
                <a:pos x="326" y="246"/>
              </a:cxn>
              <a:cxn ang="0">
                <a:pos x="343" y="434"/>
              </a:cxn>
              <a:cxn ang="0">
                <a:pos x="288" y="507"/>
              </a:cxn>
              <a:cxn ang="0">
                <a:pos x="103" y="536"/>
              </a:cxn>
              <a:cxn ang="0">
                <a:pos x="205" y="658"/>
              </a:cxn>
              <a:cxn ang="0">
                <a:pos x="48" y="671"/>
              </a:cxn>
              <a:cxn ang="0">
                <a:pos x="156" y="824"/>
              </a:cxn>
              <a:cxn ang="0">
                <a:pos x="144" y="914"/>
              </a:cxn>
              <a:cxn ang="0">
                <a:pos x="0" y="1034"/>
              </a:cxn>
              <a:cxn ang="0">
                <a:pos x="148" y="1088"/>
              </a:cxn>
              <a:cxn ang="0">
                <a:pos x="19" y="1178"/>
              </a:cxn>
              <a:cxn ang="0">
                <a:pos x="189" y="1255"/>
              </a:cxn>
              <a:cxn ang="0">
                <a:pos x="224" y="1341"/>
              </a:cxn>
              <a:cxn ang="0">
                <a:pos x="159" y="1514"/>
              </a:cxn>
              <a:cxn ang="0">
                <a:pos x="314" y="1488"/>
              </a:cxn>
              <a:cxn ang="0">
                <a:pos x="247" y="1631"/>
              </a:cxn>
              <a:cxn ang="0">
                <a:pos x="434" y="1613"/>
              </a:cxn>
              <a:cxn ang="0">
                <a:pos x="506" y="1670"/>
              </a:cxn>
              <a:cxn ang="0">
                <a:pos x="537" y="1854"/>
              </a:cxn>
              <a:cxn ang="0">
                <a:pos x="658" y="1752"/>
              </a:cxn>
              <a:cxn ang="0">
                <a:pos x="671" y="1909"/>
              </a:cxn>
              <a:cxn ang="0">
                <a:pos x="824" y="1801"/>
              </a:cxn>
              <a:cxn ang="0">
                <a:pos x="914" y="1813"/>
              </a:cxn>
              <a:cxn ang="0">
                <a:pos x="1033" y="1957"/>
              </a:cxn>
              <a:cxn ang="0">
                <a:pos x="1087" y="1809"/>
              </a:cxn>
              <a:cxn ang="0">
                <a:pos x="1178" y="1937"/>
              </a:cxn>
              <a:cxn ang="0">
                <a:pos x="1255" y="1769"/>
              </a:cxn>
              <a:cxn ang="0">
                <a:pos x="1341" y="1733"/>
              </a:cxn>
              <a:cxn ang="0">
                <a:pos x="1515" y="1798"/>
              </a:cxn>
              <a:cxn ang="0">
                <a:pos x="1488" y="1643"/>
              </a:cxn>
              <a:cxn ang="0">
                <a:pos x="1630" y="1710"/>
              </a:cxn>
              <a:cxn ang="0">
                <a:pos x="1613" y="1523"/>
              </a:cxn>
              <a:cxn ang="0">
                <a:pos x="1670" y="1450"/>
              </a:cxn>
              <a:cxn ang="0">
                <a:pos x="1853" y="1420"/>
              </a:cxn>
              <a:cxn ang="0">
                <a:pos x="1751" y="1299"/>
              </a:cxn>
              <a:cxn ang="0">
                <a:pos x="1908" y="1284"/>
              </a:cxn>
              <a:cxn ang="0">
                <a:pos x="1801" y="1133"/>
              </a:cxn>
              <a:cxn ang="0">
                <a:pos x="1812" y="1041"/>
              </a:cxn>
            </a:cxnLst>
            <a:rect l="0" t="0" r="r" b="b"/>
            <a:pathLst>
              <a:path w="1956" h="1957">
                <a:moveTo>
                  <a:pt x="1956" y="1034"/>
                </a:moveTo>
                <a:lnTo>
                  <a:pt x="1956" y="923"/>
                </a:lnTo>
                <a:lnTo>
                  <a:pt x="1812" y="914"/>
                </a:lnTo>
                <a:lnTo>
                  <a:pt x="1808" y="869"/>
                </a:lnTo>
                <a:lnTo>
                  <a:pt x="1801" y="824"/>
                </a:lnTo>
                <a:lnTo>
                  <a:pt x="1937" y="778"/>
                </a:lnTo>
                <a:lnTo>
                  <a:pt x="1908" y="671"/>
                </a:lnTo>
                <a:lnTo>
                  <a:pt x="1767" y="700"/>
                </a:lnTo>
                <a:lnTo>
                  <a:pt x="1751" y="658"/>
                </a:lnTo>
                <a:lnTo>
                  <a:pt x="1732" y="616"/>
                </a:lnTo>
                <a:lnTo>
                  <a:pt x="1853" y="536"/>
                </a:lnTo>
                <a:lnTo>
                  <a:pt x="1798" y="441"/>
                </a:lnTo>
                <a:lnTo>
                  <a:pt x="1670" y="507"/>
                </a:lnTo>
                <a:lnTo>
                  <a:pt x="1642" y="469"/>
                </a:lnTo>
                <a:lnTo>
                  <a:pt x="1613" y="434"/>
                </a:lnTo>
                <a:lnTo>
                  <a:pt x="1709" y="325"/>
                </a:lnTo>
                <a:lnTo>
                  <a:pt x="1630" y="246"/>
                </a:lnTo>
                <a:lnTo>
                  <a:pt x="1522" y="344"/>
                </a:lnTo>
                <a:lnTo>
                  <a:pt x="1488" y="314"/>
                </a:lnTo>
                <a:lnTo>
                  <a:pt x="1450" y="287"/>
                </a:lnTo>
                <a:lnTo>
                  <a:pt x="1515" y="159"/>
                </a:lnTo>
                <a:lnTo>
                  <a:pt x="1419" y="103"/>
                </a:lnTo>
                <a:lnTo>
                  <a:pt x="1341" y="224"/>
                </a:lnTo>
                <a:lnTo>
                  <a:pt x="1298" y="205"/>
                </a:lnTo>
                <a:lnTo>
                  <a:pt x="1256" y="189"/>
                </a:lnTo>
                <a:lnTo>
                  <a:pt x="1285" y="47"/>
                </a:lnTo>
                <a:lnTo>
                  <a:pt x="1178" y="19"/>
                </a:lnTo>
                <a:lnTo>
                  <a:pt x="1132" y="156"/>
                </a:lnTo>
                <a:lnTo>
                  <a:pt x="1087" y="148"/>
                </a:lnTo>
                <a:lnTo>
                  <a:pt x="1041" y="144"/>
                </a:lnTo>
                <a:lnTo>
                  <a:pt x="1033" y="0"/>
                </a:lnTo>
                <a:lnTo>
                  <a:pt x="923" y="0"/>
                </a:lnTo>
                <a:lnTo>
                  <a:pt x="914" y="144"/>
                </a:lnTo>
                <a:lnTo>
                  <a:pt x="869" y="148"/>
                </a:lnTo>
                <a:lnTo>
                  <a:pt x="824" y="156"/>
                </a:lnTo>
                <a:lnTo>
                  <a:pt x="779" y="19"/>
                </a:lnTo>
                <a:lnTo>
                  <a:pt x="671" y="47"/>
                </a:lnTo>
                <a:lnTo>
                  <a:pt x="700" y="189"/>
                </a:lnTo>
                <a:lnTo>
                  <a:pt x="658" y="205"/>
                </a:lnTo>
                <a:lnTo>
                  <a:pt x="616" y="224"/>
                </a:lnTo>
                <a:lnTo>
                  <a:pt x="537" y="103"/>
                </a:lnTo>
                <a:lnTo>
                  <a:pt x="441" y="159"/>
                </a:lnTo>
                <a:lnTo>
                  <a:pt x="506" y="287"/>
                </a:lnTo>
                <a:lnTo>
                  <a:pt x="469" y="314"/>
                </a:lnTo>
                <a:lnTo>
                  <a:pt x="434" y="344"/>
                </a:lnTo>
                <a:lnTo>
                  <a:pt x="326" y="246"/>
                </a:lnTo>
                <a:lnTo>
                  <a:pt x="247" y="325"/>
                </a:lnTo>
                <a:lnTo>
                  <a:pt x="343" y="434"/>
                </a:lnTo>
                <a:lnTo>
                  <a:pt x="314" y="469"/>
                </a:lnTo>
                <a:lnTo>
                  <a:pt x="288" y="507"/>
                </a:lnTo>
                <a:lnTo>
                  <a:pt x="159" y="441"/>
                </a:lnTo>
                <a:lnTo>
                  <a:pt x="103" y="536"/>
                </a:lnTo>
                <a:lnTo>
                  <a:pt x="224" y="616"/>
                </a:lnTo>
                <a:lnTo>
                  <a:pt x="205" y="658"/>
                </a:lnTo>
                <a:lnTo>
                  <a:pt x="189" y="700"/>
                </a:lnTo>
                <a:lnTo>
                  <a:pt x="48" y="671"/>
                </a:lnTo>
                <a:lnTo>
                  <a:pt x="19" y="778"/>
                </a:lnTo>
                <a:lnTo>
                  <a:pt x="156" y="824"/>
                </a:lnTo>
                <a:lnTo>
                  <a:pt x="148" y="869"/>
                </a:lnTo>
                <a:lnTo>
                  <a:pt x="144" y="914"/>
                </a:lnTo>
                <a:lnTo>
                  <a:pt x="0" y="923"/>
                </a:lnTo>
                <a:lnTo>
                  <a:pt x="0" y="1034"/>
                </a:lnTo>
                <a:lnTo>
                  <a:pt x="144" y="1041"/>
                </a:lnTo>
                <a:lnTo>
                  <a:pt x="148" y="1088"/>
                </a:lnTo>
                <a:lnTo>
                  <a:pt x="156" y="1133"/>
                </a:lnTo>
                <a:lnTo>
                  <a:pt x="19" y="1178"/>
                </a:lnTo>
                <a:lnTo>
                  <a:pt x="48" y="1284"/>
                </a:lnTo>
                <a:lnTo>
                  <a:pt x="189" y="1255"/>
                </a:lnTo>
                <a:lnTo>
                  <a:pt x="205" y="1299"/>
                </a:lnTo>
                <a:lnTo>
                  <a:pt x="224" y="1341"/>
                </a:lnTo>
                <a:lnTo>
                  <a:pt x="103" y="1420"/>
                </a:lnTo>
                <a:lnTo>
                  <a:pt x="159" y="1514"/>
                </a:lnTo>
                <a:lnTo>
                  <a:pt x="287" y="1450"/>
                </a:lnTo>
                <a:lnTo>
                  <a:pt x="314" y="1488"/>
                </a:lnTo>
                <a:lnTo>
                  <a:pt x="343" y="1523"/>
                </a:lnTo>
                <a:lnTo>
                  <a:pt x="247" y="1631"/>
                </a:lnTo>
                <a:lnTo>
                  <a:pt x="326" y="1710"/>
                </a:lnTo>
                <a:lnTo>
                  <a:pt x="434" y="1613"/>
                </a:lnTo>
                <a:lnTo>
                  <a:pt x="469" y="1643"/>
                </a:lnTo>
                <a:lnTo>
                  <a:pt x="506" y="1670"/>
                </a:lnTo>
                <a:lnTo>
                  <a:pt x="441" y="1798"/>
                </a:lnTo>
                <a:lnTo>
                  <a:pt x="537" y="1854"/>
                </a:lnTo>
                <a:lnTo>
                  <a:pt x="616" y="1733"/>
                </a:lnTo>
                <a:lnTo>
                  <a:pt x="658" y="1752"/>
                </a:lnTo>
                <a:lnTo>
                  <a:pt x="702" y="1768"/>
                </a:lnTo>
                <a:lnTo>
                  <a:pt x="671" y="1909"/>
                </a:lnTo>
                <a:lnTo>
                  <a:pt x="779" y="1937"/>
                </a:lnTo>
                <a:lnTo>
                  <a:pt x="824" y="1801"/>
                </a:lnTo>
                <a:lnTo>
                  <a:pt x="869" y="1809"/>
                </a:lnTo>
                <a:lnTo>
                  <a:pt x="914" y="1813"/>
                </a:lnTo>
                <a:lnTo>
                  <a:pt x="923" y="1957"/>
                </a:lnTo>
                <a:lnTo>
                  <a:pt x="1033" y="1957"/>
                </a:lnTo>
                <a:lnTo>
                  <a:pt x="1041" y="1813"/>
                </a:lnTo>
                <a:lnTo>
                  <a:pt x="1087" y="1809"/>
                </a:lnTo>
                <a:lnTo>
                  <a:pt x="1132" y="1801"/>
                </a:lnTo>
                <a:lnTo>
                  <a:pt x="1178" y="1937"/>
                </a:lnTo>
                <a:lnTo>
                  <a:pt x="1285" y="1909"/>
                </a:lnTo>
                <a:lnTo>
                  <a:pt x="1255" y="1769"/>
                </a:lnTo>
                <a:lnTo>
                  <a:pt x="1298" y="1752"/>
                </a:lnTo>
                <a:lnTo>
                  <a:pt x="1341" y="1733"/>
                </a:lnTo>
                <a:lnTo>
                  <a:pt x="1419" y="1854"/>
                </a:lnTo>
                <a:lnTo>
                  <a:pt x="1515" y="1798"/>
                </a:lnTo>
                <a:lnTo>
                  <a:pt x="1450" y="1670"/>
                </a:lnTo>
                <a:lnTo>
                  <a:pt x="1488" y="1643"/>
                </a:lnTo>
                <a:lnTo>
                  <a:pt x="1524" y="1613"/>
                </a:lnTo>
                <a:lnTo>
                  <a:pt x="1630" y="1710"/>
                </a:lnTo>
                <a:lnTo>
                  <a:pt x="1709" y="1631"/>
                </a:lnTo>
                <a:lnTo>
                  <a:pt x="1613" y="1523"/>
                </a:lnTo>
                <a:lnTo>
                  <a:pt x="1642" y="1488"/>
                </a:lnTo>
                <a:lnTo>
                  <a:pt x="1670" y="1450"/>
                </a:lnTo>
                <a:lnTo>
                  <a:pt x="1798" y="1514"/>
                </a:lnTo>
                <a:lnTo>
                  <a:pt x="1853" y="1420"/>
                </a:lnTo>
                <a:lnTo>
                  <a:pt x="1732" y="1341"/>
                </a:lnTo>
                <a:lnTo>
                  <a:pt x="1751" y="1299"/>
                </a:lnTo>
                <a:lnTo>
                  <a:pt x="1768" y="1255"/>
                </a:lnTo>
                <a:lnTo>
                  <a:pt x="1908" y="1284"/>
                </a:lnTo>
                <a:lnTo>
                  <a:pt x="1937" y="1178"/>
                </a:lnTo>
                <a:lnTo>
                  <a:pt x="1801" y="1133"/>
                </a:lnTo>
                <a:lnTo>
                  <a:pt x="1808" y="1088"/>
                </a:lnTo>
                <a:lnTo>
                  <a:pt x="1812" y="1041"/>
                </a:lnTo>
                <a:lnTo>
                  <a:pt x="1956" y="1034"/>
                </a:lnTo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0000"/>
            </a:solidFill>
            <a:prstDash val="solid"/>
            <a:round/>
            <a:headEnd/>
            <a:tailEnd/>
          </a:ln>
          <a:effectLst/>
          <a:scene3d>
            <a:camera prst="legacyPerspectiveFront">
              <a:rot lat="20099999" lon="1500000" rev="0"/>
            </a:camera>
            <a:lightRig rig="legacyFlat4" dir="b"/>
          </a:scene3d>
          <a:sp3d extrusionH="608000" prstMaterial="legacyMatte">
            <a:bevelT w="13500" h="13500" prst="angle"/>
            <a:bevelB w="13500" h="13500" prst="angle"/>
            <a:extrusionClr>
              <a:schemeClr val="accent1"/>
            </a:extrusionClr>
          </a:sp3d>
        </p:spPr>
        <p:txBody>
          <a:bodyPr>
            <a:flatTx/>
          </a:bodyPr>
          <a:lstStyle/>
          <a:p>
            <a:pPr>
              <a:defRPr/>
            </a:pPr>
            <a:endParaRPr lang="ru-RU">
              <a:latin typeface="Times New Roman" pitchFamily="18" charset="0"/>
              <a:cs typeface="+mn-cs"/>
            </a:endParaRPr>
          </a:p>
        </p:txBody>
      </p:sp>
      <p:sp>
        <p:nvSpPr>
          <p:cNvPr id="21" name="Freeform 3"/>
          <p:cNvSpPr>
            <a:spLocks/>
          </p:cNvSpPr>
          <p:nvPr/>
        </p:nvSpPr>
        <p:spPr bwMode="gray">
          <a:xfrm>
            <a:off x="8424424" y="3227613"/>
            <a:ext cx="2629857" cy="2503231"/>
          </a:xfrm>
          <a:custGeom>
            <a:avLst/>
            <a:gdLst>
              <a:gd name="T0" fmla="*/ 1956 w 1956"/>
              <a:gd name="T1" fmla="*/ 923 h 1957"/>
              <a:gd name="T2" fmla="*/ 1808 w 1956"/>
              <a:gd name="T3" fmla="*/ 869 h 1957"/>
              <a:gd name="T4" fmla="*/ 1937 w 1956"/>
              <a:gd name="T5" fmla="*/ 778 h 1957"/>
              <a:gd name="T6" fmla="*/ 1767 w 1956"/>
              <a:gd name="T7" fmla="*/ 700 h 1957"/>
              <a:gd name="T8" fmla="*/ 1732 w 1956"/>
              <a:gd name="T9" fmla="*/ 616 h 1957"/>
              <a:gd name="T10" fmla="*/ 1798 w 1956"/>
              <a:gd name="T11" fmla="*/ 441 h 1957"/>
              <a:gd name="T12" fmla="*/ 1642 w 1956"/>
              <a:gd name="T13" fmla="*/ 469 h 1957"/>
              <a:gd name="T14" fmla="*/ 1709 w 1956"/>
              <a:gd name="T15" fmla="*/ 325 h 1957"/>
              <a:gd name="T16" fmla="*/ 1522 w 1956"/>
              <a:gd name="T17" fmla="*/ 344 h 1957"/>
              <a:gd name="T18" fmla="*/ 1450 w 1956"/>
              <a:gd name="T19" fmla="*/ 287 h 1957"/>
              <a:gd name="T20" fmla="*/ 1419 w 1956"/>
              <a:gd name="T21" fmla="*/ 103 h 1957"/>
              <a:gd name="T22" fmla="*/ 1298 w 1956"/>
              <a:gd name="T23" fmla="*/ 205 h 1957"/>
              <a:gd name="T24" fmla="*/ 1285 w 1956"/>
              <a:gd name="T25" fmla="*/ 47 h 1957"/>
              <a:gd name="T26" fmla="*/ 1132 w 1956"/>
              <a:gd name="T27" fmla="*/ 156 h 1957"/>
              <a:gd name="T28" fmla="*/ 1041 w 1956"/>
              <a:gd name="T29" fmla="*/ 144 h 1957"/>
              <a:gd name="T30" fmla="*/ 923 w 1956"/>
              <a:gd name="T31" fmla="*/ 0 h 1957"/>
              <a:gd name="T32" fmla="*/ 869 w 1956"/>
              <a:gd name="T33" fmla="*/ 148 h 1957"/>
              <a:gd name="T34" fmla="*/ 779 w 1956"/>
              <a:gd name="T35" fmla="*/ 19 h 1957"/>
              <a:gd name="T36" fmla="*/ 700 w 1956"/>
              <a:gd name="T37" fmla="*/ 189 h 1957"/>
              <a:gd name="T38" fmla="*/ 616 w 1956"/>
              <a:gd name="T39" fmla="*/ 224 h 1957"/>
              <a:gd name="T40" fmla="*/ 441 w 1956"/>
              <a:gd name="T41" fmla="*/ 159 h 1957"/>
              <a:gd name="T42" fmla="*/ 469 w 1956"/>
              <a:gd name="T43" fmla="*/ 314 h 1957"/>
              <a:gd name="T44" fmla="*/ 326 w 1956"/>
              <a:gd name="T45" fmla="*/ 246 h 1957"/>
              <a:gd name="T46" fmla="*/ 343 w 1956"/>
              <a:gd name="T47" fmla="*/ 434 h 1957"/>
              <a:gd name="T48" fmla="*/ 288 w 1956"/>
              <a:gd name="T49" fmla="*/ 507 h 1957"/>
              <a:gd name="T50" fmla="*/ 103 w 1956"/>
              <a:gd name="T51" fmla="*/ 536 h 1957"/>
              <a:gd name="T52" fmla="*/ 205 w 1956"/>
              <a:gd name="T53" fmla="*/ 658 h 1957"/>
              <a:gd name="T54" fmla="*/ 48 w 1956"/>
              <a:gd name="T55" fmla="*/ 671 h 1957"/>
              <a:gd name="T56" fmla="*/ 156 w 1956"/>
              <a:gd name="T57" fmla="*/ 824 h 1957"/>
              <a:gd name="T58" fmla="*/ 144 w 1956"/>
              <a:gd name="T59" fmla="*/ 914 h 1957"/>
              <a:gd name="T60" fmla="*/ 0 w 1956"/>
              <a:gd name="T61" fmla="*/ 1034 h 1957"/>
              <a:gd name="T62" fmla="*/ 148 w 1956"/>
              <a:gd name="T63" fmla="*/ 1088 h 1957"/>
              <a:gd name="T64" fmla="*/ 19 w 1956"/>
              <a:gd name="T65" fmla="*/ 1178 h 1957"/>
              <a:gd name="T66" fmla="*/ 189 w 1956"/>
              <a:gd name="T67" fmla="*/ 1255 h 1957"/>
              <a:gd name="T68" fmla="*/ 224 w 1956"/>
              <a:gd name="T69" fmla="*/ 1341 h 1957"/>
              <a:gd name="T70" fmla="*/ 159 w 1956"/>
              <a:gd name="T71" fmla="*/ 1514 h 1957"/>
              <a:gd name="T72" fmla="*/ 314 w 1956"/>
              <a:gd name="T73" fmla="*/ 1488 h 1957"/>
              <a:gd name="T74" fmla="*/ 247 w 1956"/>
              <a:gd name="T75" fmla="*/ 1631 h 1957"/>
              <a:gd name="T76" fmla="*/ 434 w 1956"/>
              <a:gd name="T77" fmla="*/ 1613 h 1957"/>
              <a:gd name="T78" fmla="*/ 506 w 1956"/>
              <a:gd name="T79" fmla="*/ 1670 h 1957"/>
              <a:gd name="T80" fmla="*/ 537 w 1956"/>
              <a:gd name="T81" fmla="*/ 1854 h 1957"/>
              <a:gd name="T82" fmla="*/ 658 w 1956"/>
              <a:gd name="T83" fmla="*/ 1752 h 1957"/>
              <a:gd name="T84" fmla="*/ 671 w 1956"/>
              <a:gd name="T85" fmla="*/ 1909 h 1957"/>
              <a:gd name="T86" fmla="*/ 824 w 1956"/>
              <a:gd name="T87" fmla="*/ 1801 h 1957"/>
              <a:gd name="T88" fmla="*/ 914 w 1956"/>
              <a:gd name="T89" fmla="*/ 1813 h 1957"/>
              <a:gd name="T90" fmla="*/ 1033 w 1956"/>
              <a:gd name="T91" fmla="*/ 1957 h 1957"/>
              <a:gd name="T92" fmla="*/ 1087 w 1956"/>
              <a:gd name="T93" fmla="*/ 1809 h 1957"/>
              <a:gd name="T94" fmla="*/ 1178 w 1956"/>
              <a:gd name="T95" fmla="*/ 1937 h 1957"/>
              <a:gd name="T96" fmla="*/ 1255 w 1956"/>
              <a:gd name="T97" fmla="*/ 1769 h 1957"/>
              <a:gd name="T98" fmla="*/ 1341 w 1956"/>
              <a:gd name="T99" fmla="*/ 1733 h 1957"/>
              <a:gd name="T100" fmla="*/ 1515 w 1956"/>
              <a:gd name="T101" fmla="*/ 1798 h 1957"/>
              <a:gd name="T102" fmla="*/ 1488 w 1956"/>
              <a:gd name="T103" fmla="*/ 1643 h 1957"/>
              <a:gd name="T104" fmla="*/ 1630 w 1956"/>
              <a:gd name="T105" fmla="*/ 1710 h 1957"/>
              <a:gd name="T106" fmla="*/ 1613 w 1956"/>
              <a:gd name="T107" fmla="*/ 1523 h 1957"/>
              <a:gd name="T108" fmla="*/ 1670 w 1956"/>
              <a:gd name="T109" fmla="*/ 1450 h 1957"/>
              <a:gd name="T110" fmla="*/ 1853 w 1956"/>
              <a:gd name="T111" fmla="*/ 1420 h 1957"/>
              <a:gd name="T112" fmla="*/ 1751 w 1956"/>
              <a:gd name="T113" fmla="*/ 1299 h 1957"/>
              <a:gd name="T114" fmla="*/ 1908 w 1956"/>
              <a:gd name="T115" fmla="*/ 1284 h 1957"/>
              <a:gd name="T116" fmla="*/ 1801 w 1956"/>
              <a:gd name="T117" fmla="*/ 1133 h 1957"/>
              <a:gd name="T118" fmla="*/ 1812 w 1956"/>
              <a:gd name="T119" fmla="*/ 1041 h 1957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1956"/>
              <a:gd name="T181" fmla="*/ 0 h 1957"/>
              <a:gd name="T182" fmla="*/ 1956 w 1956"/>
              <a:gd name="T183" fmla="*/ 1957 h 1957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1956" h="1957">
                <a:moveTo>
                  <a:pt x="1956" y="1034"/>
                </a:moveTo>
                <a:lnTo>
                  <a:pt x="1956" y="923"/>
                </a:lnTo>
                <a:lnTo>
                  <a:pt x="1812" y="914"/>
                </a:lnTo>
                <a:lnTo>
                  <a:pt x="1808" y="869"/>
                </a:lnTo>
                <a:lnTo>
                  <a:pt x="1801" y="824"/>
                </a:lnTo>
                <a:lnTo>
                  <a:pt x="1937" y="778"/>
                </a:lnTo>
                <a:lnTo>
                  <a:pt x="1908" y="671"/>
                </a:lnTo>
                <a:lnTo>
                  <a:pt x="1767" y="700"/>
                </a:lnTo>
                <a:lnTo>
                  <a:pt x="1751" y="658"/>
                </a:lnTo>
                <a:lnTo>
                  <a:pt x="1732" y="616"/>
                </a:lnTo>
                <a:lnTo>
                  <a:pt x="1853" y="536"/>
                </a:lnTo>
                <a:lnTo>
                  <a:pt x="1798" y="441"/>
                </a:lnTo>
                <a:lnTo>
                  <a:pt x="1670" y="507"/>
                </a:lnTo>
                <a:lnTo>
                  <a:pt x="1642" y="469"/>
                </a:lnTo>
                <a:lnTo>
                  <a:pt x="1613" y="434"/>
                </a:lnTo>
                <a:lnTo>
                  <a:pt x="1709" y="325"/>
                </a:lnTo>
                <a:lnTo>
                  <a:pt x="1630" y="246"/>
                </a:lnTo>
                <a:lnTo>
                  <a:pt x="1522" y="344"/>
                </a:lnTo>
                <a:lnTo>
                  <a:pt x="1488" y="314"/>
                </a:lnTo>
                <a:lnTo>
                  <a:pt x="1450" y="287"/>
                </a:lnTo>
                <a:lnTo>
                  <a:pt x="1515" y="159"/>
                </a:lnTo>
                <a:lnTo>
                  <a:pt x="1419" y="103"/>
                </a:lnTo>
                <a:lnTo>
                  <a:pt x="1341" y="224"/>
                </a:lnTo>
                <a:lnTo>
                  <a:pt x="1298" y="205"/>
                </a:lnTo>
                <a:lnTo>
                  <a:pt x="1256" y="189"/>
                </a:lnTo>
                <a:lnTo>
                  <a:pt x="1285" y="47"/>
                </a:lnTo>
                <a:lnTo>
                  <a:pt x="1178" y="19"/>
                </a:lnTo>
                <a:lnTo>
                  <a:pt x="1132" y="156"/>
                </a:lnTo>
                <a:lnTo>
                  <a:pt x="1087" y="148"/>
                </a:lnTo>
                <a:lnTo>
                  <a:pt x="1041" y="144"/>
                </a:lnTo>
                <a:lnTo>
                  <a:pt x="1033" y="0"/>
                </a:lnTo>
                <a:lnTo>
                  <a:pt x="923" y="0"/>
                </a:lnTo>
                <a:lnTo>
                  <a:pt x="914" y="144"/>
                </a:lnTo>
                <a:lnTo>
                  <a:pt x="869" y="148"/>
                </a:lnTo>
                <a:lnTo>
                  <a:pt x="824" y="156"/>
                </a:lnTo>
                <a:lnTo>
                  <a:pt x="779" y="19"/>
                </a:lnTo>
                <a:lnTo>
                  <a:pt x="671" y="47"/>
                </a:lnTo>
                <a:lnTo>
                  <a:pt x="700" y="189"/>
                </a:lnTo>
                <a:lnTo>
                  <a:pt x="658" y="205"/>
                </a:lnTo>
                <a:lnTo>
                  <a:pt x="616" y="224"/>
                </a:lnTo>
                <a:lnTo>
                  <a:pt x="537" y="103"/>
                </a:lnTo>
                <a:lnTo>
                  <a:pt x="441" y="159"/>
                </a:lnTo>
                <a:lnTo>
                  <a:pt x="506" y="287"/>
                </a:lnTo>
                <a:lnTo>
                  <a:pt x="469" y="314"/>
                </a:lnTo>
                <a:lnTo>
                  <a:pt x="434" y="344"/>
                </a:lnTo>
                <a:lnTo>
                  <a:pt x="326" y="246"/>
                </a:lnTo>
                <a:lnTo>
                  <a:pt x="247" y="325"/>
                </a:lnTo>
                <a:lnTo>
                  <a:pt x="343" y="434"/>
                </a:lnTo>
                <a:lnTo>
                  <a:pt x="314" y="469"/>
                </a:lnTo>
                <a:lnTo>
                  <a:pt x="288" y="507"/>
                </a:lnTo>
                <a:lnTo>
                  <a:pt x="159" y="441"/>
                </a:lnTo>
                <a:lnTo>
                  <a:pt x="103" y="536"/>
                </a:lnTo>
                <a:lnTo>
                  <a:pt x="224" y="616"/>
                </a:lnTo>
                <a:lnTo>
                  <a:pt x="205" y="658"/>
                </a:lnTo>
                <a:lnTo>
                  <a:pt x="189" y="700"/>
                </a:lnTo>
                <a:lnTo>
                  <a:pt x="48" y="671"/>
                </a:lnTo>
                <a:lnTo>
                  <a:pt x="19" y="778"/>
                </a:lnTo>
                <a:lnTo>
                  <a:pt x="156" y="824"/>
                </a:lnTo>
                <a:lnTo>
                  <a:pt x="148" y="869"/>
                </a:lnTo>
                <a:lnTo>
                  <a:pt x="144" y="914"/>
                </a:lnTo>
                <a:lnTo>
                  <a:pt x="0" y="923"/>
                </a:lnTo>
                <a:lnTo>
                  <a:pt x="0" y="1034"/>
                </a:lnTo>
                <a:lnTo>
                  <a:pt x="144" y="1041"/>
                </a:lnTo>
                <a:lnTo>
                  <a:pt x="148" y="1088"/>
                </a:lnTo>
                <a:lnTo>
                  <a:pt x="156" y="1133"/>
                </a:lnTo>
                <a:lnTo>
                  <a:pt x="19" y="1178"/>
                </a:lnTo>
                <a:lnTo>
                  <a:pt x="48" y="1284"/>
                </a:lnTo>
                <a:lnTo>
                  <a:pt x="189" y="1255"/>
                </a:lnTo>
                <a:lnTo>
                  <a:pt x="205" y="1299"/>
                </a:lnTo>
                <a:lnTo>
                  <a:pt x="224" y="1341"/>
                </a:lnTo>
                <a:lnTo>
                  <a:pt x="103" y="1420"/>
                </a:lnTo>
                <a:lnTo>
                  <a:pt x="159" y="1514"/>
                </a:lnTo>
                <a:lnTo>
                  <a:pt x="287" y="1450"/>
                </a:lnTo>
                <a:lnTo>
                  <a:pt x="314" y="1488"/>
                </a:lnTo>
                <a:lnTo>
                  <a:pt x="343" y="1523"/>
                </a:lnTo>
                <a:lnTo>
                  <a:pt x="247" y="1631"/>
                </a:lnTo>
                <a:lnTo>
                  <a:pt x="326" y="1710"/>
                </a:lnTo>
                <a:lnTo>
                  <a:pt x="434" y="1613"/>
                </a:lnTo>
                <a:lnTo>
                  <a:pt x="469" y="1643"/>
                </a:lnTo>
                <a:lnTo>
                  <a:pt x="506" y="1670"/>
                </a:lnTo>
                <a:lnTo>
                  <a:pt x="441" y="1798"/>
                </a:lnTo>
                <a:lnTo>
                  <a:pt x="537" y="1854"/>
                </a:lnTo>
                <a:lnTo>
                  <a:pt x="616" y="1733"/>
                </a:lnTo>
                <a:lnTo>
                  <a:pt x="658" y="1752"/>
                </a:lnTo>
                <a:lnTo>
                  <a:pt x="702" y="1768"/>
                </a:lnTo>
                <a:lnTo>
                  <a:pt x="671" y="1909"/>
                </a:lnTo>
                <a:lnTo>
                  <a:pt x="779" y="1937"/>
                </a:lnTo>
                <a:lnTo>
                  <a:pt x="824" y="1801"/>
                </a:lnTo>
                <a:lnTo>
                  <a:pt x="869" y="1809"/>
                </a:lnTo>
                <a:lnTo>
                  <a:pt x="914" y="1813"/>
                </a:lnTo>
                <a:lnTo>
                  <a:pt x="923" y="1957"/>
                </a:lnTo>
                <a:lnTo>
                  <a:pt x="1033" y="1957"/>
                </a:lnTo>
                <a:lnTo>
                  <a:pt x="1041" y="1813"/>
                </a:lnTo>
                <a:lnTo>
                  <a:pt x="1087" y="1809"/>
                </a:lnTo>
                <a:lnTo>
                  <a:pt x="1132" y="1801"/>
                </a:lnTo>
                <a:lnTo>
                  <a:pt x="1178" y="1937"/>
                </a:lnTo>
                <a:lnTo>
                  <a:pt x="1285" y="1909"/>
                </a:lnTo>
                <a:lnTo>
                  <a:pt x="1255" y="1769"/>
                </a:lnTo>
                <a:lnTo>
                  <a:pt x="1298" y="1752"/>
                </a:lnTo>
                <a:lnTo>
                  <a:pt x="1341" y="1733"/>
                </a:lnTo>
                <a:lnTo>
                  <a:pt x="1419" y="1854"/>
                </a:lnTo>
                <a:lnTo>
                  <a:pt x="1515" y="1798"/>
                </a:lnTo>
                <a:lnTo>
                  <a:pt x="1450" y="1670"/>
                </a:lnTo>
                <a:lnTo>
                  <a:pt x="1488" y="1643"/>
                </a:lnTo>
                <a:lnTo>
                  <a:pt x="1524" y="1613"/>
                </a:lnTo>
                <a:lnTo>
                  <a:pt x="1630" y="1710"/>
                </a:lnTo>
                <a:lnTo>
                  <a:pt x="1709" y="1631"/>
                </a:lnTo>
                <a:lnTo>
                  <a:pt x="1613" y="1523"/>
                </a:lnTo>
                <a:lnTo>
                  <a:pt x="1642" y="1488"/>
                </a:lnTo>
                <a:lnTo>
                  <a:pt x="1670" y="1450"/>
                </a:lnTo>
                <a:lnTo>
                  <a:pt x="1798" y="1514"/>
                </a:lnTo>
                <a:lnTo>
                  <a:pt x="1853" y="1420"/>
                </a:lnTo>
                <a:lnTo>
                  <a:pt x="1732" y="1341"/>
                </a:lnTo>
                <a:lnTo>
                  <a:pt x="1751" y="1299"/>
                </a:lnTo>
                <a:lnTo>
                  <a:pt x="1768" y="1255"/>
                </a:lnTo>
                <a:lnTo>
                  <a:pt x="1908" y="1284"/>
                </a:lnTo>
                <a:lnTo>
                  <a:pt x="1937" y="1178"/>
                </a:lnTo>
                <a:lnTo>
                  <a:pt x="1801" y="1133"/>
                </a:lnTo>
                <a:lnTo>
                  <a:pt x="1808" y="1088"/>
                </a:lnTo>
                <a:lnTo>
                  <a:pt x="1812" y="1041"/>
                </a:lnTo>
                <a:lnTo>
                  <a:pt x="1956" y="1034"/>
                </a:lnTo>
              </a:path>
            </a:pathLst>
          </a:custGeom>
          <a:gradFill rotWithShape="1">
            <a:gsLst>
              <a:gs pos="0">
                <a:srgbClr val="575757"/>
              </a:gs>
              <a:gs pos="100000">
                <a:srgbClr val="C0C0C0"/>
              </a:gs>
            </a:gsLst>
            <a:lin ang="5400000" scaled="1"/>
          </a:gradFill>
          <a:ln w="9525">
            <a:solidFill>
              <a:srgbClr val="00B0F0"/>
            </a:solidFill>
            <a:round/>
            <a:headEnd/>
            <a:tailEnd/>
          </a:ln>
          <a:scene3d>
            <a:camera prst="legacyPerspectiveFront">
              <a:rot lat="20099994" lon="1500000" rev="0"/>
            </a:camera>
            <a:lightRig rig="legacyFlat4" dir="b"/>
          </a:scene3d>
          <a:sp3d extrusionH="608000" prstMaterial="legacyMatte">
            <a:bevelT w="13500" h="13500" prst="angle"/>
            <a:bevelB w="13500" h="13500" prst="angle"/>
            <a:extrusionClr>
              <a:srgbClr val="C0C0C0"/>
            </a:extrusionClr>
            <a:contourClr>
              <a:srgbClr val="575757"/>
            </a:contour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18" name="Icon background">
            <a:extLst>
              <a:ext uri="{FF2B5EF4-FFF2-40B4-BE49-F238E27FC236}">
                <a16:creationId xmlns="" xmlns:a16="http://schemas.microsoft.com/office/drawing/2014/main" id="{FC1E5F6E-F079-419F-BF5F-A098C2FEC116}"/>
              </a:ext>
            </a:extLst>
          </p:cNvPr>
          <p:cNvSpPr/>
          <p:nvPr/>
        </p:nvSpPr>
        <p:spPr>
          <a:xfrm>
            <a:off x="5968460" y="1824766"/>
            <a:ext cx="998706" cy="974883"/>
          </a:xfrm>
          <a:prstGeom prst="roundRect">
            <a:avLst>
              <a:gd name="adj" fmla="val 22619"/>
            </a:avLst>
          </a:prstGeom>
          <a:solidFill>
            <a:srgbClr val="996633"/>
          </a:solidFill>
          <a:ln>
            <a:noFill/>
          </a:ln>
          <a:effectLst>
            <a:outerShdw blurRad="127000" dist="63500" dir="5400000" algn="t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19" name="Freeform 186">
            <a:extLst>
              <a:ext uri="{FF2B5EF4-FFF2-40B4-BE49-F238E27FC236}">
                <a16:creationId xmlns="" xmlns:a16="http://schemas.microsoft.com/office/drawing/2014/main" id="{686B8E2A-BB01-4436-A21B-824569F42AD7}"/>
              </a:ext>
            </a:extLst>
          </p:cNvPr>
          <p:cNvSpPr>
            <a:spLocks noEditPoints="1"/>
          </p:cNvSpPr>
          <p:nvPr/>
        </p:nvSpPr>
        <p:spPr bwMode="auto">
          <a:xfrm>
            <a:off x="6070600" y="1904592"/>
            <a:ext cx="820366" cy="800508"/>
          </a:xfrm>
          <a:custGeom>
            <a:avLst/>
            <a:gdLst>
              <a:gd name="T0" fmla="*/ 138 w 160"/>
              <a:gd name="T1" fmla="*/ 21 h 160"/>
              <a:gd name="T2" fmla="*/ 140 w 160"/>
              <a:gd name="T3" fmla="*/ 27 h 160"/>
              <a:gd name="T4" fmla="*/ 160 w 160"/>
              <a:gd name="T5" fmla="*/ 140 h 160"/>
              <a:gd name="T6" fmla="*/ 113 w 160"/>
              <a:gd name="T7" fmla="*/ 116 h 160"/>
              <a:gd name="T8" fmla="*/ 140 w 160"/>
              <a:gd name="T9" fmla="*/ 120 h 160"/>
              <a:gd name="T10" fmla="*/ 125 w 160"/>
              <a:gd name="T11" fmla="*/ 140 h 160"/>
              <a:gd name="T12" fmla="*/ 138 w 160"/>
              <a:gd name="T13" fmla="*/ 141 h 160"/>
              <a:gd name="T14" fmla="*/ 136 w 160"/>
              <a:gd name="T15" fmla="*/ 146 h 160"/>
              <a:gd name="T16" fmla="*/ 149 w 160"/>
              <a:gd name="T17" fmla="*/ 135 h 160"/>
              <a:gd name="T18" fmla="*/ 40 w 160"/>
              <a:gd name="T19" fmla="*/ 20 h 160"/>
              <a:gd name="T20" fmla="*/ 52 w 160"/>
              <a:gd name="T21" fmla="*/ 55 h 160"/>
              <a:gd name="T22" fmla="*/ 0 w 160"/>
              <a:gd name="T23" fmla="*/ 20 h 160"/>
              <a:gd name="T24" fmla="*/ 20 w 160"/>
              <a:gd name="T25" fmla="*/ 5 h 160"/>
              <a:gd name="T26" fmla="*/ 20 w 160"/>
              <a:gd name="T27" fmla="*/ 27 h 160"/>
              <a:gd name="T28" fmla="*/ 18 w 160"/>
              <a:gd name="T29" fmla="*/ 21 h 160"/>
              <a:gd name="T30" fmla="*/ 17 w 160"/>
              <a:gd name="T31" fmla="*/ 27 h 160"/>
              <a:gd name="T32" fmla="*/ 11 w 160"/>
              <a:gd name="T33" fmla="*/ 138 h 160"/>
              <a:gd name="T34" fmla="*/ 20 w 160"/>
              <a:gd name="T35" fmla="*/ 146 h 160"/>
              <a:gd name="T36" fmla="*/ 105 w 160"/>
              <a:gd name="T37" fmla="*/ 55 h 160"/>
              <a:gd name="T38" fmla="*/ 140 w 160"/>
              <a:gd name="T39" fmla="*/ 0 h 160"/>
              <a:gd name="T40" fmla="*/ 108 w 160"/>
              <a:gd name="T41" fmla="*/ 55 h 160"/>
              <a:gd name="T42" fmla="*/ 140 w 160"/>
              <a:gd name="T43" fmla="*/ 35 h 160"/>
              <a:gd name="T44" fmla="*/ 47 w 160"/>
              <a:gd name="T45" fmla="*/ 113 h 160"/>
              <a:gd name="T46" fmla="*/ 20 w 160"/>
              <a:gd name="T47" fmla="*/ 160 h 160"/>
              <a:gd name="T48" fmla="*/ 44 w 160"/>
              <a:gd name="T49" fmla="*/ 113 h 160"/>
              <a:gd name="T50" fmla="*/ 5 w 160"/>
              <a:gd name="T51" fmla="*/ 140 h 160"/>
              <a:gd name="T52" fmla="*/ 109 w 160"/>
              <a:gd name="T53" fmla="*/ 111 h 160"/>
              <a:gd name="T54" fmla="*/ 71 w 160"/>
              <a:gd name="T55" fmla="*/ 114 h 160"/>
              <a:gd name="T56" fmla="*/ 88 w 160"/>
              <a:gd name="T57" fmla="*/ 109 h 160"/>
              <a:gd name="T58" fmla="*/ 98 w 160"/>
              <a:gd name="T59" fmla="*/ 91 h 160"/>
              <a:gd name="T60" fmla="*/ 80 w 160"/>
              <a:gd name="T61" fmla="*/ 93 h 160"/>
              <a:gd name="T62" fmla="*/ 62 w 160"/>
              <a:gd name="T63" fmla="*/ 91 h 160"/>
              <a:gd name="T64" fmla="*/ 64 w 160"/>
              <a:gd name="T65" fmla="*/ 111 h 160"/>
              <a:gd name="T66" fmla="*/ 50 w 160"/>
              <a:gd name="T67" fmla="*/ 102 h 160"/>
              <a:gd name="T68" fmla="*/ 65 w 160"/>
              <a:gd name="T69" fmla="*/ 72 h 160"/>
              <a:gd name="T70" fmla="*/ 79 w 160"/>
              <a:gd name="T71" fmla="*/ 35 h 160"/>
              <a:gd name="T72" fmla="*/ 102 w 160"/>
              <a:gd name="T73" fmla="*/ 65 h 160"/>
              <a:gd name="T74" fmla="*/ 100 w 160"/>
              <a:gd name="T75" fmla="*/ 87 h 160"/>
              <a:gd name="T76" fmla="*/ 97 w 160"/>
              <a:gd name="T77" fmla="*/ 65 h 160"/>
              <a:gd name="T78" fmla="*/ 64 w 160"/>
              <a:gd name="T79" fmla="*/ 63 h 160"/>
              <a:gd name="T80" fmla="*/ 84 w 160"/>
              <a:gd name="T81" fmla="*/ 48 h 160"/>
              <a:gd name="T82" fmla="*/ 94 w 160"/>
              <a:gd name="T83" fmla="*/ 56 h 160"/>
              <a:gd name="T84" fmla="*/ 94 w 160"/>
              <a:gd name="T85" fmla="*/ 56 h 160"/>
              <a:gd name="T86" fmla="*/ 66 w 160"/>
              <a:gd name="T87" fmla="*/ 54 h 160"/>
              <a:gd name="T88" fmla="*/ 66 w 160"/>
              <a:gd name="T89" fmla="*/ 56 h 160"/>
              <a:gd name="T90" fmla="*/ 67 w 160"/>
              <a:gd name="T91" fmla="*/ 56 h 160"/>
              <a:gd name="T92" fmla="*/ 84 w 160"/>
              <a:gd name="T93" fmla="*/ 48 h 160"/>
              <a:gd name="T94" fmla="*/ 79 w 160"/>
              <a:gd name="T95" fmla="*/ 82 h 160"/>
              <a:gd name="T96" fmla="*/ 83 w 160"/>
              <a:gd name="T97" fmla="*/ 84 h 160"/>
              <a:gd name="T98" fmla="*/ 85 w 160"/>
              <a:gd name="T99" fmla="*/ 55 h 160"/>
              <a:gd name="T100" fmla="*/ 79 w 160"/>
              <a:gd name="T101" fmla="*/ 77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0" h="160">
                <a:moveTo>
                  <a:pt x="131" y="22"/>
                </a:moveTo>
                <a:cubicBezTo>
                  <a:pt x="130" y="21"/>
                  <a:pt x="130" y="19"/>
                  <a:pt x="131" y="18"/>
                </a:cubicBezTo>
                <a:cubicBezTo>
                  <a:pt x="132" y="17"/>
                  <a:pt x="134" y="17"/>
                  <a:pt x="135" y="18"/>
                </a:cubicBezTo>
                <a:cubicBezTo>
                  <a:pt x="138" y="21"/>
                  <a:pt x="138" y="21"/>
                  <a:pt x="138" y="21"/>
                </a:cubicBezTo>
                <a:cubicBezTo>
                  <a:pt x="145" y="15"/>
                  <a:pt x="145" y="15"/>
                  <a:pt x="145" y="15"/>
                </a:cubicBezTo>
                <a:cubicBezTo>
                  <a:pt x="146" y="14"/>
                  <a:pt x="148" y="14"/>
                  <a:pt x="149" y="15"/>
                </a:cubicBezTo>
                <a:cubicBezTo>
                  <a:pt x="150" y="16"/>
                  <a:pt x="150" y="17"/>
                  <a:pt x="149" y="18"/>
                </a:cubicBezTo>
                <a:cubicBezTo>
                  <a:pt x="140" y="27"/>
                  <a:pt x="140" y="27"/>
                  <a:pt x="140" y="27"/>
                </a:cubicBezTo>
                <a:cubicBezTo>
                  <a:pt x="139" y="27"/>
                  <a:pt x="139" y="27"/>
                  <a:pt x="138" y="27"/>
                </a:cubicBezTo>
                <a:cubicBezTo>
                  <a:pt x="138" y="27"/>
                  <a:pt x="137" y="27"/>
                  <a:pt x="136" y="27"/>
                </a:cubicBezTo>
                <a:lnTo>
                  <a:pt x="131" y="22"/>
                </a:lnTo>
                <a:close/>
                <a:moveTo>
                  <a:pt x="160" y="140"/>
                </a:moveTo>
                <a:cubicBezTo>
                  <a:pt x="160" y="151"/>
                  <a:pt x="151" y="160"/>
                  <a:pt x="140" y="160"/>
                </a:cubicBezTo>
                <a:cubicBezTo>
                  <a:pt x="129" y="160"/>
                  <a:pt x="120" y="151"/>
                  <a:pt x="120" y="140"/>
                </a:cubicBezTo>
                <a:cubicBezTo>
                  <a:pt x="120" y="135"/>
                  <a:pt x="121" y="131"/>
                  <a:pt x="124" y="128"/>
                </a:cubicBezTo>
                <a:cubicBezTo>
                  <a:pt x="113" y="116"/>
                  <a:pt x="113" y="116"/>
                  <a:pt x="113" y="116"/>
                </a:cubicBezTo>
                <a:cubicBezTo>
                  <a:pt x="112" y="115"/>
                  <a:pt x="112" y="114"/>
                  <a:pt x="113" y="113"/>
                </a:cubicBezTo>
                <a:cubicBezTo>
                  <a:pt x="114" y="112"/>
                  <a:pt x="115" y="112"/>
                  <a:pt x="116" y="113"/>
                </a:cubicBezTo>
                <a:cubicBezTo>
                  <a:pt x="128" y="124"/>
                  <a:pt x="128" y="124"/>
                  <a:pt x="128" y="124"/>
                </a:cubicBezTo>
                <a:cubicBezTo>
                  <a:pt x="131" y="121"/>
                  <a:pt x="135" y="120"/>
                  <a:pt x="140" y="120"/>
                </a:cubicBezTo>
                <a:cubicBezTo>
                  <a:pt x="151" y="120"/>
                  <a:pt x="160" y="129"/>
                  <a:pt x="160" y="140"/>
                </a:cubicBezTo>
                <a:close/>
                <a:moveTo>
                  <a:pt x="155" y="140"/>
                </a:moveTo>
                <a:cubicBezTo>
                  <a:pt x="155" y="132"/>
                  <a:pt x="148" y="125"/>
                  <a:pt x="140" y="125"/>
                </a:cubicBezTo>
                <a:cubicBezTo>
                  <a:pt x="132" y="125"/>
                  <a:pt x="125" y="132"/>
                  <a:pt x="125" y="140"/>
                </a:cubicBezTo>
                <a:cubicBezTo>
                  <a:pt x="125" y="148"/>
                  <a:pt x="132" y="155"/>
                  <a:pt x="140" y="155"/>
                </a:cubicBezTo>
                <a:cubicBezTo>
                  <a:pt x="148" y="155"/>
                  <a:pt x="155" y="148"/>
                  <a:pt x="155" y="140"/>
                </a:cubicBezTo>
                <a:close/>
                <a:moveTo>
                  <a:pt x="145" y="134"/>
                </a:moveTo>
                <a:cubicBezTo>
                  <a:pt x="138" y="141"/>
                  <a:pt x="138" y="141"/>
                  <a:pt x="138" y="141"/>
                </a:cubicBezTo>
                <a:cubicBezTo>
                  <a:pt x="135" y="138"/>
                  <a:pt x="135" y="138"/>
                  <a:pt x="135" y="138"/>
                </a:cubicBezTo>
                <a:cubicBezTo>
                  <a:pt x="134" y="137"/>
                  <a:pt x="132" y="137"/>
                  <a:pt x="131" y="138"/>
                </a:cubicBezTo>
                <a:cubicBezTo>
                  <a:pt x="130" y="139"/>
                  <a:pt x="130" y="141"/>
                  <a:pt x="131" y="141"/>
                </a:cubicBezTo>
                <a:cubicBezTo>
                  <a:pt x="136" y="146"/>
                  <a:pt x="136" y="146"/>
                  <a:pt x="136" y="146"/>
                </a:cubicBezTo>
                <a:cubicBezTo>
                  <a:pt x="137" y="147"/>
                  <a:pt x="138" y="147"/>
                  <a:pt x="138" y="147"/>
                </a:cubicBezTo>
                <a:cubicBezTo>
                  <a:pt x="139" y="147"/>
                  <a:pt x="139" y="147"/>
                  <a:pt x="140" y="146"/>
                </a:cubicBezTo>
                <a:cubicBezTo>
                  <a:pt x="149" y="138"/>
                  <a:pt x="149" y="138"/>
                  <a:pt x="149" y="138"/>
                </a:cubicBezTo>
                <a:cubicBezTo>
                  <a:pt x="150" y="137"/>
                  <a:pt x="150" y="136"/>
                  <a:pt x="149" y="135"/>
                </a:cubicBezTo>
                <a:cubicBezTo>
                  <a:pt x="148" y="134"/>
                  <a:pt x="146" y="133"/>
                  <a:pt x="145" y="134"/>
                </a:cubicBezTo>
                <a:close/>
                <a:moveTo>
                  <a:pt x="0" y="20"/>
                </a:moveTo>
                <a:cubicBezTo>
                  <a:pt x="0" y="9"/>
                  <a:pt x="9" y="0"/>
                  <a:pt x="20" y="0"/>
                </a:cubicBezTo>
                <a:cubicBezTo>
                  <a:pt x="31" y="0"/>
                  <a:pt x="40" y="9"/>
                  <a:pt x="40" y="20"/>
                </a:cubicBezTo>
                <a:cubicBezTo>
                  <a:pt x="40" y="25"/>
                  <a:pt x="39" y="29"/>
                  <a:pt x="36" y="32"/>
                </a:cubicBezTo>
                <a:cubicBezTo>
                  <a:pt x="54" y="50"/>
                  <a:pt x="54" y="50"/>
                  <a:pt x="54" y="50"/>
                </a:cubicBezTo>
                <a:cubicBezTo>
                  <a:pt x="55" y="51"/>
                  <a:pt x="55" y="53"/>
                  <a:pt x="54" y="54"/>
                </a:cubicBezTo>
                <a:cubicBezTo>
                  <a:pt x="54" y="55"/>
                  <a:pt x="53" y="55"/>
                  <a:pt x="52" y="55"/>
                </a:cubicBezTo>
                <a:cubicBezTo>
                  <a:pt x="52" y="55"/>
                  <a:pt x="51" y="55"/>
                  <a:pt x="50" y="54"/>
                </a:cubicBezTo>
                <a:cubicBezTo>
                  <a:pt x="32" y="36"/>
                  <a:pt x="32" y="36"/>
                  <a:pt x="32" y="36"/>
                </a:cubicBezTo>
                <a:cubicBezTo>
                  <a:pt x="29" y="39"/>
                  <a:pt x="25" y="40"/>
                  <a:pt x="20" y="40"/>
                </a:cubicBezTo>
                <a:cubicBezTo>
                  <a:pt x="9" y="40"/>
                  <a:pt x="0" y="31"/>
                  <a:pt x="0" y="20"/>
                </a:cubicBezTo>
                <a:close/>
                <a:moveTo>
                  <a:pt x="5" y="20"/>
                </a:moveTo>
                <a:cubicBezTo>
                  <a:pt x="5" y="28"/>
                  <a:pt x="12" y="35"/>
                  <a:pt x="20" y="35"/>
                </a:cubicBezTo>
                <a:cubicBezTo>
                  <a:pt x="28" y="35"/>
                  <a:pt x="35" y="28"/>
                  <a:pt x="35" y="20"/>
                </a:cubicBezTo>
                <a:cubicBezTo>
                  <a:pt x="35" y="12"/>
                  <a:pt x="28" y="5"/>
                  <a:pt x="20" y="5"/>
                </a:cubicBezTo>
                <a:cubicBezTo>
                  <a:pt x="12" y="5"/>
                  <a:pt x="5" y="12"/>
                  <a:pt x="5" y="20"/>
                </a:cubicBezTo>
                <a:close/>
                <a:moveTo>
                  <a:pt x="17" y="27"/>
                </a:moveTo>
                <a:cubicBezTo>
                  <a:pt x="17" y="27"/>
                  <a:pt x="18" y="27"/>
                  <a:pt x="18" y="27"/>
                </a:cubicBezTo>
                <a:cubicBezTo>
                  <a:pt x="19" y="27"/>
                  <a:pt x="20" y="27"/>
                  <a:pt x="20" y="27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17"/>
                  <a:pt x="30" y="16"/>
                  <a:pt x="29" y="15"/>
                </a:cubicBezTo>
                <a:cubicBezTo>
                  <a:pt x="28" y="14"/>
                  <a:pt x="26" y="14"/>
                  <a:pt x="25" y="15"/>
                </a:cubicBezTo>
                <a:cubicBezTo>
                  <a:pt x="18" y="21"/>
                  <a:pt x="18" y="21"/>
                  <a:pt x="18" y="21"/>
                </a:cubicBezTo>
                <a:cubicBezTo>
                  <a:pt x="15" y="18"/>
                  <a:pt x="15" y="18"/>
                  <a:pt x="15" y="18"/>
                </a:cubicBezTo>
                <a:cubicBezTo>
                  <a:pt x="14" y="17"/>
                  <a:pt x="12" y="17"/>
                  <a:pt x="11" y="18"/>
                </a:cubicBezTo>
                <a:cubicBezTo>
                  <a:pt x="10" y="19"/>
                  <a:pt x="10" y="21"/>
                  <a:pt x="11" y="22"/>
                </a:cubicBezTo>
                <a:lnTo>
                  <a:pt x="17" y="27"/>
                </a:lnTo>
                <a:close/>
                <a:moveTo>
                  <a:pt x="25" y="134"/>
                </a:moveTo>
                <a:cubicBezTo>
                  <a:pt x="18" y="141"/>
                  <a:pt x="18" y="141"/>
                  <a:pt x="18" y="141"/>
                </a:cubicBezTo>
                <a:cubicBezTo>
                  <a:pt x="15" y="138"/>
                  <a:pt x="15" y="138"/>
                  <a:pt x="15" y="138"/>
                </a:cubicBezTo>
                <a:cubicBezTo>
                  <a:pt x="14" y="137"/>
                  <a:pt x="12" y="137"/>
                  <a:pt x="11" y="138"/>
                </a:cubicBezTo>
                <a:cubicBezTo>
                  <a:pt x="10" y="139"/>
                  <a:pt x="10" y="141"/>
                  <a:pt x="11" y="141"/>
                </a:cubicBezTo>
                <a:cubicBezTo>
                  <a:pt x="17" y="146"/>
                  <a:pt x="17" y="146"/>
                  <a:pt x="17" y="146"/>
                </a:cubicBezTo>
                <a:cubicBezTo>
                  <a:pt x="17" y="147"/>
                  <a:pt x="18" y="147"/>
                  <a:pt x="18" y="147"/>
                </a:cubicBezTo>
                <a:cubicBezTo>
                  <a:pt x="19" y="147"/>
                  <a:pt x="20" y="147"/>
                  <a:pt x="20" y="146"/>
                </a:cubicBezTo>
                <a:cubicBezTo>
                  <a:pt x="29" y="138"/>
                  <a:pt x="29" y="138"/>
                  <a:pt x="29" y="138"/>
                </a:cubicBezTo>
                <a:cubicBezTo>
                  <a:pt x="30" y="137"/>
                  <a:pt x="30" y="136"/>
                  <a:pt x="29" y="135"/>
                </a:cubicBezTo>
                <a:cubicBezTo>
                  <a:pt x="28" y="134"/>
                  <a:pt x="26" y="133"/>
                  <a:pt x="25" y="134"/>
                </a:cubicBezTo>
                <a:close/>
                <a:moveTo>
                  <a:pt x="105" y="55"/>
                </a:moveTo>
                <a:cubicBezTo>
                  <a:pt x="104" y="54"/>
                  <a:pt x="104" y="53"/>
                  <a:pt x="105" y="52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1" y="29"/>
                  <a:pt x="120" y="25"/>
                  <a:pt x="120" y="20"/>
                </a:cubicBezTo>
                <a:cubicBezTo>
                  <a:pt x="120" y="9"/>
                  <a:pt x="129" y="0"/>
                  <a:pt x="140" y="0"/>
                </a:cubicBezTo>
                <a:cubicBezTo>
                  <a:pt x="151" y="0"/>
                  <a:pt x="160" y="9"/>
                  <a:pt x="160" y="20"/>
                </a:cubicBezTo>
                <a:cubicBezTo>
                  <a:pt x="160" y="31"/>
                  <a:pt x="151" y="40"/>
                  <a:pt x="140" y="40"/>
                </a:cubicBezTo>
                <a:cubicBezTo>
                  <a:pt x="135" y="40"/>
                  <a:pt x="131" y="39"/>
                  <a:pt x="128" y="36"/>
                </a:cubicBezTo>
                <a:cubicBezTo>
                  <a:pt x="108" y="55"/>
                  <a:pt x="108" y="55"/>
                  <a:pt x="108" y="55"/>
                </a:cubicBezTo>
                <a:cubicBezTo>
                  <a:pt x="108" y="56"/>
                  <a:pt x="107" y="56"/>
                  <a:pt x="107" y="56"/>
                </a:cubicBezTo>
                <a:cubicBezTo>
                  <a:pt x="106" y="56"/>
                  <a:pt x="105" y="56"/>
                  <a:pt x="105" y="55"/>
                </a:cubicBezTo>
                <a:close/>
                <a:moveTo>
                  <a:pt x="125" y="20"/>
                </a:moveTo>
                <a:cubicBezTo>
                  <a:pt x="125" y="28"/>
                  <a:pt x="132" y="35"/>
                  <a:pt x="140" y="35"/>
                </a:cubicBezTo>
                <a:cubicBezTo>
                  <a:pt x="148" y="35"/>
                  <a:pt x="155" y="28"/>
                  <a:pt x="155" y="20"/>
                </a:cubicBezTo>
                <a:cubicBezTo>
                  <a:pt x="155" y="12"/>
                  <a:pt x="148" y="5"/>
                  <a:pt x="140" y="5"/>
                </a:cubicBezTo>
                <a:cubicBezTo>
                  <a:pt x="132" y="5"/>
                  <a:pt x="125" y="12"/>
                  <a:pt x="125" y="20"/>
                </a:cubicBezTo>
                <a:close/>
                <a:moveTo>
                  <a:pt x="47" y="113"/>
                </a:moveTo>
                <a:cubicBezTo>
                  <a:pt x="48" y="114"/>
                  <a:pt x="48" y="115"/>
                  <a:pt x="47" y="116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9" y="131"/>
                  <a:pt x="40" y="135"/>
                  <a:pt x="40" y="140"/>
                </a:cubicBezTo>
                <a:cubicBezTo>
                  <a:pt x="40" y="151"/>
                  <a:pt x="31" y="160"/>
                  <a:pt x="20" y="160"/>
                </a:cubicBezTo>
                <a:cubicBezTo>
                  <a:pt x="9" y="160"/>
                  <a:pt x="0" y="151"/>
                  <a:pt x="0" y="140"/>
                </a:cubicBezTo>
                <a:cubicBezTo>
                  <a:pt x="0" y="129"/>
                  <a:pt x="9" y="120"/>
                  <a:pt x="20" y="120"/>
                </a:cubicBezTo>
                <a:cubicBezTo>
                  <a:pt x="25" y="120"/>
                  <a:pt x="29" y="121"/>
                  <a:pt x="32" y="124"/>
                </a:cubicBezTo>
                <a:cubicBezTo>
                  <a:pt x="44" y="113"/>
                  <a:pt x="44" y="113"/>
                  <a:pt x="44" y="113"/>
                </a:cubicBezTo>
                <a:cubicBezTo>
                  <a:pt x="45" y="112"/>
                  <a:pt x="46" y="112"/>
                  <a:pt x="47" y="113"/>
                </a:cubicBezTo>
                <a:close/>
                <a:moveTo>
                  <a:pt x="35" y="140"/>
                </a:moveTo>
                <a:cubicBezTo>
                  <a:pt x="35" y="132"/>
                  <a:pt x="28" y="125"/>
                  <a:pt x="20" y="125"/>
                </a:cubicBezTo>
                <a:cubicBezTo>
                  <a:pt x="12" y="125"/>
                  <a:pt x="5" y="132"/>
                  <a:pt x="5" y="140"/>
                </a:cubicBezTo>
                <a:cubicBezTo>
                  <a:pt x="5" y="148"/>
                  <a:pt x="12" y="155"/>
                  <a:pt x="20" y="155"/>
                </a:cubicBezTo>
                <a:cubicBezTo>
                  <a:pt x="28" y="155"/>
                  <a:pt x="35" y="148"/>
                  <a:pt x="35" y="140"/>
                </a:cubicBezTo>
                <a:close/>
                <a:moveTo>
                  <a:pt x="109" y="102"/>
                </a:moveTo>
                <a:cubicBezTo>
                  <a:pt x="109" y="111"/>
                  <a:pt x="109" y="111"/>
                  <a:pt x="109" y="111"/>
                </a:cubicBezTo>
                <a:cubicBezTo>
                  <a:pt x="109" y="113"/>
                  <a:pt x="108" y="114"/>
                  <a:pt x="107" y="114"/>
                </a:cubicBezTo>
                <a:cubicBezTo>
                  <a:pt x="88" y="114"/>
                  <a:pt x="88" y="114"/>
                  <a:pt x="88" y="114"/>
                </a:cubicBezTo>
                <a:cubicBezTo>
                  <a:pt x="72" y="114"/>
                  <a:pt x="72" y="114"/>
                  <a:pt x="72" y="114"/>
                </a:cubicBezTo>
                <a:cubicBezTo>
                  <a:pt x="71" y="114"/>
                  <a:pt x="71" y="114"/>
                  <a:pt x="71" y="114"/>
                </a:cubicBezTo>
                <a:cubicBezTo>
                  <a:pt x="69" y="114"/>
                  <a:pt x="68" y="113"/>
                  <a:pt x="68" y="111"/>
                </a:cubicBezTo>
                <a:cubicBezTo>
                  <a:pt x="68" y="110"/>
                  <a:pt x="69" y="109"/>
                  <a:pt x="71" y="109"/>
                </a:cubicBezTo>
                <a:cubicBezTo>
                  <a:pt x="72" y="109"/>
                  <a:pt x="72" y="109"/>
                  <a:pt x="72" y="109"/>
                </a:cubicBezTo>
                <a:cubicBezTo>
                  <a:pt x="88" y="109"/>
                  <a:pt x="88" y="109"/>
                  <a:pt x="88" y="109"/>
                </a:cubicBezTo>
                <a:cubicBezTo>
                  <a:pt x="104" y="109"/>
                  <a:pt x="104" y="109"/>
                  <a:pt x="104" y="109"/>
                </a:cubicBezTo>
                <a:cubicBezTo>
                  <a:pt x="104" y="102"/>
                  <a:pt x="104" y="102"/>
                  <a:pt x="104" y="102"/>
                </a:cubicBezTo>
                <a:cubicBezTo>
                  <a:pt x="104" y="94"/>
                  <a:pt x="98" y="91"/>
                  <a:pt x="98" y="91"/>
                </a:cubicBezTo>
                <a:cubicBezTo>
                  <a:pt x="98" y="91"/>
                  <a:pt x="98" y="91"/>
                  <a:pt x="98" y="91"/>
                </a:cubicBezTo>
                <a:cubicBezTo>
                  <a:pt x="87" y="87"/>
                  <a:pt x="87" y="87"/>
                  <a:pt x="87" y="87"/>
                </a:cubicBezTo>
                <a:cubicBezTo>
                  <a:pt x="82" y="93"/>
                  <a:pt x="82" y="93"/>
                  <a:pt x="82" y="93"/>
                </a:cubicBezTo>
                <a:cubicBezTo>
                  <a:pt x="81" y="93"/>
                  <a:pt x="81" y="93"/>
                  <a:pt x="80" y="93"/>
                </a:cubicBezTo>
                <a:cubicBezTo>
                  <a:pt x="80" y="93"/>
                  <a:pt x="80" y="93"/>
                  <a:pt x="80" y="93"/>
                </a:cubicBezTo>
                <a:cubicBezTo>
                  <a:pt x="79" y="93"/>
                  <a:pt x="79" y="93"/>
                  <a:pt x="78" y="93"/>
                </a:cubicBezTo>
                <a:cubicBezTo>
                  <a:pt x="73" y="87"/>
                  <a:pt x="73" y="87"/>
                  <a:pt x="73" y="87"/>
                </a:cubicBezTo>
                <a:cubicBezTo>
                  <a:pt x="62" y="91"/>
                  <a:pt x="62" y="91"/>
                  <a:pt x="62" y="91"/>
                </a:cubicBezTo>
                <a:cubicBezTo>
                  <a:pt x="62" y="91"/>
                  <a:pt x="62" y="91"/>
                  <a:pt x="62" y="91"/>
                </a:cubicBezTo>
                <a:cubicBezTo>
                  <a:pt x="62" y="91"/>
                  <a:pt x="56" y="94"/>
                  <a:pt x="56" y="102"/>
                </a:cubicBezTo>
                <a:cubicBezTo>
                  <a:pt x="56" y="109"/>
                  <a:pt x="56" y="109"/>
                  <a:pt x="56" y="109"/>
                </a:cubicBezTo>
                <a:cubicBezTo>
                  <a:pt x="62" y="109"/>
                  <a:pt x="62" y="109"/>
                  <a:pt x="62" y="109"/>
                </a:cubicBezTo>
                <a:cubicBezTo>
                  <a:pt x="63" y="109"/>
                  <a:pt x="64" y="110"/>
                  <a:pt x="64" y="111"/>
                </a:cubicBezTo>
                <a:cubicBezTo>
                  <a:pt x="64" y="113"/>
                  <a:pt x="63" y="114"/>
                  <a:pt x="62" y="114"/>
                </a:cubicBezTo>
                <a:cubicBezTo>
                  <a:pt x="53" y="114"/>
                  <a:pt x="53" y="114"/>
                  <a:pt x="53" y="114"/>
                </a:cubicBezTo>
                <a:cubicBezTo>
                  <a:pt x="52" y="114"/>
                  <a:pt x="50" y="113"/>
                  <a:pt x="50" y="111"/>
                </a:cubicBezTo>
                <a:cubicBezTo>
                  <a:pt x="50" y="102"/>
                  <a:pt x="50" y="102"/>
                  <a:pt x="50" y="102"/>
                </a:cubicBezTo>
                <a:cubicBezTo>
                  <a:pt x="50" y="90"/>
                  <a:pt x="59" y="87"/>
                  <a:pt x="60" y="87"/>
                </a:cubicBezTo>
                <a:cubicBezTo>
                  <a:pt x="72" y="82"/>
                  <a:pt x="72" y="82"/>
                  <a:pt x="72" y="82"/>
                </a:cubicBezTo>
                <a:cubicBezTo>
                  <a:pt x="72" y="80"/>
                  <a:pt x="72" y="80"/>
                  <a:pt x="72" y="80"/>
                </a:cubicBezTo>
                <a:cubicBezTo>
                  <a:pt x="69" y="78"/>
                  <a:pt x="66" y="76"/>
                  <a:pt x="65" y="72"/>
                </a:cubicBezTo>
                <a:cubicBezTo>
                  <a:pt x="61" y="72"/>
                  <a:pt x="58" y="69"/>
                  <a:pt x="58" y="65"/>
                </a:cubicBezTo>
                <a:cubicBezTo>
                  <a:pt x="58" y="62"/>
                  <a:pt x="59" y="60"/>
                  <a:pt x="61" y="59"/>
                </a:cubicBezTo>
                <a:cubicBezTo>
                  <a:pt x="61" y="54"/>
                  <a:pt x="61" y="54"/>
                  <a:pt x="61" y="54"/>
                </a:cubicBezTo>
                <a:cubicBezTo>
                  <a:pt x="61" y="43"/>
                  <a:pt x="69" y="35"/>
                  <a:pt x="79" y="35"/>
                </a:cubicBezTo>
                <a:cubicBezTo>
                  <a:pt x="81" y="35"/>
                  <a:pt x="81" y="35"/>
                  <a:pt x="81" y="35"/>
                </a:cubicBezTo>
                <a:cubicBezTo>
                  <a:pt x="91" y="35"/>
                  <a:pt x="99" y="43"/>
                  <a:pt x="99" y="54"/>
                </a:cubicBezTo>
                <a:cubicBezTo>
                  <a:pt x="99" y="59"/>
                  <a:pt x="99" y="59"/>
                  <a:pt x="99" y="59"/>
                </a:cubicBezTo>
                <a:cubicBezTo>
                  <a:pt x="101" y="60"/>
                  <a:pt x="102" y="62"/>
                  <a:pt x="102" y="65"/>
                </a:cubicBezTo>
                <a:cubicBezTo>
                  <a:pt x="102" y="69"/>
                  <a:pt x="99" y="72"/>
                  <a:pt x="95" y="72"/>
                </a:cubicBezTo>
                <a:cubicBezTo>
                  <a:pt x="94" y="76"/>
                  <a:pt x="91" y="78"/>
                  <a:pt x="88" y="80"/>
                </a:cubicBezTo>
                <a:cubicBezTo>
                  <a:pt x="88" y="82"/>
                  <a:pt x="88" y="82"/>
                  <a:pt x="88" y="82"/>
                </a:cubicBezTo>
                <a:cubicBezTo>
                  <a:pt x="100" y="87"/>
                  <a:pt x="100" y="87"/>
                  <a:pt x="100" y="87"/>
                </a:cubicBezTo>
                <a:cubicBezTo>
                  <a:pt x="101" y="87"/>
                  <a:pt x="109" y="90"/>
                  <a:pt x="109" y="102"/>
                </a:cubicBezTo>
                <a:close/>
                <a:moveTo>
                  <a:pt x="95" y="63"/>
                </a:moveTo>
                <a:cubicBezTo>
                  <a:pt x="95" y="67"/>
                  <a:pt x="95" y="67"/>
                  <a:pt x="95" y="67"/>
                </a:cubicBezTo>
                <a:cubicBezTo>
                  <a:pt x="96" y="66"/>
                  <a:pt x="97" y="66"/>
                  <a:pt x="97" y="65"/>
                </a:cubicBezTo>
                <a:cubicBezTo>
                  <a:pt x="97" y="64"/>
                  <a:pt x="97" y="63"/>
                  <a:pt x="96" y="63"/>
                </a:cubicBezTo>
                <a:cubicBezTo>
                  <a:pt x="96" y="63"/>
                  <a:pt x="96" y="63"/>
                  <a:pt x="95" y="63"/>
                </a:cubicBezTo>
                <a:close/>
                <a:moveTo>
                  <a:pt x="65" y="63"/>
                </a:moveTo>
                <a:cubicBezTo>
                  <a:pt x="64" y="63"/>
                  <a:pt x="64" y="63"/>
                  <a:pt x="64" y="63"/>
                </a:cubicBezTo>
                <a:cubicBezTo>
                  <a:pt x="63" y="63"/>
                  <a:pt x="63" y="64"/>
                  <a:pt x="63" y="65"/>
                </a:cubicBezTo>
                <a:cubicBezTo>
                  <a:pt x="63" y="66"/>
                  <a:pt x="64" y="67"/>
                  <a:pt x="65" y="67"/>
                </a:cubicBezTo>
                <a:lnTo>
                  <a:pt x="65" y="63"/>
                </a:lnTo>
                <a:close/>
                <a:moveTo>
                  <a:pt x="84" y="48"/>
                </a:moveTo>
                <a:cubicBezTo>
                  <a:pt x="84" y="48"/>
                  <a:pt x="85" y="47"/>
                  <a:pt x="86" y="47"/>
                </a:cubicBezTo>
                <a:cubicBezTo>
                  <a:pt x="87" y="48"/>
                  <a:pt x="88" y="48"/>
                  <a:pt x="88" y="49"/>
                </a:cubicBezTo>
                <a:cubicBezTo>
                  <a:pt x="88" y="49"/>
                  <a:pt x="89" y="55"/>
                  <a:pt x="93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4" y="54"/>
                  <a:pt x="94" y="54"/>
                  <a:pt x="94" y="54"/>
                </a:cubicBezTo>
                <a:cubicBezTo>
                  <a:pt x="94" y="46"/>
                  <a:pt x="88" y="40"/>
                  <a:pt x="81" y="40"/>
                </a:cubicBezTo>
                <a:cubicBezTo>
                  <a:pt x="79" y="40"/>
                  <a:pt x="79" y="40"/>
                  <a:pt x="79" y="40"/>
                </a:cubicBezTo>
                <a:cubicBezTo>
                  <a:pt x="72" y="40"/>
                  <a:pt x="66" y="46"/>
                  <a:pt x="66" y="54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6" y="56"/>
                  <a:pt x="66" y="56"/>
                </a:cubicBezTo>
                <a:cubicBezTo>
                  <a:pt x="66" y="56"/>
                  <a:pt x="67" y="56"/>
                  <a:pt x="67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7" y="56"/>
                  <a:pt x="67" y="56"/>
                  <a:pt x="67" y="56"/>
                </a:cubicBezTo>
                <a:cubicBezTo>
                  <a:pt x="67" y="56"/>
                  <a:pt x="79" y="55"/>
                  <a:pt x="84" y="48"/>
                </a:cubicBezTo>
                <a:close/>
                <a:moveTo>
                  <a:pt x="83" y="84"/>
                </a:moveTo>
                <a:cubicBezTo>
                  <a:pt x="83" y="82"/>
                  <a:pt x="83" y="82"/>
                  <a:pt x="83" y="82"/>
                </a:cubicBezTo>
                <a:cubicBezTo>
                  <a:pt x="83" y="82"/>
                  <a:pt x="82" y="82"/>
                  <a:pt x="81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78" y="82"/>
                  <a:pt x="77" y="82"/>
                  <a:pt x="77" y="82"/>
                </a:cubicBezTo>
                <a:cubicBezTo>
                  <a:pt x="77" y="84"/>
                  <a:pt x="77" y="84"/>
                  <a:pt x="77" y="84"/>
                </a:cubicBezTo>
                <a:cubicBezTo>
                  <a:pt x="80" y="87"/>
                  <a:pt x="80" y="87"/>
                  <a:pt x="80" y="87"/>
                </a:cubicBezTo>
                <a:cubicBezTo>
                  <a:pt x="83" y="84"/>
                  <a:pt x="83" y="84"/>
                  <a:pt x="83" y="84"/>
                </a:cubicBezTo>
                <a:cubicBezTo>
                  <a:pt x="83" y="84"/>
                  <a:pt x="83" y="84"/>
                  <a:pt x="83" y="84"/>
                </a:cubicBezTo>
                <a:close/>
                <a:moveTo>
                  <a:pt x="90" y="68"/>
                </a:moveTo>
                <a:cubicBezTo>
                  <a:pt x="90" y="60"/>
                  <a:pt x="90" y="60"/>
                  <a:pt x="90" y="60"/>
                </a:cubicBezTo>
                <a:cubicBezTo>
                  <a:pt x="88" y="59"/>
                  <a:pt x="86" y="56"/>
                  <a:pt x="85" y="55"/>
                </a:cubicBezTo>
                <a:cubicBezTo>
                  <a:pt x="80" y="59"/>
                  <a:pt x="73" y="60"/>
                  <a:pt x="70" y="60"/>
                </a:cubicBezTo>
                <a:cubicBezTo>
                  <a:pt x="70" y="60"/>
                  <a:pt x="70" y="60"/>
                  <a:pt x="70" y="60"/>
                </a:cubicBezTo>
                <a:cubicBezTo>
                  <a:pt x="70" y="68"/>
                  <a:pt x="70" y="68"/>
                  <a:pt x="70" y="68"/>
                </a:cubicBezTo>
                <a:cubicBezTo>
                  <a:pt x="70" y="73"/>
                  <a:pt x="74" y="77"/>
                  <a:pt x="79" y="77"/>
                </a:cubicBezTo>
                <a:cubicBezTo>
                  <a:pt x="81" y="77"/>
                  <a:pt x="81" y="77"/>
                  <a:pt x="81" y="77"/>
                </a:cubicBezTo>
                <a:cubicBezTo>
                  <a:pt x="86" y="77"/>
                  <a:pt x="90" y="73"/>
                  <a:pt x="90" y="6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0" name="Icon background">
            <a:extLst>
              <a:ext uri="{FF2B5EF4-FFF2-40B4-BE49-F238E27FC236}">
                <a16:creationId xmlns="" xmlns:a16="http://schemas.microsoft.com/office/drawing/2014/main" id="{518EC7B0-3921-4316-B71D-B5350FC47406}"/>
              </a:ext>
            </a:extLst>
          </p:cNvPr>
          <p:cNvSpPr/>
          <p:nvPr/>
        </p:nvSpPr>
        <p:spPr>
          <a:xfrm>
            <a:off x="9404770" y="4117525"/>
            <a:ext cx="1047329" cy="1077112"/>
          </a:xfrm>
          <a:prstGeom prst="roundRect">
            <a:avLst>
              <a:gd name="adj" fmla="val 22619"/>
            </a:avLst>
          </a:prstGeom>
          <a:solidFill>
            <a:schemeClr val="tx1">
              <a:lumMod val="75000"/>
            </a:schemeClr>
          </a:solidFill>
          <a:ln>
            <a:noFill/>
          </a:ln>
          <a:effectLst>
            <a:outerShdw blurRad="127000" dist="63500" dir="5400000" algn="t" rotWithShape="0">
              <a:schemeClr val="accent4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2" name="Freeform 171">
            <a:extLst>
              <a:ext uri="{FF2B5EF4-FFF2-40B4-BE49-F238E27FC236}">
                <a16:creationId xmlns="" xmlns:a16="http://schemas.microsoft.com/office/drawing/2014/main" id="{B97E4A5F-DDA3-40BD-83DC-90295F44B394}"/>
              </a:ext>
            </a:extLst>
          </p:cNvPr>
          <p:cNvSpPr>
            <a:spLocks noEditPoints="1"/>
          </p:cNvSpPr>
          <p:nvPr/>
        </p:nvSpPr>
        <p:spPr bwMode="auto">
          <a:xfrm>
            <a:off x="9431758" y="4156075"/>
            <a:ext cx="924938" cy="876756"/>
          </a:xfrm>
          <a:custGeom>
            <a:avLst/>
            <a:gdLst>
              <a:gd name="T0" fmla="*/ 153 w 161"/>
              <a:gd name="T1" fmla="*/ 57 h 159"/>
              <a:gd name="T2" fmla="*/ 135 w 161"/>
              <a:gd name="T3" fmla="*/ 54 h 159"/>
              <a:gd name="T4" fmla="*/ 120 w 161"/>
              <a:gd name="T5" fmla="*/ 65 h 159"/>
              <a:gd name="T6" fmla="*/ 116 w 161"/>
              <a:gd name="T7" fmla="*/ 104 h 159"/>
              <a:gd name="T8" fmla="*/ 159 w 161"/>
              <a:gd name="T9" fmla="*/ 117 h 159"/>
              <a:gd name="T10" fmla="*/ 120 w 161"/>
              <a:gd name="T11" fmla="*/ 73 h 159"/>
              <a:gd name="T12" fmla="*/ 128 w 161"/>
              <a:gd name="T13" fmla="*/ 58 h 159"/>
              <a:gd name="T14" fmla="*/ 135 w 161"/>
              <a:gd name="T15" fmla="*/ 59 h 159"/>
              <a:gd name="T16" fmla="*/ 142 w 161"/>
              <a:gd name="T17" fmla="*/ 68 h 159"/>
              <a:gd name="T18" fmla="*/ 146 w 161"/>
              <a:gd name="T19" fmla="*/ 69 h 159"/>
              <a:gd name="T20" fmla="*/ 155 w 161"/>
              <a:gd name="T21" fmla="*/ 64 h 159"/>
              <a:gd name="T22" fmla="*/ 125 w 161"/>
              <a:gd name="T23" fmla="*/ 102 h 159"/>
              <a:gd name="T24" fmla="*/ 121 w 161"/>
              <a:gd name="T25" fmla="*/ 120 h 159"/>
              <a:gd name="T26" fmla="*/ 123 w 161"/>
              <a:gd name="T27" fmla="*/ 107 h 159"/>
              <a:gd name="T28" fmla="*/ 121 w 161"/>
              <a:gd name="T29" fmla="*/ 46 h 159"/>
              <a:gd name="T30" fmla="*/ 112 w 161"/>
              <a:gd name="T31" fmla="*/ 25 h 159"/>
              <a:gd name="T32" fmla="*/ 104 w 161"/>
              <a:gd name="T33" fmla="*/ 14 h 159"/>
              <a:gd name="T34" fmla="*/ 91 w 161"/>
              <a:gd name="T35" fmla="*/ 7 h 159"/>
              <a:gd name="T36" fmla="*/ 74 w 161"/>
              <a:gd name="T37" fmla="*/ 7 h 159"/>
              <a:gd name="T38" fmla="*/ 56 w 161"/>
              <a:gd name="T39" fmla="*/ 1 h 159"/>
              <a:gd name="T40" fmla="*/ 36 w 161"/>
              <a:gd name="T41" fmla="*/ 1 h 159"/>
              <a:gd name="T42" fmla="*/ 49 w 161"/>
              <a:gd name="T43" fmla="*/ 16 h 159"/>
              <a:gd name="T44" fmla="*/ 61 w 161"/>
              <a:gd name="T45" fmla="*/ 21 h 159"/>
              <a:gd name="T46" fmla="*/ 61 w 161"/>
              <a:gd name="T47" fmla="*/ 75 h 159"/>
              <a:gd name="T48" fmla="*/ 100 w 161"/>
              <a:gd name="T49" fmla="*/ 91 h 159"/>
              <a:gd name="T50" fmla="*/ 98 w 161"/>
              <a:gd name="T51" fmla="*/ 81 h 159"/>
              <a:gd name="T52" fmla="*/ 103 w 161"/>
              <a:gd name="T53" fmla="*/ 62 h 159"/>
              <a:gd name="T54" fmla="*/ 123 w 161"/>
              <a:gd name="T55" fmla="*/ 35 h 159"/>
              <a:gd name="T56" fmla="*/ 118 w 161"/>
              <a:gd name="T57" fmla="*/ 40 h 159"/>
              <a:gd name="T58" fmla="*/ 109 w 161"/>
              <a:gd name="T59" fmla="*/ 36 h 159"/>
              <a:gd name="T60" fmla="*/ 54 w 161"/>
              <a:gd name="T61" fmla="*/ 13 h 159"/>
              <a:gd name="T62" fmla="*/ 66 w 161"/>
              <a:gd name="T63" fmla="*/ 72 h 159"/>
              <a:gd name="T64" fmla="*/ 94 w 161"/>
              <a:gd name="T65" fmla="*/ 59 h 159"/>
              <a:gd name="T66" fmla="*/ 70 w 161"/>
              <a:gd name="T67" fmla="*/ 25 h 159"/>
              <a:gd name="T68" fmla="*/ 82 w 161"/>
              <a:gd name="T69" fmla="*/ 7 h 159"/>
              <a:gd name="T70" fmla="*/ 82 w 161"/>
              <a:gd name="T71" fmla="*/ 24 h 159"/>
              <a:gd name="T72" fmla="*/ 91 w 161"/>
              <a:gd name="T73" fmla="*/ 12 h 159"/>
              <a:gd name="T74" fmla="*/ 96 w 161"/>
              <a:gd name="T75" fmla="*/ 16 h 159"/>
              <a:gd name="T76" fmla="*/ 98 w 161"/>
              <a:gd name="T77" fmla="*/ 29 h 159"/>
              <a:gd name="T78" fmla="*/ 106 w 161"/>
              <a:gd name="T79" fmla="*/ 19 h 159"/>
              <a:gd name="T80" fmla="*/ 50 w 161"/>
              <a:gd name="T81" fmla="*/ 90 h 159"/>
              <a:gd name="T82" fmla="*/ 34 w 161"/>
              <a:gd name="T83" fmla="*/ 70 h 159"/>
              <a:gd name="T84" fmla="*/ 16 w 161"/>
              <a:gd name="T85" fmla="*/ 65 h 159"/>
              <a:gd name="T86" fmla="*/ 10 w 161"/>
              <a:gd name="T87" fmla="*/ 116 h 159"/>
              <a:gd name="T88" fmla="*/ 46 w 161"/>
              <a:gd name="T89" fmla="*/ 159 h 159"/>
              <a:gd name="T90" fmla="*/ 45 w 161"/>
              <a:gd name="T91" fmla="*/ 109 h 159"/>
              <a:gd name="T92" fmla="*/ 44 w 161"/>
              <a:gd name="T93" fmla="*/ 154 h 159"/>
              <a:gd name="T94" fmla="*/ 44 w 161"/>
              <a:gd name="T95" fmla="*/ 121 h 159"/>
              <a:gd name="T96" fmla="*/ 15 w 161"/>
              <a:gd name="T97" fmla="*/ 116 h 159"/>
              <a:gd name="T98" fmla="*/ 10 w 161"/>
              <a:gd name="T99" fmla="*/ 87 h 159"/>
              <a:gd name="T100" fmla="*/ 19 w 161"/>
              <a:gd name="T101" fmla="*/ 72 h 159"/>
              <a:gd name="T102" fmla="*/ 25 w 161"/>
              <a:gd name="T103" fmla="*/ 73 h 159"/>
              <a:gd name="T104" fmla="*/ 32 w 161"/>
              <a:gd name="T105" fmla="*/ 82 h 159"/>
              <a:gd name="T106" fmla="*/ 36 w 161"/>
              <a:gd name="T107" fmla="*/ 83 h 159"/>
              <a:gd name="T108" fmla="*/ 45 w 161"/>
              <a:gd name="T109" fmla="*/ 78 h 1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1" h="159">
                <a:moveTo>
                  <a:pt x="156" y="102"/>
                </a:moveTo>
                <a:cubicBezTo>
                  <a:pt x="155" y="102"/>
                  <a:pt x="155" y="102"/>
                  <a:pt x="155" y="102"/>
                </a:cubicBezTo>
                <a:cubicBezTo>
                  <a:pt x="155" y="95"/>
                  <a:pt x="155" y="95"/>
                  <a:pt x="155" y="95"/>
                </a:cubicBezTo>
                <a:cubicBezTo>
                  <a:pt x="161" y="89"/>
                  <a:pt x="160" y="77"/>
                  <a:pt x="160" y="76"/>
                </a:cubicBezTo>
                <a:cubicBezTo>
                  <a:pt x="160" y="64"/>
                  <a:pt x="160" y="64"/>
                  <a:pt x="160" y="64"/>
                </a:cubicBezTo>
                <a:cubicBezTo>
                  <a:pt x="160" y="60"/>
                  <a:pt x="157" y="57"/>
                  <a:pt x="153" y="57"/>
                </a:cubicBezTo>
                <a:cubicBezTo>
                  <a:pt x="153" y="57"/>
                  <a:pt x="153" y="57"/>
                  <a:pt x="153" y="57"/>
                </a:cubicBezTo>
                <a:cubicBezTo>
                  <a:pt x="152" y="57"/>
                  <a:pt x="150" y="58"/>
                  <a:pt x="149" y="58"/>
                </a:cubicBezTo>
                <a:cubicBezTo>
                  <a:pt x="148" y="57"/>
                  <a:pt x="146" y="56"/>
                  <a:pt x="144" y="56"/>
                </a:cubicBezTo>
                <a:cubicBezTo>
                  <a:pt x="144" y="56"/>
                  <a:pt x="144" y="56"/>
                  <a:pt x="144" y="56"/>
                </a:cubicBezTo>
                <a:cubicBezTo>
                  <a:pt x="143" y="56"/>
                  <a:pt x="142" y="56"/>
                  <a:pt x="141" y="56"/>
                </a:cubicBezTo>
                <a:cubicBezTo>
                  <a:pt x="139" y="55"/>
                  <a:pt x="137" y="54"/>
                  <a:pt x="135" y="54"/>
                </a:cubicBezTo>
                <a:cubicBezTo>
                  <a:pt x="135" y="54"/>
                  <a:pt x="135" y="54"/>
                  <a:pt x="135" y="54"/>
                </a:cubicBezTo>
                <a:cubicBezTo>
                  <a:pt x="134" y="54"/>
                  <a:pt x="133" y="54"/>
                  <a:pt x="132" y="55"/>
                </a:cubicBezTo>
                <a:cubicBezTo>
                  <a:pt x="131" y="53"/>
                  <a:pt x="129" y="51"/>
                  <a:pt x="127" y="51"/>
                </a:cubicBezTo>
                <a:cubicBezTo>
                  <a:pt x="126" y="51"/>
                  <a:pt x="126" y="51"/>
                  <a:pt x="126" y="51"/>
                </a:cubicBezTo>
                <a:cubicBezTo>
                  <a:pt x="123" y="51"/>
                  <a:pt x="120" y="55"/>
                  <a:pt x="120" y="58"/>
                </a:cubicBezTo>
                <a:cubicBezTo>
                  <a:pt x="120" y="65"/>
                  <a:pt x="120" y="65"/>
                  <a:pt x="120" y="65"/>
                </a:cubicBezTo>
                <a:cubicBezTo>
                  <a:pt x="117" y="65"/>
                  <a:pt x="115" y="65"/>
                  <a:pt x="113" y="67"/>
                </a:cubicBezTo>
                <a:cubicBezTo>
                  <a:pt x="109" y="69"/>
                  <a:pt x="110" y="75"/>
                  <a:pt x="110" y="81"/>
                </a:cubicBezTo>
                <a:cubicBezTo>
                  <a:pt x="111" y="89"/>
                  <a:pt x="118" y="95"/>
                  <a:pt x="120" y="97"/>
                </a:cubicBezTo>
                <a:cubicBezTo>
                  <a:pt x="120" y="102"/>
                  <a:pt x="120" y="102"/>
                  <a:pt x="120" y="102"/>
                </a:cubicBezTo>
                <a:cubicBezTo>
                  <a:pt x="119" y="102"/>
                  <a:pt x="119" y="102"/>
                  <a:pt x="119" y="102"/>
                </a:cubicBezTo>
                <a:cubicBezTo>
                  <a:pt x="118" y="102"/>
                  <a:pt x="116" y="103"/>
                  <a:pt x="116" y="104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6" y="156"/>
                  <a:pt x="116" y="156"/>
                  <a:pt x="116" y="156"/>
                </a:cubicBezTo>
                <a:cubicBezTo>
                  <a:pt x="116" y="158"/>
                  <a:pt x="118" y="159"/>
                  <a:pt x="119" y="159"/>
                </a:cubicBezTo>
                <a:cubicBezTo>
                  <a:pt x="156" y="159"/>
                  <a:pt x="156" y="159"/>
                  <a:pt x="156" y="159"/>
                </a:cubicBezTo>
                <a:cubicBezTo>
                  <a:pt x="157" y="159"/>
                  <a:pt x="159" y="158"/>
                  <a:pt x="159" y="156"/>
                </a:cubicBezTo>
                <a:cubicBezTo>
                  <a:pt x="159" y="117"/>
                  <a:pt x="159" y="117"/>
                  <a:pt x="159" y="117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9" y="103"/>
                  <a:pt x="157" y="102"/>
                  <a:pt x="156" y="102"/>
                </a:cubicBezTo>
                <a:close/>
                <a:moveTo>
                  <a:pt x="115" y="81"/>
                </a:moveTo>
                <a:cubicBezTo>
                  <a:pt x="115" y="77"/>
                  <a:pt x="115" y="72"/>
                  <a:pt x="116" y="70"/>
                </a:cubicBezTo>
                <a:cubicBezTo>
                  <a:pt x="117" y="70"/>
                  <a:pt x="118" y="70"/>
                  <a:pt x="120" y="70"/>
                </a:cubicBezTo>
                <a:cubicBezTo>
                  <a:pt x="120" y="73"/>
                  <a:pt x="120" y="73"/>
                  <a:pt x="120" y="73"/>
                </a:cubicBezTo>
                <a:cubicBezTo>
                  <a:pt x="120" y="75"/>
                  <a:pt x="121" y="76"/>
                  <a:pt x="122" y="76"/>
                </a:cubicBezTo>
                <a:cubicBezTo>
                  <a:pt x="123" y="76"/>
                  <a:pt x="125" y="75"/>
                  <a:pt x="125" y="73"/>
                </a:cubicBezTo>
                <a:cubicBezTo>
                  <a:pt x="125" y="58"/>
                  <a:pt x="125" y="58"/>
                  <a:pt x="125" y="58"/>
                </a:cubicBezTo>
                <a:cubicBezTo>
                  <a:pt x="125" y="57"/>
                  <a:pt x="125" y="56"/>
                  <a:pt x="126" y="56"/>
                </a:cubicBezTo>
                <a:cubicBezTo>
                  <a:pt x="127" y="56"/>
                  <a:pt x="127" y="56"/>
                  <a:pt x="127" y="56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8" y="59"/>
                  <a:pt x="128" y="59"/>
                  <a:pt x="128" y="59"/>
                </a:cubicBezTo>
                <a:cubicBezTo>
                  <a:pt x="128" y="68"/>
                  <a:pt x="128" y="68"/>
                  <a:pt x="128" y="68"/>
                </a:cubicBezTo>
                <a:cubicBezTo>
                  <a:pt x="128" y="69"/>
                  <a:pt x="130" y="71"/>
                  <a:pt x="131" y="71"/>
                </a:cubicBezTo>
                <a:cubicBezTo>
                  <a:pt x="132" y="71"/>
                  <a:pt x="134" y="69"/>
                  <a:pt x="134" y="68"/>
                </a:cubicBezTo>
                <a:cubicBezTo>
                  <a:pt x="134" y="60"/>
                  <a:pt x="134" y="60"/>
                  <a:pt x="134" y="60"/>
                </a:cubicBezTo>
                <a:cubicBezTo>
                  <a:pt x="134" y="59"/>
                  <a:pt x="134" y="59"/>
                  <a:pt x="135" y="59"/>
                </a:cubicBezTo>
                <a:cubicBezTo>
                  <a:pt x="135" y="59"/>
                  <a:pt x="135" y="59"/>
                  <a:pt x="135" y="59"/>
                </a:cubicBezTo>
                <a:cubicBezTo>
                  <a:pt x="136" y="59"/>
                  <a:pt x="137" y="60"/>
                  <a:pt x="137" y="61"/>
                </a:cubicBezTo>
                <a:cubicBezTo>
                  <a:pt x="137" y="61"/>
                  <a:pt x="137" y="61"/>
                  <a:pt x="137" y="61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37" y="69"/>
                  <a:pt x="138" y="71"/>
                  <a:pt x="140" y="71"/>
                </a:cubicBezTo>
                <a:cubicBezTo>
                  <a:pt x="141" y="71"/>
                  <a:pt x="142" y="69"/>
                  <a:pt x="142" y="68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3" y="61"/>
                  <a:pt x="143" y="61"/>
                  <a:pt x="144" y="61"/>
                </a:cubicBezTo>
                <a:cubicBezTo>
                  <a:pt x="144" y="61"/>
                  <a:pt x="144" y="61"/>
                  <a:pt x="144" y="61"/>
                </a:cubicBezTo>
                <a:cubicBezTo>
                  <a:pt x="145" y="61"/>
                  <a:pt x="146" y="61"/>
                  <a:pt x="146" y="62"/>
                </a:cubicBezTo>
                <a:cubicBezTo>
                  <a:pt x="146" y="64"/>
                  <a:pt x="146" y="64"/>
                  <a:pt x="146" y="64"/>
                </a:cubicBezTo>
                <a:cubicBezTo>
                  <a:pt x="146" y="69"/>
                  <a:pt x="146" y="69"/>
                  <a:pt x="146" y="69"/>
                </a:cubicBezTo>
                <a:cubicBezTo>
                  <a:pt x="146" y="71"/>
                  <a:pt x="147" y="72"/>
                  <a:pt x="148" y="72"/>
                </a:cubicBezTo>
                <a:cubicBezTo>
                  <a:pt x="150" y="72"/>
                  <a:pt x="151" y="71"/>
                  <a:pt x="151" y="69"/>
                </a:cubicBezTo>
                <a:cubicBezTo>
                  <a:pt x="151" y="64"/>
                  <a:pt x="151" y="64"/>
                  <a:pt x="151" y="64"/>
                </a:cubicBezTo>
                <a:cubicBezTo>
                  <a:pt x="151" y="63"/>
                  <a:pt x="152" y="62"/>
                  <a:pt x="153" y="62"/>
                </a:cubicBezTo>
                <a:cubicBezTo>
                  <a:pt x="153" y="62"/>
                  <a:pt x="153" y="62"/>
                  <a:pt x="153" y="62"/>
                </a:cubicBezTo>
                <a:cubicBezTo>
                  <a:pt x="154" y="62"/>
                  <a:pt x="155" y="63"/>
                  <a:pt x="155" y="64"/>
                </a:cubicBezTo>
                <a:cubicBezTo>
                  <a:pt x="155" y="76"/>
                  <a:pt x="155" y="76"/>
                  <a:pt x="155" y="76"/>
                </a:cubicBezTo>
                <a:cubicBezTo>
                  <a:pt x="155" y="76"/>
                  <a:pt x="155" y="76"/>
                  <a:pt x="155" y="76"/>
                </a:cubicBezTo>
                <a:cubicBezTo>
                  <a:pt x="155" y="79"/>
                  <a:pt x="155" y="88"/>
                  <a:pt x="150" y="92"/>
                </a:cubicBezTo>
                <a:cubicBezTo>
                  <a:pt x="150" y="92"/>
                  <a:pt x="149" y="93"/>
                  <a:pt x="149" y="94"/>
                </a:cubicBezTo>
                <a:cubicBezTo>
                  <a:pt x="149" y="102"/>
                  <a:pt x="149" y="102"/>
                  <a:pt x="149" y="102"/>
                </a:cubicBezTo>
                <a:cubicBezTo>
                  <a:pt x="125" y="102"/>
                  <a:pt x="125" y="102"/>
                  <a:pt x="125" y="102"/>
                </a:cubicBezTo>
                <a:cubicBezTo>
                  <a:pt x="125" y="96"/>
                  <a:pt x="125" y="96"/>
                  <a:pt x="125" y="96"/>
                </a:cubicBezTo>
                <a:cubicBezTo>
                  <a:pt x="125" y="95"/>
                  <a:pt x="125" y="95"/>
                  <a:pt x="124" y="94"/>
                </a:cubicBezTo>
                <a:cubicBezTo>
                  <a:pt x="124" y="94"/>
                  <a:pt x="116" y="88"/>
                  <a:pt x="115" y="81"/>
                </a:cubicBezTo>
                <a:close/>
                <a:moveTo>
                  <a:pt x="154" y="154"/>
                </a:moveTo>
                <a:cubicBezTo>
                  <a:pt x="121" y="154"/>
                  <a:pt x="121" y="154"/>
                  <a:pt x="121" y="154"/>
                </a:cubicBezTo>
                <a:cubicBezTo>
                  <a:pt x="121" y="120"/>
                  <a:pt x="121" y="120"/>
                  <a:pt x="121" y="120"/>
                </a:cubicBezTo>
                <a:cubicBezTo>
                  <a:pt x="154" y="120"/>
                  <a:pt x="154" y="120"/>
                  <a:pt x="154" y="120"/>
                </a:cubicBezTo>
                <a:lnTo>
                  <a:pt x="154" y="154"/>
                </a:lnTo>
                <a:close/>
                <a:moveTo>
                  <a:pt x="154" y="115"/>
                </a:moveTo>
                <a:cubicBezTo>
                  <a:pt x="121" y="115"/>
                  <a:pt x="121" y="115"/>
                  <a:pt x="121" y="115"/>
                </a:cubicBezTo>
                <a:cubicBezTo>
                  <a:pt x="121" y="107"/>
                  <a:pt x="121" y="107"/>
                  <a:pt x="121" y="107"/>
                </a:cubicBezTo>
                <a:cubicBezTo>
                  <a:pt x="123" y="107"/>
                  <a:pt x="123" y="107"/>
                  <a:pt x="123" y="107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54" y="107"/>
                  <a:pt x="154" y="107"/>
                  <a:pt x="154" y="107"/>
                </a:cubicBezTo>
                <a:lnTo>
                  <a:pt x="154" y="115"/>
                </a:lnTo>
                <a:close/>
                <a:moveTo>
                  <a:pt x="107" y="41"/>
                </a:moveTo>
                <a:cubicBezTo>
                  <a:pt x="119" y="46"/>
                  <a:pt x="119" y="46"/>
                  <a:pt x="119" y="46"/>
                </a:cubicBezTo>
                <a:cubicBezTo>
                  <a:pt x="120" y="46"/>
                  <a:pt x="120" y="46"/>
                  <a:pt x="121" y="46"/>
                </a:cubicBezTo>
                <a:cubicBezTo>
                  <a:pt x="122" y="46"/>
                  <a:pt x="123" y="46"/>
                  <a:pt x="124" y="46"/>
                </a:cubicBezTo>
                <a:cubicBezTo>
                  <a:pt x="126" y="45"/>
                  <a:pt x="127" y="44"/>
                  <a:pt x="127" y="42"/>
                </a:cubicBezTo>
                <a:cubicBezTo>
                  <a:pt x="129" y="39"/>
                  <a:pt x="129" y="39"/>
                  <a:pt x="129" y="39"/>
                </a:cubicBezTo>
                <a:cubicBezTo>
                  <a:pt x="130" y="37"/>
                  <a:pt x="130" y="36"/>
                  <a:pt x="129" y="34"/>
                </a:cubicBezTo>
                <a:cubicBezTo>
                  <a:pt x="128" y="32"/>
                  <a:pt x="127" y="31"/>
                  <a:pt x="125" y="30"/>
                </a:cubicBezTo>
                <a:cubicBezTo>
                  <a:pt x="112" y="25"/>
                  <a:pt x="112" y="25"/>
                  <a:pt x="112" y="25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112" y="22"/>
                  <a:pt x="112" y="22"/>
                  <a:pt x="112" y="22"/>
                </a:cubicBezTo>
                <a:cubicBezTo>
                  <a:pt x="113" y="20"/>
                  <a:pt x="112" y="19"/>
                  <a:pt x="111" y="17"/>
                </a:cubicBezTo>
                <a:cubicBezTo>
                  <a:pt x="111" y="15"/>
                  <a:pt x="109" y="14"/>
                  <a:pt x="107" y="14"/>
                </a:cubicBezTo>
                <a:cubicBezTo>
                  <a:pt x="107" y="14"/>
                  <a:pt x="107" y="14"/>
                  <a:pt x="107" y="14"/>
                </a:cubicBezTo>
                <a:cubicBezTo>
                  <a:pt x="106" y="14"/>
                  <a:pt x="105" y="14"/>
                  <a:pt x="104" y="14"/>
                </a:cubicBezTo>
                <a:cubicBezTo>
                  <a:pt x="103" y="12"/>
                  <a:pt x="101" y="11"/>
                  <a:pt x="99" y="10"/>
                </a:cubicBezTo>
                <a:cubicBezTo>
                  <a:pt x="99" y="10"/>
                  <a:pt x="99" y="10"/>
                  <a:pt x="99" y="10"/>
                </a:cubicBezTo>
                <a:cubicBezTo>
                  <a:pt x="98" y="10"/>
                  <a:pt x="96" y="10"/>
                  <a:pt x="95" y="10"/>
                </a:cubicBezTo>
                <a:cubicBezTo>
                  <a:pt x="95" y="10"/>
                  <a:pt x="95" y="10"/>
                  <a:pt x="95" y="10"/>
                </a:cubicBezTo>
                <a:cubicBezTo>
                  <a:pt x="94" y="8"/>
                  <a:pt x="93" y="7"/>
                  <a:pt x="91" y="7"/>
                </a:cubicBezTo>
                <a:cubicBezTo>
                  <a:pt x="91" y="7"/>
                  <a:pt x="91" y="7"/>
                  <a:pt x="91" y="7"/>
                </a:cubicBezTo>
                <a:cubicBezTo>
                  <a:pt x="90" y="6"/>
                  <a:pt x="89" y="6"/>
                  <a:pt x="88" y="6"/>
                </a:cubicBezTo>
                <a:cubicBezTo>
                  <a:pt x="88" y="6"/>
                  <a:pt x="87" y="6"/>
                  <a:pt x="87" y="5"/>
                </a:cubicBezTo>
                <a:cubicBezTo>
                  <a:pt x="86" y="4"/>
                  <a:pt x="85" y="3"/>
                  <a:pt x="83" y="2"/>
                </a:cubicBezTo>
                <a:cubicBezTo>
                  <a:pt x="83" y="2"/>
                  <a:pt x="83" y="2"/>
                  <a:pt x="83" y="2"/>
                </a:cubicBezTo>
                <a:cubicBezTo>
                  <a:pt x="81" y="2"/>
                  <a:pt x="79" y="2"/>
                  <a:pt x="77" y="3"/>
                </a:cubicBezTo>
                <a:cubicBezTo>
                  <a:pt x="76" y="4"/>
                  <a:pt x="75" y="5"/>
                  <a:pt x="74" y="7"/>
                </a:cubicBezTo>
                <a:cubicBezTo>
                  <a:pt x="74" y="9"/>
                  <a:pt x="74" y="9"/>
                  <a:pt x="74" y="9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6" y="1"/>
                  <a:pt x="56" y="1"/>
                </a:cubicBezTo>
                <a:cubicBezTo>
                  <a:pt x="56" y="1"/>
                  <a:pt x="55" y="1"/>
                  <a:pt x="55" y="1"/>
                </a:cubicBezTo>
                <a:cubicBezTo>
                  <a:pt x="55" y="1"/>
                  <a:pt x="55" y="1"/>
                  <a:pt x="55" y="1"/>
                </a:cubicBezTo>
                <a:cubicBezTo>
                  <a:pt x="38" y="0"/>
                  <a:pt x="38" y="0"/>
                  <a:pt x="38" y="0"/>
                </a:cubicBezTo>
                <a:cubicBezTo>
                  <a:pt x="37" y="0"/>
                  <a:pt x="36" y="1"/>
                  <a:pt x="36" y="1"/>
                </a:cubicBezTo>
                <a:cubicBezTo>
                  <a:pt x="36" y="2"/>
                  <a:pt x="36" y="4"/>
                  <a:pt x="37" y="4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8" y="16"/>
                  <a:pt x="48" y="16"/>
                  <a:pt x="48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7"/>
                  <a:pt x="50" y="17"/>
                  <a:pt x="50" y="17"/>
                </a:cubicBezTo>
                <a:cubicBezTo>
                  <a:pt x="61" y="21"/>
                  <a:pt x="61" y="21"/>
                  <a:pt x="61" y="21"/>
                </a:cubicBezTo>
                <a:cubicBezTo>
                  <a:pt x="60" y="24"/>
                  <a:pt x="59" y="27"/>
                  <a:pt x="59" y="29"/>
                </a:cubicBezTo>
                <a:cubicBezTo>
                  <a:pt x="58" y="37"/>
                  <a:pt x="63" y="45"/>
                  <a:pt x="65" y="48"/>
                </a:cubicBezTo>
                <a:cubicBezTo>
                  <a:pt x="65" y="59"/>
                  <a:pt x="65" y="59"/>
                  <a:pt x="65" y="59"/>
                </a:cubicBezTo>
                <a:cubicBezTo>
                  <a:pt x="63" y="59"/>
                  <a:pt x="63" y="59"/>
                  <a:pt x="63" y="59"/>
                </a:cubicBezTo>
                <a:cubicBezTo>
                  <a:pt x="62" y="59"/>
                  <a:pt x="61" y="60"/>
                  <a:pt x="61" y="62"/>
                </a:cubicBezTo>
                <a:cubicBezTo>
                  <a:pt x="61" y="75"/>
                  <a:pt x="61" y="75"/>
                  <a:pt x="61" y="75"/>
                </a:cubicBezTo>
                <a:cubicBezTo>
                  <a:pt x="61" y="156"/>
                  <a:pt x="61" y="156"/>
                  <a:pt x="61" y="156"/>
                </a:cubicBezTo>
                <a:cubicBezTo>
                  <a:pt x="61" y="158"/>
                  <a:pt x="62" y="159"/>
                  <a:pt x="63" y="159"/>
                </a:cubicBezTo>
                <a:cubicBezTo>
                  <a:pt x="100" y="159"/>
                  <a:pt x="100" y="159"/>
                  <a:pt x="100" y="159"/>
                </a:cubicBezTo>
                <a:cubicBezTo>
                  <a:pt x="102" y="159"/>
                  <a:pt x="103" y="158"/>
                  <a:pt x="103" y="156"/>
                </a:cubicBezTo>
                <a:cubicBezTo>
                  <a:pt x="103" y="93"/>
                  <a:pt x="103" y="93"/>
                  <a:pt x="103" y="93"/>
                </a:cubicBezTo>
                <a:cubicBezTo>
                  <a:pt x="103" y="92"/>
                  <a:pt x="102" y="91"/>
                  <a:pt x="100" y="91"/>
                </a:cubicBezTo>
                <a:cubicBezTo>
                  <a:pt x="99" y="91"/>
                  <a:pt x="98" y="92"/>
                  <a:pt x="98" y="93"/>
                </a:cubicBezTo>
                <a:cubicBezTo>
                  <a:pt x="98" y="154"/>
                  <a:pt x="98" y="154"/>
                  <a:pt x="98" y="154"/>
                </a:cubicBezTo>
                <a:cubicBezTo>
                  <a:pt x="66" y="154"/>
                  <a:pt x="66" y="154"/>
                  <a:pt x="66" y="154"/>
                </a:cubicBezTo>
                <a:cubicBezTo>
                  <a:pt x="66" y="77"/>
                  <a:pt x="66" y="77"/>
                  <a:pt x="66" y="77"/>
                </a:cubicBezTo>
                <a:cubicBezTo>
                  <a:pt x="98" y="77"/>
                  <a:pt x="98" y="77"/>
                  <a:pt x="98" y="77"/>
                </a:cubicBezTo>
                <a:cubicBezTo>
                  <a:pt x="98" y="81"/>
                  <a:pt x="98" y="81"/>
                  <a:pt x="98" y="81"/>
                </a:cubicBezTo>
                <a:cubicBezTo>
                  <a:pt x="98" y="84"/>
                  <a:pt x="98" y="84"/>
                  <a:pt x="98" y="84"/>
                </a:cubicBezTo>
                <a:cubicBezTo>
                  <a:pt x="98" y="86"/>
                  <a:pt x="99" y="87"/>
                  <a:pt x="100" y="87"/>
                </a:cubicBezTo>
                <a:cubicBezTo>
                  <a:pt x="102" y="87"/>
                  <a:pt x="103" y="86"/>
                  <a:pt x="103" y="84"/>
                </a:cubicBezTo>
                <a:cubicBezTo>
                  <a:pt x="103" y="81"/>
                  <a:pt x="103" y="81"/>
                  <a:pt x="103" y="81"/>
                </a:cubicBezTo>
                <a:cubicBezTo>
                  <a:pt x="103" y="75"/>
                  <a:pt x="103" y="75"/>
                  <a:pt x="103" y="75"/>
                </a:cubicBezTo>
                <a:cubicBezTo>
                  <a:pt x="103" y="62"/>
                  <a:pt x="103" y="62"/>
                  <a:pt x="103" y="62"/>
                </a:cubicBezTo>
                <a:cubicBezTo>
                  <a:pt x="103" y="60"/>
                  <a:pt x="102" y="59"/>
                  <a:pt x="100" y="59"/>
                </a:cubicBezTo>
                <a:cubicBezTo>
                  <a:pt x="99" y="59"/>
                  <a:pt x="99" y="59"/>
                  <a:pt x="99" y="59"/>
                </a:cubicBezTo>
                <a:cubicBezTo>
                  <a:pt x="99" y="53"/>
                  <a:pt x="99" y="53"/>
                  <a:pt x="99" y="53"/>
                </a:cubicBezTo>
                <a:cubicBezTo>
                  <a:pt x="104" y="50"/>
                  <a:pt x="106" y="45"/>
                  <a:pt x="107" y="41"/>
                </a:cubicBezTo>
                <a:close/>
                <a:moveTo>
                  <a:pt x="121" y="34"/>
                </a:moveTo>
                <a:cubicBezTo>
                  <a:pt x="123" y="35"/>
                  <a:pt x="123" y="35"/>
                  <a:pt x="123" y="35"/>
                </a:cubicBezTo>
                <a:cubicBezTo>
                  <a:pt x="124" y="35"/>
                  <a:pt x="124" y="35"/>
                  <a:pt x="124" y="36"/>
                </a:cubicBezTo>
                <a:cubicBezTo>
                  <a:pt x="124" y="36"/>
                  <a:pt x="124" y="37"/>
                  <a:pt x="124" y="37"/>
                </a:cubicBezTo>
                <a:cubicBezTo>
                  <a:pt x="123" y="40"/>
                  <a:pt x="123" y="40"/>
                  <a:pt x="123" y="40"/>
                </a:cubicBezTo>
                <a:cubicBezTo>
                  <a:pt x="123" y="41"/>
                  <a:pt x="122" y="41"/>
                  <a:pt x="122" y="41"/>
                </a:cubicBezTo>
                <a:cubicBezTo>
                  <a:pt x="122" y="41"/>
                  <a:pt x="121" y="41"/>
                  <a:pt x="121" y="41"/>
                </a:cubicBezTo>
                <a:cubicBezTo>
                  <a:pt x="118" y="40"/>
                  <a:pt x="118" y="40"/>
                  <a:pt x="118" y="40"/>
                </a:cubicBezTo>
                <a:lnTo>
                  <a:pt x="121" y="34"/>
                </a:lnTo>
                <a:close/>
                <a:moveTo>
                  <a:pt x="109" y="36"/>
                </a:moveTo>
                <a:cubicBezTo>
                  <a:pt x="110" y="29"/>
                  <a:pt x="110" y="29"/>
                  <a:pt x="110" y="29"/>
                </a:cubicBezTo>
                <a:cubicBezTo>
                  <a:pt x="116" y="32"/>
                  <a:pt x="116" y="32"/>
                  <a:pt x="116" y="32"/>
                </a:cubicBezTo>
                <a:cubicBezTo>
                  <a:pt x="113" y="38"/>
                  <a:pt x="113" y="38"/>
                  <a:pt x="113" y="38"/>
                </a:cubicBezTo>
                <a:cubicBezTo>
                  <a:pt x="109" y="36"/>
                  <a:pt x="109" y="36"/>
                  <a:pt x="109" y="36"/>
                </a:cubicBezTo>
                <a:cubicBezTo>
                  <a:pt x="109" y="36"/>
                  <a:pt x="109" y="36"/>
                  <a:pt x="109" y="36"/>
                </a:cubicBezTo>
                <a:close/>
                <a:moveTo>
                  <a:pt x="49" y="10"/>
                </a:moveTo>
                <a:cubicBezTo>
                  <a:pt x="45" y="5"/>
                  <a:pt x="45" y="5"/>
                  <a:pt x="45" y="5"/>
                </a:cubicBezTo>
                <a:cubicBezTo>
                  <a:pt x="51" y="6"/>
                  <a:pt x="51" y="6"/>
                  <a:pt x="51" y="6"/>
                </a:cubicBezTo>
                <a:lnTo>
                  <a:pt x="49" y="10"/>
                </a:lnTo>
                <a:close/>
                <a:moveTo>
                  <a:pt x="54" y="13"/>
                </a:moveTo>
                <a:cubicBezTo>
                  <a:pt x="56" y="7"/>
                  <a:pt x="56" y="7"/>
                  <a:pt x="56" y="7"/>
                </a:cubicBezTo>
                <a:cubicBezTo>
                  <a:pt x="73" y="14"/>
                  <a:pt x="73" y="14"/>
                  <a:pt x="73" y="14"/>
                </a:cubicBezTo>
                <a:cubicBezTo>
                  <a:pt x="71" y="20"/>
                  <a:pt x="71" y="20"/>
                  <a:pt x="71" y="20"/>
                </a:cubicBezTo>
                <a:lnTo>
                  <a:pt x="54" y="13"/>
                </a:lnTo>
                <a:close/>
                <a:moveTo>
                  <a:pt x="98" y="72"/>
                </a:moveTo>
                <a:cubicBezTo>
                  <a:pt x="66" y="72"/>
                  <a:pt x="66" y="72"/>
                  <a:pt x="66" y="72"/>
                </a:cubicBezTo>
                <a:cubicBezTo>
                  <a:pt x="66" y="64"/>
                  <a:pt x="66" y="64"/>
                  <a:pt x="66" y="64"/>
                </a:cubicBezTo>
                <a:cubicBezTo>
                  <a:pt x="98" y="64"/>
                  <a:pt x="98" y="64"/>
                  <a:pt x="98" y="64"/>
                </a:cubicBezTo>
                <a:cubicBezTo>
                  <a:pt x="98" y="72"/>
                  <a:pt x="98" y="72"/>
                  <a:pt x="98" y="72"/>
                </a:cubicBezTo>
                <a:close/>
                <a:moveTo>
                  <a:pt x="96" y="49"/>
                </a:moveTo>
                <a:cubicBezTo>
                  <a:pt x="95" y="49"/>
                  <a:pt x="94" y="50"/>
                  <a:pt x="94" y="51"/>
                </a:cubicBezTo>
                <a:cubicBezTo>
                  <a:pt x="94" y="59"/>
                  <a:pt x="94" y="59"/>
                  <a:pt x="94" y="59"/>
                </a:cubicBezTo>
                <a:cubicBezTo>
                  <a:pt x="70" y="59"/>
                  <a:pt x="70" y="59"/>
                  <a:pt x="70" y="59"/>
                </a:cubicBezTo>
                <a:cubicBezTo>
                  <a:pt x="70" y="47"/>
                  <a:pt x="70" y="47"/>
                  <a:pt x="70" y="47"/>
                </a:cubicBezTo>
                <a:cubicBezTo>
                  <a:pt x="70" y="46"/>
                  <a:pt x="70" y="46"/>
                  <a:pt x="70" y="45"/>
                </a:cubicBezTo>
                <a:cubicBezTo>
                  <a:pt x="70" y="45"/>
                  <a:pt x="63" y="37"/>
                  <a:pt x="64" y="30"/>
                </a:cubicBezTo>
                <a:cubicBezTo>
                  <a:pt x="64" y="28"/>
                  <a:pt x="65" y="25"/>
                  <a:pt x="65" y="23"/>
                </a:cubicBezTo>
                <a:cubicBezTo>
                  <a:pt x="70" y="25"/>
                  <a:pt x="70" y="25"/>
                  <a:pt x="70" y="25"/>
                </a:cubicBezTo>
                <a:cubicBezTo>
                  <a:pt x="70" y="26"/>
                  <a:pt x="71" y="27"/>
                  <a:pt x="72" y="27"/>
                </a:cubicBezTo>
                <a:cubicBezTo>
                  <a:pt x="73" y="27"/>
                  <a:pt x="74" y="26"/>
                  <a:pt x="75" y="25"/>
                </a:cubicBezTo>
                <a:cubicBezTo>
                  <a:pt x="79" y="8"/>
                  <a:pt x="79" y="8"/>
                  <a:pt x="79" y="8"/>
                </a:cubicBezTo>
                <a:cubicBezTo>
                  <a:pt x="79" y="8"/>
                  <a:pt x="79" y="8"/>
                  <a:pt x="79" y="8"/>
                </a:cubicBezTo>
                <a:cubicBezTo>
                  <a:pt x="79" y="8"/>
                  <a:pt x="80" y="7"/>
                  <a:pt x="80" y="7"/>
                </a:cubicBezTo>
                <a:cubicBezTo>
                  <a:pt x="81" y="7"/>
                  <a:pt x="81" y="7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3" y="7"/>
                  <a:pt x="83" y="8"/>
                </a:cubicBezTo>
                <a:cubicBezTo>
                  <a:pt x="83" y="8"/>
                  <a:pt x="83" y="9"/>
                  <a:pt x="83" y="9"/>
                </a:cubicBezTo>
                <a:cubicBezTo>
                  <a:pt x="83" y="10"/>
                  <a:pt x="83" y="10"/>
                  <a:pt x="83" y="10"/>
                </a:cubicBezTo>
                <a:cubicBezTo>
                  <a:pt x="80" y="21"/>
                  <a:pt x="80" y="21"/>
                  <a:pt x="80" y="21"/>
                </a:cubicBezTo>
                <a:cubicBezTo>
                  <a:pt x="79" y="22"/>
                  <a:pt x="80" y="23"/>
                  <a:pt x="82" y="24"/>
                </a:cubicBezTo>
                <a:cubicBezTo>
                  <a:pt x="82" y="24"/>
                  <a:pt x="82" y="24"/>
                  <a:pt x="82" y="24"/>
                </a:cubicBezTo>
                <a:cubicBezTo>
                  <a:pt x="83" y="24"/>
                  <a:pt x="84" y="23"/>
                  <a:pt x="85" y="22"/>
                </a:cubicBezTo>
                <a:cubicBezTo>
                  <a:pt x="88" y="12"/>
                  <a:pt x="88" y="12"/>
                  <a:pt x="88" y="12"/>
                </a:cubicBezTo>
                <a:cubicBezTo>
                  <a:pt x="88" y="12"/>
                  <a:pt x="89" y="11"/>
                  <a:pt x="89" y="11"/>
                </a:cubicBezTo>
                <a:cubicBezTo>
                  <a:pt x="90" y="11"/>
                  <a:pt x="90" y="11"/>
                  <a:pt x="90" y="11"/>
                </a:cubicBezTo>
                <a:cubicBezTo>
                  <a:pt x="90" y="12"/>
                  <a:pt x="91" y="12"/>
                  <a:pt x="91" y="12"/>
                </a:cubicBezTo>
                <a:cubicBezTo>
                  <a:pt x="91" y="13"/>
                  <a:pt x="91" y="13"/>
                  <a:pt x="91" y="14"/>
                </a:cubicBezTo>
                <a:cubicBezTo>
                  <a:pt x="88" y="23"/>
                  <a:pt x="88" y="23"/>
                  <a:pt x="88" y="23"/>
                </a:cubicBezTo>
                <a:cubicBezTo>
                  <a:pt x="88" y="24"/>
                  <a:pt x="89" y="25"/>
                  <a:pt x="90" y="26"/>
                </a:cubicBezTo>
                <a:cubicBezTo>
                  <a:pt x="90" y="26"/>
                  <a:pt x="91" y="26"/>
                  <a:pt x="91" y="26"/>
                </a:cubicBezTo>
                <a:cubicBezTo>
                  <a:pt x="92" y="26"/>
                  <a:pt x="93" y="25"/>
                  <a:pt x="93" y="24"/>
                </a:cubicBezTo>
                <a:cubicBezTo>
                  <a:pt x="96" y="16"/>
                  <a:pt x="96" y="16"/>
                  <a:pt x="96" y="16"/>
                </a:cubicBezTo>
                <a:cubicBezTo>
                  <a:pt x="96" y="15"/>
                  <a:pt x="97" y="15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99" y="15"/>
                  <a:pt x="99" y="16"/>
                  <a:pt x="99" y="17"/>
                </a:cubicBezTo>
                <a:cubicBezTo>
                  <a:pt x="99" y="19"/>
                  <a:pt x="99" y="19"/>
                  <a:pt x="99" y="19"/>
                </a:cubicBezTo>
                <a:cubicBezTo>
                  <a:pt x="97" y="26"/>
                  <a:pt x="97" y="26"/>
                  <a:pt x="97" y="26"/>
                </a:cubicBezTo>
                <a:cubicBezTo>
                  <a:pt x="96" y="27"/>
                  <a:pt x="97" y="29"/>
                  <a:pt x="98" y="29"/>
                </a:cubicBezTo>
                <a:cubicBezTo>
                  <a:pt x="98" y="29"/>
                  <a:pt x="99" y="29"/>
                  <a:pt x="99" y="29"/>
                </a:cubicBezTo>
                <a:cubicBezTo>
                  <a:pt x="100" y="29"/>
                  <a:pt x="101" y="28"/>
                  <a:pt x="101" y="27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4" y="20"/>
                  <a:pt x="104" y="20"/>
                  <a:pt x="104" y="20"/>
                </a:cubicBezTo>
                <a:cubicBezTo>
                  <a:pt x="104" y="19"/>
                  <a:pt x="105" y="19"/>
                  <a:pt x="106" y="19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7" y="19"/>
                  <a:pt x="108" y="20"/>
                  <a:pt x="107" y="21"/>
                </a:cubicBezTo>
                <a:cubicBezTo>
                  <a:pt x="104" y="35"/>
                  <a:pt x="104" y="35"/>
                  <a:pt x="104" y="35"/>
                </a:cubicBezTo>
                <a:cubicBezTo>
                  <a:pt x="104" y="35"/>
                  <a:pt x="104" y="35"/>
                  <a:pt x="104" y="35"/>
                </a:cubicBezTo>
                <a:cubicBezTo>
                  <a:pt x="104" y="35"/>
                  <a:pt x="102" y="46"/>
                  <a:pt x="96" y="49"/>
                </a:cubicBezTo>
                <a:close/>
                <a:moveTo>
                  <a:pt x="50" y="90"/>
                </a:moveTo>
                <a:cubicBezTo>
                  <a:pt x="50" y="78"/>
                  <a:pt x="50" y="78"/>
                  <a:pt x="50" y="78"/>
                </a:cubicBezTo>
                <a:cubicBezTo>
                  <a:pt x="50" y="74"/>
                  <a:pt x="47" y="71"/>
                  <a:pt x="43" y="71"/>
                </a:cubicBezTo>
                <a:cubicBezTo>
                  <a:pt x="43" y="71"/>
                  <a:pt x="43" y="71"/>
                  <a:pt x="43" y="71"/>
                </a:cubicBezTo>
                <a:cubicBezTo>
                  <a:pt x="42" y="71"/>
                  <a:pt x="40" y="72"/>
                  <a:pt x="40" y="72"/>
                </a:cubicBezTo>
                <a:cubicBezTo>
                  <a:pt x="38" y="71"/>
                  <a:pt x="36" y="70"/>
                  <a:pt x="34" y="70"/>
                </a:cubicBezTo>
                <a:cubicBezTo>
                  <a:pt x="34" y="70"/>
                  <a:pt x="34" y="70"/>
                  <a:pt x="34" y="70"/>
                </a:cubicBezTo>
                <a:cubicBezTo>
                  <a:pt x="33" y="70"/>
                  <a:pt x="32" y="70"/>
                  <a:pt x="31" y="70"/>
                </a:cubicBezTo>
                <a:cubicBezTo>
                  <a:pt x="29" y="69"/>
                  <a:pt x="28" y="68"/>
                  <a:pt x="25" y="68"/>
                </a:cubicBezTo>
                <a:cubicBezTo>
                  <a:pt x="25" y="68"/>
                  <a:pt x="25" y="68"/>
                  <a:pt x="25" y="68"/>
                </a:cubicBezTo>
                <a:cubicBezTo>
                  <a:pt x="24" y="68"/>
                  <a:pt x="23" y="68"/>
                  <a:pt x="22" y="68"/>
                </a:cubicBezTo>
                <a:cubicBezTo>
                  <a:pt x="21" y="67"/>
                  <a:pt x="19" y="65"/>
                  <a:pt x="17" y="65"/>
                </a:cubicBezTo>
                <a:cubicBezTo>
                  <a:pt x="16" y="65"/>
                  <a:pt x="16" y="65"/>
                  <a:pt x="16" y="65"/>
                </a:cubicBezTo>
                <a:cubicBezTo>
                  <a:pt x="13" y="65"/>
                  <a:pt x="10" y="68"/>
                  <a:pt x="10" y="72"/>
                </a:cubicBezTo>
                <a:cubicBezTo>
                  <a:pt x="10" y="79"/>
                  <a:pt x="10" y="79"/>
                  <a:pt x="10" y="79"/>
                </a:cubicBezTo>
                <a:cubicBezTo>
                  <a:pt x="7" y="79"/>
                  <a:pt x="5" y="79"/>
                  <a:pt x="3" y="80"/>
                </a:cubicBezTo>
                <a:cubicBezTo>
                  <a:pt x="0" y="83"/>
                  <a:pt x="0" y="89"/>
                  <a:pt x="0" y="95"/>
                </a:cubicBezTo>
                <a:cubicBezTo>
                  <a:pt x="1" y="103"/>
                  <a:pt x="8" y="109"/>
                  <a:pt x="10" y="111"/>
                </a:cubicBezTo>
                <a:cubicBezTo>
                  <a:pt x="10" y="116"/>
                  <a:pt x="10" y="116"/>
                  <a:pt x="10" y="116"/>
                </a:cubicBezTo>
                <a:cubicBezTo>
                  <a:pt x="9" y="116"/>
                  <a:pt x="9" y="116"/>
                  <a:pt x="9" y="116"/>
                </a:cubicBezTo>
                <a:cubicBezTo>
                  <a:pt x="8" y="116"/>
                  <a:pt x="6" y="117"/>
                  <a:pt x="6" y="118"/>
                </a:cubicBezTo>
                <a:cubicBezTo>
                  <a:pt x="6" y="131"/>
                  <a:pt x="6" y="131"/>
                  <a:pt x="6" y="131"/>
                </a:cubicBezTo>
                <a:cubicBezTo>
                  <a:pt x="6" y="156"/>
                  <a:pt x="6" y="156"/>
                  <a:pt x="6" y="156"/>
                </a:cubicBezTo>
                <a:cubicBezTo>
                  <a:pt x="6" y="158"/>
                  <a:pt x="8" y="159"/>
                  <a:pt x="9" y="159"/>
                </a:cubicBezTo>
                <a:cubicBezTo>
                  <a:pt x="46" y="159"/>
                  <a:pt x="46" y="159"/>
                  <a:pt x="46" y="159"/>
                </a:cubicBezTo>
                <a:cubicBezTo>
                  <a:pt x="48" y="159"/>
                  <a:pt x="49" y="158"/>
                  <a:pt x="49" y="156"/>
                </a:cubicBezTo>
                <a:cubicBezTo>
                  <a:pt x="49" y="131"/>
                  <a:pt x="49" y="131"/>
                  <a:pt x="49" y="131"/>
                </a:cubicBezTo>
                <a:cubicBezTo>
                  <a:pt x="49" y="118"/>
                  <a:pt x="49" y="118"/>
                  <a:pt x="49" y="118"/>
                </a:cubicBezTo>
                <a:cubicBezTo>
                  <a:pt x="49" y="117"/>
                  <a:pt x="48" y="116"/>
                  <a:pt x="46" y="116"/>
                </a:cubicBezTo>
                <a:cubicBezTo>
                  <a:pt x="45" y="116"/>
                  <a:pt x="45" y="116"/>
                  <a:pt x="45" y="116"/>
                </a:cubicBezTo>
                <a:cubicBezTo>
                  <a:pt x="45" y="109"/>
                  <a:pt x="45" y="109"/>
                  <a:pt x="45" y="109"/>
                </a:cubicBezTo>
                <a:cubicBezTo>
                  <a:pt x="51" y="103"/>
                  <a:pt x="50" y="91"/>
                  <a:pt x="50" y="90"/>
                </a:cubicBezTo>
                <a:close/>
                <a:moveTo>
                  <a:pt x="44" y="154"/>
                </a:moveTo>
                <a:cubicBezTo>
                  <a:pt x="11" y="154"/>
                  <a:pt x="11" y="154"/>
                  <a:pt x="11" y="15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44" y="134"/>
                  <a:pt x="44" y="134"/>
                  <a:pt x="44" y="134"/>
                </a:cubicBezTo>
                <a:lnTo>
                  <a:pt x="44" y="154"/>
                </a:lnTo>
                <a:close/>
                <a:moveTo>
                  <a:pt x="44" y="129"/>
                </a:moveTo>
                <a:cubicBezTo>
                  <a:pt x="11" y="129"/>
                  <a:pt x="11" y="129"/>
                  <a:pt x="11" y="129"/>
                </a:cubicBezTo>
                <a:cubicBezTo>
                  <a:pt x="11" y="121"/>
                  <a:pt x="11" y="121"/>
                  <a:pt x="11" y="121"/>
                </a:cubicBezTo>
                <a:cubicBezTo>
                  <a:pt x="13" y="121"/>
                  <a:pt x="13" y="121"/>
                  <a:pt x="13" y="121"/>
                </a:cubicBezTo>
                <a:cubicBezTo>
                  <a:pt x="42" y="121"/>
                  <a:pt x="42" y="121"/>
                  <a:pt x="42" y="121"/>
                </a:cubicBezTo>
                <a:cubicBezTo>
                  <a:pt x="44" y="121"/>
                  <a:pt x="44" y="121"/>
                  <a:pt x="44" y="121"/>
                </a:cubicBezTo>
                <a:lnTo>
                  <a:pt x="44" y="129"/>
                </a:lnTo>
                <a:close/>
                <a:moveTo>
                  <a:pt x="40" y="106"/>
                </a:moveTo>
                <a:cubicBezTo>
                  <a:pt x="40" y="106"/>
                  <a:pt x="39" y="107"/>
                  <a:pt x="39" y="108"/>
                </a:cubicBezTo>
                <a:cubicBezTo>
                  <a:pt x="39" y="116"/>
                  <a:pt x="39" y="116"/>
                  <a:pt x="39" y="116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5" y="116"/>
                  <a:pt x="15" y="116"/>
                  <a:pt x="15" y="116"/>
                </a:cubicBezTo>
                <a:cubicBezTo>
                  <a:pt x="15" y="110"/>
                  <a:pt x="15" y="110"/>
                  <a:pt x="15" y="110"/>
                </a:cubicBezTo>
                <a:cubicBezTo>
                  <a:pt x="15" y="109"/>
                  <a:pt x="15" y="109"/>
                  <a:pt x="14" y="108"/>
                </a:cubicBezTo>
                <a:cubicBezTo>
                  <a:pt x="12" y="106"/>
                  <a:pt x="6" y="100"/>
                  <a:pt x="5" y="95"/>
                </a:cubicBezTo>
                <a:cubicBezTo>
                  <a:pt x="5" y="91"/>
                  <a:pt x="5" y="86"/>
                  <a:pt x="6" y="84"/>
                </a:cubicBezTo>
                <a:cubicBezTo>
                  <a:pt x="7" y="84"/>
                  <a:pt x="8" y="84"/>
                  <a:pt x="10" y="84"/>
                </a:cubicBezTo>
                <a:cubicBezTo>
                  <a:pt x="10" y="87"/>
                  <a:pt x="10" y="87"/>
                  <a:pt x="10" y="87"/>
                </a:cubicBezTo>
                <a:cubicBezTo>
                  <a:pt x="10" y="89"/>
                  <a:pt x="11" y="90"/>
                  <a:pt x="12" y="90"/>
                </a:cubicBezTo>
                <a:cubicBezTo>
                  <a:pt x="13" y="90"/>
                  <a:pt x="15" y="89"/>
                  <a:pt x="15" y="87"/>
                </a:cubicBezTo>
                <a:cubicBezTo>
                  <a:pt x="15" y="72"/>
                  <a:pt x="15" y="72"/>
                  <a:pt x="15" y="72"/>
                </a:cubicBezTo>
                <a:cubicBezTo>
                  <a:pt x="15" y="71"/>
                  <a:pt x="15" y="70"/>
                  <a:pt x="16" y="70"/>
                </a:cubicBezTo>
                <a:cubicBezTo>
                  <a:pt x="17" y="70"/>
                  <a:pt x="17" y="70"/>
                  <a:pt x="17" y="70"/>
                </a:cubicBezTo>
                <a:cubicBezTo>
                  <a:pt x="18" y="70"/>
                  <a:pt x="19" y="71"/>
                  <a:pt x="19" y="72"/>
                </a:cubicBezTo>
                <a:cubicBezTo>
                  <a:pt x="19" y="73"/>
                  <a:pt x="19" y="73"/>
                  <a:pt x="19" y="73"/>
                </a:cubicBezTo>
                <a:cubicBezTo>
                  <a:pt x="19" y="82"/>
                  <a:pt x="19" y="82"/>
                  <a:pt x="19" y="82"/>
                </a:cubicBezTo>
                <a:cubicBezTo>
                  <a:pt x="19" y="83"/>
                  <a:pt x="20" y="84"/>
                  <a:pt x="21" y="84"/>
                </a:cubicBezTo>
                <a:cubicBezTo>
                  <a:pt x="22" y="84"/>
                  <a:pt x="24" y="83"/>
                  <a:pt x="24" y="82"/>
                </a:cubicBezTo>
                <a:cubicBezTo>
                  <a:pt x="24" y="74"/>
                  <a:pt x="24" y="74"/>
                  <a:pt x="24" y="74"/>
                </a:cubicBezTo>
                <a:cubicBezTo>
                  <a:pt x="24" y="73"/>
                  <a:pt x="24" y="73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6" y="73"/>
                  <a:pt x="27" y="74"/>
                  <a:pt x="27" y="75"/>
                </a:cubicBezTo>
                <a:cubicBezTo>
                  <a:pt x="27" y="75"/>
                  <a:pt x="27" y="75"/>
                  <a:pt x="27" y="75"/>
                </a:cubicBezTo>
                <a:cubicBezTo>
                  <a:pt x="27" y="82"/>
                  <a:pt x="27" y="82"/>
                  <a:pt x="27" y="82"/>
                </a:cubicBezTo>
                <a:cubicBezTo>
                  <a:pt x="27" y="83"/>
                  <a:pt x="28" y="84"/>
                  <a:pt x="30" y="84"/>
                </a:cubicBezTo>
                <a:cubicBezTo>
                  <a:pt x="31" y="84"/>
                  <a:pt x="32" y="83"/>
                  <a:pt x="32" y="82"/>
                </a:cubicBezTo>
                <a:cubicBezTo>
                  <a:pt x="32" y="76"/>
                  <a:pt x="32" y="76"/>
                  <a:pt x="32" y="76"/>
                </a:cubicBezTo>
                <a:cubicBezTo>
                  <a:pt x="33" y="75"/>
                  <a:pt x="33" y="75"/>
                  <a:pt x="34" y="75"/>
                </a:cubicBezTo>
                <a:cubicBezTo>
                  <a:pt x="34" y="75"/>
                  <a:pt x="34" y="75"/>
                  <a:pt x="34" y="75"/>
                </a:cubicBezTo>
                <a:cubicBezTo>
                  <a:pt x="35" y="75"/>
                  <a:pt x="36" y="75"/>
                  <a:pt x="36" y="76"/>
                </a:cubicBezTo>
                <a:cubicBezTo>
                  <a:pt x="36" y="78"/>
                  <a:pt x="36" y="78"/>
                  <a:pt x="36" y="78"/>
                </a:cubicBezTo>
                <a:cubicBezTo>
                  <a:pt x="36" y="83"/>
                  <a:pt x="36" y="83"/>
                  <a:pt x="36" y="83"/>
                </a:cubicBezTo>
                <a:cubicBezTo>
                  <a:pt x="36" y="85"/>
                  <a:pt x="37" y="86"/>
                  <a:pt x="38" y="86"/>
                </a:cubicBezTo>
                <a:cubicBezTo>
                  <a:pt x="40" y="86"/>
                  <a:pt x="41" y="85"/>
                  <a:pt x="41" y="83"/>
                </a:cubicBezTo>
                <a:cubicBezTo>
                  <a:pt x="41" y="78"/>
                  <a:pt x="41" y="78"/>
                  <a:pt x="41" y="78"/>
                </a:cubicBezTo>
                <a:cubicBezTo>
                  <a:pt x="41" y="77"/>
                  <a:pt x="42" y="76"/>
                  <a:pt x="43" y="76"/>
                </a:cubicBezTo>
                <a:cubicBezTo>
                  <a:pt x="43" y="76"/>
                  <a:pt x="43" y="76"/>
                  <a:pt x="43" y="76"/>
                </a:cubicBezTo>
                <a:cubicBezTo>
                  <a:pt x="44" y="76"/>
                  <a:pt x="45" y="77"/>
                  <a:pt x="45" y="78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0"/>
                  <a:pt x="45" y="90"/>
                  <a:pt x="45" y="90"/>
                </a:cubicBezTo>
                <a:cubicBezTo>
                  <a:pt x="45" y="93"/>
                  <a:pt x="45" y="102"/>
                  <a:pt x="40" y="10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6" name="Icon background">
            <a:extLst>
              <a:ext uri="{FF2B5EF4-FFF2-40B4-BE49-F238E27FC236}">
                <a16:creationId xmlns="" xmlns:a16="http://schemas.microsoft.com/office/drawing/2014/main" id="{272B9036-F1B5-48D8-9A8D-F6652EBC3FF3}"/>
              </a:ext>
            </a:extLst>
          </p:cNvPr>
          <p:cNvSpPr/>
          <p:nvPr/>
        </p:nvSpPr>
        <p:spPr>
          <a:xfrm>
            <a:off x="2476500" y="4279900"/>
            <a:ext cx="1116215" cy="1041737"/>
          </a:xfrm>
          <a:prstGeom prst="roundRect">
            <a:avLst>
              <a:gd name="adj" fmla="val 22619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27000" dist="63500" dir="5400000" algn="t" rotWithShape="0">
              <a:schemeClr val="accent5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sp>
        <p:nvSpPr>
          <p:cNvPr id="23" name="Freeform 796">
            <a:extLst>
              <a:ext uri="{FF2B5EF4-FFF2-40B4-BE49-F238E27FC236}">
                <a16:creationId xmlns="" xmlns:a16="http://schemas.microsoft.com/office/drawing/2014/main" id="{6447ED1F-FC24-4112-B533-7C2FDE454F6B}"/>
              </a:ext>
            </a:extLst>
          </p:cNvPr>
          <p:cNvSpPr>
            <a:spLocks noEditPoints="1"/>
          </p:cNvSpPr>
          <p:nvPr/>
        </p:nvSpPr>
        <p:spPr bwMode="auto">
          <a:xfrm>
            <a:off x="2720181" y="4424503"/>
            <a:ext cx="628852" cy="752529"/>
          </a:xfrm>
          <a:custGeom>
            <a:avLst/>
            <a:gdLst>
              <a:gd name="T0" fmla="*/ 116 w 133"/>
              <a:gd name="T1" fmla="*/ 65 h 160"/>
              <a:gd name="T2" fmla="*/ 116 w 133"/>
              <a:gd name="T3" fmla="*/ 59 h 160"/>
              <a:gd name="T4" fmla="*/ 57 w 133"/>
              <a:gd name="T5" fmla="*/ 62 h 160"/>
              <a:gd name="T6" fmla="*/ 60 w 133"/>
              <a:gd name="T7" fmla="*/ 81 h 160"/>
              <a:gd name="T8" fmla="*/ 104 w 133"/>
              <a:gd name="T9" fmla="*/ 78 h 160"/>
              <a:gd name="T10" fmla="*/ 60 w 133"/>
              <a:gd name="T11" fmla="*/ 75 h 160"/>
              <a:gd name="T12" fmla="*/ 60 w 133"/>
              <a:gd name="T13" fmla="*/ 81 h 160"/>
              <a:gd name="T14" fmla="*/ 116 w 133"/>
              <a:gd name="T15" fmla="*/ 95 h 160"/>
              <a:gd name="T16" fmla="*/ 116 w 133"/>
              <a:gd name="T17" fmla="*/ 89 h 160"/>
              <a:gd name="T18" fmla="*/ 57 w 133"/>
              <a:gd name="T19" fmla="*/ 92 h 160"/>
              <a:gd name="T20" fmla="*/ 66 w 133"/>
              <a:gd name="T21" fmla="*/ 106 h 160"/>
              <a:gd name="T22" fmla="*/ 57 w 133"/>
              <a:gd name="T23" fmla="*/ 109 h 160"/>
              <a:gd name="T24" fmla="*/ 66 w 133"/>
              <a:gd name="T25" fmla="*/ 112 h 160"/>
              <a:gd name="T26" fmla="*/ 66 w 133"/>
              <a:gd name="T27" fmla="*/ 106 h 160"/>
              <a:gd name="T28" fmla="*/ 60 w 133"/>
              <a:gd name="T29" fmla="*/ 121 h 160"/>
              <a:gd name="T30" fmla="*/ 60 w 133"/>
              <a:gd name="T31" fmla="*/ 126 h 160"/>
              <a:gd name="T32" fmla="*/ 69 w 133"/>
              <a:gd name="T33" fmla="*/ 123 h 160"/>
              <a:gd name="T34" fmla="*/ 116 w 133"/>
              <a:gd name="T35" fmla="*/ 106 h 160"/>
              <a:gd name="T36" fmla="*/ 75 w 133"/>
              <a:gd name="T37" fmla="*/ 109 h 160"/>
              <a:gd name="T38" fmla="*/ 116 w 133"/>
              <a:gd name="T39" fmla="*/ 112 h 160"/>
              <a:gd name="T40" fmla="*/ 116 w 133"/>
              <a:gd name="T41" fmla="*/ 106 h 160"/>
              <a:gd name="T42" fmla="*/ 101 w 133"/>
              <a:gd name="T43" fmla="*/ 120 h 160"/>
              <a:gd name="T44" fmla="*/ 75 w 133"/>
              <a:gd name="T45" fmla="*/ 123 h 160"/>
              <a:gd name="T46" fmla="*/ 101 w 133"/>
              <a:gd name="T47" fmla="*/ 126 h 160"/>
              <a:gd name="T48" fmla="*/ 98 w 133"/>
              <a:gd name="T49" fmla="*/ 159 h 160"/>
              <a:gd name="T50" fmla="*/ 112 w 133"/>
              <a:gd name="T51" fmla="*/ 149 h 160"/>
              <a:gd name="T52" fmla="*/ 124 w 133"/>
              <a:gd name="T53" fmla="*/ 160 h 160"/>
              <a:gd name="T54" fmla="*/ 132 w 133"/>
              <a:gd name="T55" fmla="*/ 153 h 160"/>
              <a:gd name="T56" fmla="*/ 133 w 133"/>
              <a:gd name="T57" fmla="*/ 50 h 160"/>
              <a:gd name="T58" fmla="*/ 97 w 133"/>
              <a:gd name="T59" fmla="*/ 36 h 160"/>
              <a:gd name="T60" fmla="*/ 94 w 133"/>
              <a:gd name="T61" fmla="*/ 0 h 160"/>
              <a:gd name="T62" fmla="*/ 0 w 133"/>
              <a:gd name="T63" fmla="*/ 3 h 160"/>
              <a:gd name="T64" fmla="*/ 14 w 133"/>
              <a:gd name="T65" fmla="*/ 118 h 160"/>
              <a:gd name="T66" fmla="*/ 34 w 133"/>
              <a:gd name="T67" fmla="*/ 115 h 160"/>
              <a:gd name="T68" fmla="*/ 25 w 133"/>
              <a:gd name="T69" fmla="*/ 112 h 160"/>
              <a:gd name="T70" fmla="*/ 27 w 133"/>
              <a:gd name="T71" fmla="*/ 50 h 160"/>
              <a:gd name="T72" fmla="*/ 42 w 133"/>
              <a:gd name="T73" fmla="*/ 50 h 160"/>
              <a:gd name="T74" fmla="*/ 42 w 133"/>
              <a:gd name="T75" fmla="*/ 151 h 160"/>
              <a:gd name="T76" fmla="*/ 42 w 133"/>
              <a:gd name="T77" fmla="*/ 152 h 160"/>
              <a:gd name="T78" fmla="*/ 43 w 133"/>
              <a:gd name="T79" fmla="*/ 153 h 160"/>
              <a:gd name="T80" fmla="*/ 49 w 133"/>
              <a:gd name="T81" fmla="*/ 159 h 160"/>
              <a:gd name="T82" fmla="*/ 63 w 133"/>
              <a:gd name="T83" fmla="*/ 149 h 160"/>
              <a:gd name="T84" fmla="*/ 78 w 133"/>
              <a:gd name="T85" fmla="*/ 159 h 160"/>
              <a:gd name="T86" fmla="*/ 98 w 133"/>
              <a:gd name="T87" fmla="*/ 159 h 160"/>
              <a:gd name="T88" fmla="*/ 21 w 133"/>
              <a:gd name="T89" fmla="*/ 104 h 160"/>
              <a:gd name="T90" fmla="*/ 6 w 133"/>
              <a:gd name="T91" fmla="*/ 104 h 160"/>
              <a:gd name="T92" fmla="*/ 91 w 133"/>
              <a:gd name="T93" fmla="*/ 6 h 160"/>
              <a:gd name="T94" fmla="*/ 35 w 133"/>
              <a:gd name="T95" fmla="*/ 36 h 160"/>
              <a:gd name="T96" fmla="*/ 76 w 133"/>
              <a:gd name="T97" fmla="*/ 153 h 160"/>
              <a:gd name="T98" fmla="*/ 63 w 133"/>
              <a:gd name="T99" fmla="*/ 142 h 160"/>
              <a:gd name="T100" fmla="*/ 51 w 133"/>
              <a:gd name="T101" fmla="*/ 153 h 160"/>
              <a:gd name="T102" fmla="*/ 48 w 133"/>
              <a:gd name="T103" fmla="*/ 50 h 160"/>
              <a:gd name="T104" fmla="*/ 48 w 133"/>
              <a:gd name="T105" fmla="*/ 48 h 160"/>
              <a:gd name="T106" fmla="*/ 48 w 133"/>
              <a:gd name="T107" fmla="*/ 47 h 160"/>
              <a:gd name="T108" fmla="*/ 48 w 133"/>
              <a:gd name="T109" fmla="*/ 46 h 160"/>
              <a:gd name="T110" fmla="*/ 47 w 133"/>
              <a:gd name="T111" fmla="*/ 44 h 160"/>
              <a:gd name="T112" fmla="*/ 46 w 133"/>
              <a:gd name="T113" fmla="*/ 43 h 160"/>
              <a:gd name="T114" fmla="*/ 46 w 133"/>
              <a:gd name="T115" fmla="*/ 42 h 160"/>
              <a:gd name="T116" fmla="*/ 120 w 133"/>
              <a:gd name="T117" fmla="*/ 42 h 160"/>
              <a:gd name="T118" fmla="*/ 127 w 133"/>
              <a:gd name="T119" fmla="*/ 150 h 160"/>
              <a:gd name="T120" fmla="*/ 114 w 133"/>
              <a:gd name="T121" fmla="*/ 143 h 160"/>
              <a:gd name="T122" fmla="*/ 100 w 133"/>
              <a:gd name="T123" fmla="*/ 153 h 160"/>
              <a:gd name="T124" fmla="*/ 86 w 133"/>
              <a:gd name="T125" fmla="*/ 143 h 1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33" h="160">
                <a:moveTo>
                  <a:pt x="60" y="65"/>
                </a:moveTo>
                <a:cubicBezTo>
                  <a:pt x="116" y="65"/>
                  <a:pt x="116" y="65"/>
                  <a:pt x="116" y="65"/>
                </a:cubicBezTo>
                <a:cubicBezTo>
                  <a:pt x="117" y="65"/>
                  <a:pt x="119" y="64"/>
                  <a:pt x="119" y="62"/>
                </a:cubicBezTo>
                <a:cubicBezTo>
                  <a:pt x="119" y="61"/>
                  <a:pt x="117" y="59"/>
                  <a:pt x="116" y="59"/>
                </a:cubicBezTo>
                <a:cubicBezTo>
                  <a:pt x="60" y="59"/>
                  <a:pt x="60" y="59"/>
                  <a:pt x="60" y="59"/>
                </a:cubicBezTo>
                <a:cubicBezTo>
                  <a:pt x="59" y="59"/>
                  <a:pt x="57" y="61"/>
                  <a:pt x="57" y="62"/>
                </a:cubicBezTo>
                <a:cubicBezTo>
                  <a:pt x="57" y="64"/>
                  <a:pt x="59" y="65"/>
                  <a:pt x="60" y="65"/>
                </a:cubicBezTo>
                <a:close/>
                <a:moveTo>
                  <a:pt x="60" y="81"/>
                </a:moveTo>
                <a:cubicBezTo>
                  <a:pt x="101" y="81"/>
                  <a:pt x="101" y="81"/>
                  <a:pt x="101" y="81"/>
                </a:cubicBezTo>
                <a:cubicBezTo>
                  <a:pt x="102" y="81"/>
                  <a:pt x="104" y="80"/>
                  <a:pt x="104" y="78"/>
                </a:cubicBezTo>
                <a:cubicBezTo>
                  <a:pt x="104" y="76"/>
                  <a:pt x="102" y="75"/>
                  <a:pt x="101" y="75"/>
                </a:cubicBezTo>
                <a:cubicBezTo>
                  <a:pt x="60" y="75"/>
                  <a:pt x="60" y="75"/>
                  <a:pt x="60" y="75"/>
                </a:cubicBezTo>
                <a:cubicBezTo>
                  <a:pt x="59" y="75"/>
                  <a:pt x="57" y="76"/>
                  <a:pt x="57" y="78"/>
                </a:cubicBezTo>
                <a:cubicBezTo>
                  <a:pt x="57" y="80"/>
                  <a:pt x="59" y="81"/>
                  <a:pt x="60" y="81"/>
                </a:cubicBezTo>
                <a:close/>
                <a:moveTo>
                  <a:pt x="60" y="95"/>
                </a:moveTo>
                <a:cubicBezTo>
                  <a:pt x="116" y="95"/>
                  <a:pt x="116" y="95"/>
                  <a:pt x="116" y="95"/>
                </a:cubicBezTo>
                <a:cubicBezTo>
                  <a:pt x="117" y="95"/>
                  <a:pt x="119" y="94"/>
                  <a:pt x="119" y="92"/>
                </a:cubicBezTo>
                <a:cubicBezTo>
                  <a:pt x="119" y="91"/>
                  <a:pt x="117" y="89"/>
                  <a:pt x="116" y="89"/>
                </a:cubicBezTo>
                <a:cubicBezTo>
                  <a:pt x="60" y="89"/>
                  <a:pt x="60" y="89"/>
                  <a:pt x="60" y="89"/>
                </a:cubicBezTo>
                <a:cubicBezTo>
                  <a:pt x="59" y="89"/>
                  <a:pt x="57" y="91"/>
                  <a:pt x="57" y="92"/>
                </a:cubicBezTo>
                <a:cubicBezTo>
                  <a:pt x="57" y="94"/>
                  <a:pt x="59" y="95"/>
                  <a:pt x="60" y="95"/>
                </a:cubicBezTo>
                <a:close/>
                <a:moveTo>
                  <a:pt x="66" y="106"/>
                </a:moveTo>
                <a:cubicBezTo>
                  <a:pt x="60" y="106"/>
                  <a:pt x="60" y="106"/>
                  <a:pt x="60" y="106"/>
                </a:cubicBezTo>
                <a:cubicBezTo>
                  <a:pt x="59" y="106"/>
                  <a:pt x="57" y="107"/>
                  <a:pt x="57" y="109"/>
                </a:cubicBezTo>
                <a:cubicBezTo>
                  <a:pt x="57" y="111"/>
                  <a:pt x="59" y="112"/>
                  <a:pt x="60" y="112"/>
                </a:cubicBezTo>
                <a:cubicBezTo>
                  <a:pt x="66" y="112"/>
                  <a:pt x="66" y="112"/>
                  <a:pt x="66" y="112"/>
                </a:cubicBezTo>
                <a:cubicBezTo>
                  <a:pt x="67" y="112"/>
                  <a:pt x="69" y="111"/>
                  <a:pt x="69" y="109"/>
                </a:cubicBezTo>
                <a:cubicBezTo>
                  <a:pt x="69" y="107"/>
                  <a:pt x="67" y="106"/>
                  <a:pt x="66" y="106"/>
                </a:cubicBezTo>
                <a:close/>
                <a:moveTo>
                  <a:pt x="66" y="121"/>
                </a:moveTo>
                <a:cubicBezTo>
                  <a:pt x="60" y="121"/>
                  <a:pt x="60" y="121"/>
                  <a:pt x="60" y="121"/>
                </a:cubicBezTo>
                <a:cubicBezTo>
                  <a:pt x="59" y="121"/>
                  <a:pt x="57" y="122"/>
                  <a:pt x="57" y="123"/>
                </a:cubicBezTo>
                <a:cubicBezTo>
                  <a:pt x="57" y="125"/>
                  <a:pt x="59" y="126"/>
                  <a:pt x="60" y="126"/>
                </a:cubicBezTo>
                <a:cubicBezTo>
                  <a:pt x="66" y="126"/>
                  <a:pt x="66" y="126"/>
                  <a:pt x="66" y="126"/>
                </a:cubicBezTo>
                <a:cubicBezTo>
                  <a:pt x="67" y="126"/>
                  <a:pt x="69" y="125"/>
                  <a:pt x="69" y="123"/>
                </a:cubicBezTo>
                <a:cubicBezTo>
                  <a:pt x="69" y="122"/>
                  <a:pt x="67" y="121"/>
                  <a:pt x="66" y="121"/>
                </a:cubicBezTo>
                <a:close/>
                <a:moveTo>
                  <a:pt x="116" y="106"/>
                </a:moveTo>
                <a:cubicBezTo>
                  <a:pt x="77" y="106"/>
                  <a:pt x="77" y="106"/>
                  <a:pt x="77" y="106"/>
                </a:cubicBezTo>
                <a:cubicBezTo>
                  <a:pt x="76" y="106"/>
                  <a:pt x="75" y="107"/>
                  <a:pt x="75" y="109"/>
                </a:cubicBezTo>
                <a:cubicBezTo>
                  <a:pt x="75" y="111"/>
                  <a:pt x="76" y="112"/>
                  <a:pt x="77" y="112"/>
                </a:cubicBezTo>
                <a:cubicBezTo>
                  <a:pt x="116" y="112"/>
                  <a:pt x="116" y="112"/>
                  <a:pt x="116" y="112"/>
                </a:cubicBezTo>
                <a:cubicBezTo>
                  <a:pt x="117" y="112"/>
                  <a:pt x="119" y="111"/>
                  <a:pt x="119" y="109"/>
                </a:cubicBezTo>
                <a:cubicBezTo>
                  <a:pt x="119" y="107"/>
                  <a:pt x="117" y="106"/>
                  <a:pt x="116" y="106"/>
                </a:cubicBezTo>
                <a:close/>
                <a:moveTo>
                  <a:pt x="104" y="123"/>
                </a:moveTo>
                <a:cubicBezTo>
                  <a:pt x="104" y="122"/>
                  <a:pt x="102" y="120"/>
                  <a:pt x="101" y="120"/>
                </a:cubicBezTo>
                <a:cubicBezTo>
                  <a:pt x="77" y="120"/>
                  <a:pt x="77" y="120"/>
                  <a:pt x="77" y="120"/>
                </a:cubicBezTo>
                <a:cubicBezTo>
                  <a:pt x="76" y="120"/>
                  <a:pt x="75" y="122"/>
                  <a:pt x="75" y="123"/>
                </a:cubicBezTo>
                <a:cubicBezTo>
                  <a:pt x="75" y="125"/>
                  <a:pt x="76" y="126"/>
                  <a:pt x="77" y="126"/>
                </a:cubicBezTo>
                <a:cubicBezTo>
                  <a:pt x="101" y="126"/>
                  <a:pt x="101" y="126"/>
                  <a:pt x="101" y="126"/>
                </a:cubicBezTo>
                <a:cubicBezTo>
                  <a:pt x="102" y="126"/>
                  <a:pt x="104" y="125"/>
                  <a:pt x="104" y="123"/>
                </a:cubicBezTo>
                <a:close/>
                <a:moveTo>
                  <a:pt x="98" y="159"/>
                </a:moveTo>
                <a:cubicBezTo>
                  <a:pt x="99" y="160"/>
                  <a:pt x="101" y="160"/>
                  <a:pt x="102" y="159"/>
                </a:cubicBezTo>
                <a:cubicBezTo>
                  <a:pt x="112" y="149"/>
                  <a:pt x="112" y="149"/>
                  <a:pt x="112" y="149"/>
                </a:cubicBezTo>
                <a:cubicBezTo>
                  <a:pt x="122" y="159"/>
                  <a:pt x="122" y="159"/>
                  <a:pt x="122" y="159"/>
                </a:cubicBezTo>
                <a:cubicBezTo>
                  <a:pt x="123" y="160"/>
                  <a:pt x="124" y="160"/>
                  <a:pt x="124" y="160"/>
                </a:cubicBezTo>
                <a:cubicBezTo>
                  <a:pt x="125" y="160"/>
                  <a:pt x="126" y="160"/>
                  <a:pt x="126" y="159"/>
                </a:cubicBezTo>
                <a:cubicBezTo>
                  <a:pt x="132" y="153"/>
                  <a:pt x="132" y="153"/>
                  <a:pt x="132" y="153"/>
                </a:cubicBezTo>
                <a:cubicBezTo>
                  <a:pt x="133" y="152"/>
                  <a:pt x="133" y="152"/>
                  <a:pt x="133" y="151"/>
                </a:cubicBezTo>
                <a:cubicBezTo>
                  <a:pt x="133" y="50"/>
                  <a:pt x="133" y="50"/>
                  <a:pt x="133" y="50"/>
                </a:cubicBezTo>
                <a:cubicBezTo>
                  <a:pt x="133" y="42"/>
                  <a:pt x="127" y="36"/>
                  <a:pt x="120" y="36"/>
                </a:cubicBezTo>
                <a:cubicBezTo>
                  <a:pt x="97" y="36"/>
                  <a:pt x="97" y="36"/>
                  <a:pt x="97" y="36"/>
                </a:cubicBezTo>
                <a:cubicBezTo>
                  <a:pt x="97" y="3"/>
                  <a:pt x="97" y="3"/>
                  <a:pt x="97" y="3"/>
                </a:cubicBezTo>
                <a:cubicBezTo>
                  <a:pt x="97" y="1"/>
                  <a:pt x="96" y="0"/>
                  <a:pt x="94" y="0"/>
                </a:cubicBezTo>
                <a:cubicBezTo>
                  <a:pt x="3" y="0"/>
                  <a:pt x="3" y="0"/>
                  <a:pt x="3" y="0"/>
                </a:cubicBezTo>
                <a:cubicBezTo>
                  <a:pt x="1" y="0"/>
                  <a:pt x="0" y="1"/>
                  <a:pt x="0" y="3"/>
                </a:cubicBezTo>
                <a:cubicBezTo>
                  <a:pt x="0" y="104"/>
                  <a:pt x="0" y="104"/>
                  <a:pt x="0" y="104"/>
                </a:cubicBezTo>
                <a:cubicBezTo>
                  <a:pt x="0" y="112"/>
                  <a:pt x="6" y="118"/>
                  <a:pt x="14" y="118"/>
                </a:cubicBezTo>
                <a:cubicBezTo>
                  <a:pt x="31" y="118"/>
                  <a:pt x="31" y="118"/>
                  <a:pt x="31" y="118"/>
                </a:cubicBezTo>
                <a:cubicBezTo>
                  <a:pt x="32" y="118"/>
                  <a:pt x="34" y="116"/>
                  <a:pt x="34" y="115"/>
                </a:cubicBezTo>
                <a:cubicBezTo>
                  <a:pt x="34" y="113"/>
                  <a:pt x="32" y="112"/>
                  <a:pt x="31" y="112"/>
                </a:cubicBezTo>
                <a:cubicBezTo>
                  <a:pt x="25" y="112"/>
                  <a:pt x="25" y="112"/>
                  <a:pt x="25" y="112"/>
                </a:cubicBezTo>
                <a:cubicBezTo>
                  <a:pt x="26" y="109"/>
                  <a:pt x="27" y="107"/>
                  <a:pt x="27" y="104"/>
                </a:cubicBezTo>
                <a:cubicBezTo>
                  <a:pt x="27" y="50"/>
                  <a:pt x="27" y="50"/>
                  <a:pt x="27" y="50"/>
                </a:cubicBezTo>
                <a:cubicBezTo>
                  <a:pt x="27" y="46"/>
                  <a:pt x="30" y="42"/>
                  <a:pt x="35" y="42"/>
                </a:cubicBezTo>
                <a:cubicBezTo>
                  <a:pt x="39" y="42"/>
                  <a:pt x="42" y="46"/>
                  <a:pt x="42" y="50"/>
                </a:cubicBezTo>
                <a:cubicBezTo>
                  <a:pt x="42" y="151"/>
                  <a:pt x="42" y="151"/>
                  <a:pt x="42" y="151"/>
                </a:cubicBezTo>
                <a:cubicBezTo>
                  <a:pt x="42" y="151"/>
                  <a:pt x="42" y="151"/>
                  <a:pt x="42" y="151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2" y="152"/>
                  <a:pt x="42" y="152"/>
                  <a:pt x="42" y="152"/>
                </a:cubicBezTo>
                <a:cubicBezTo>
                  <a:pt x="43" y="152"/>
                  <a:pt x="43" y="152"/>
                  <a:pt x="43" y="152"/>
                </a:cubicBezTo>
                <a:cubicBezTo>
                  <a:pt x="43" y="152"/>
                  <a:pt x="43" y="153"/>
                  <a:pt x="43" y="153"/>
                </a:cubicBezTo>
                <a:cubicBezTo>
                  <a:pt x="43" y="153"/>
                  <a:pt x="43" y="153"/>
                  <a:pt x="43" y="153"/>
                </a:cubicBezTo>
                <a:cubicBezTo>
                  <a:pt x="49" y="159"/>
                  <a:pt x="49" y="159"/>
                  <a:pt x="49" y="159"/>
                </a:cubicBezTo>
                <a:cubicBezTo>
                  <a:pt x="50" y="160"/>
                  <a:pt x="52" y="160"/>
                  <a:pt x="53" y="159"/>
                </a:cubicBezTo>
                <a:cubicBezTo>
                  <a:pt x="63" y="149"/>
                  <a:pt x="63" y="149"/>
                  <a:pt x="63" y="149"/>
                </a:cubicBezTo>
                <a:cubicBezTo>
                  <a:pt x="74" y="159"/>
                  <a:pt x="74" y="159"/>
                  <a:pt x="74" y="159"/>
                </a:cubicBezTo>
                <a:cubicBezTo>
                  <a:pt x="75" y="160"/>
                  <a:pt x="77" y="160"/>
                  <a:pt x="78" y="159"/>
                </a:cubicBezTo>
                <a:cubicBezTo>
                  <a:pt x="88" y="149"/>
                  <a:pt x="88" y="149"/>
                  <a:pt x="88" y="149"/>
                </a:cubicBezTo>
                <a:lnTo>
                  <a:pt x="98" y="159"/>
                </a:lnTo>
                <a:close/>
                <a:moveTo>
                  <a:pt x="21" y="50"/>
                </a:moveTo>
                <a:cubicBezTo>
                  <a:pt x="21" y="104"/>
                  <a:pt x="21" y="104"/>
                  <a:pt x="21" y="104"/>
                </a:cubicBezTo>
                <a:cubicBezTo>
                  <a:pt x="21" y="108"/>
                  <a:pt x="18" y="112"/>
                  <a:pt x="14" y="112"/>
                </a:cubicBezTo>
                <a:cubicBezTo>
                  <a:pt x="9" y="112"/>
                  <a:pt x="6" y="108"/>
                  <a:pt x="6" y="104"/>
                </a:cubicBezTo>
                <a:cubicBezTo>
                  <a:pt x="6" y="6"/>
                  <a:pt x="6" y="6"/>
                  <a:pt x="6" y="6"/>
                </a:cubicBezTo>
                <a:cubicBezTo>
                  <a:pt x="91" y="6"/>
                  <a:pt x="91" y="6"/>
                  <a:pt x="91" y="6"/>
                </a:cubicBezTo>
                <a:cubicBezTo>
                  <a:pt x="91" y="36"/>
                  <a:pt x="91" y="36"/>
                  <a:pt x="91" y="36"/>
                </a:cubicBezTo>
                <a:cubicBezTo>
                  <a:pt x="35" y="36"/>
                  <a:pt x="35" y="36"/>
                  <a:pt x="35" y="36"/>
                </a:cubicBezTo>
                <a:cubicBezTo>
                  <a:pt x="27" y="36"/>
                  <a:pt x="21" y="42"/>
                  <a:pt x="21" y="50"/>
                </a:cubicBezTo>
                <a:close/>
                <a:moveTo>
                  <a:pt x="76" y="153"/>
                </a:moveTo>
                <a:cubicBezTo>
                  <a:pt x="66" y="143"/>
                  <a:pt x="66" y="143"/>
                  <a:pt x="66" y="143"/>
                </a:cubicBezTo>
                <a:cubicBezTo>
                  <a:pt x="65" y="142"/>
                  <a:pt x="64" y="142"/>
                  <a:pt x="63" y="142"/>
                </a:cubicBezTo>
                <a:cubicBezTo>
                  <a:pt x="63" y="142"/>
                  <a:pt x="62" y="142"/>
                  <a:pt x="61" y="143"/>
                </a:cubicBezTo>
                <a:cubicBezTo>
                  <a:pt x="51" y="153"/>
                  <a:pt x="51" y="153"/>
                  <a:pt x="51" y="153"/>
                </a:cubicBezTo>
                <a:cubicBezTo>
                  <a:pt x="48" y="150"/>
                  <a:pt x="48" y="150"/>
                  <a:pt x="48" y="150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9"/>
                  <a:pt x="48" y="49"/>
                  <a:pt x="48" y="49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48"/>
                  <a:pt x="48" y="48"/>
                  <a:pt x="48" y="47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47"/>
                  <a:pt x="48" y="46"/>
                  <a:pt x="48" y="46"/>
                </a:cubicBezTo>
                <a:cubicBezTo>
                  <a:pt x="48" y="46"/>
                  <a:pt x="48" y="46"/>
                  <a:pt x="48" y="46"/>
                </a:cubicBezTo>
                <a:cubicBezTo>
                  <a:pt x="47" y="45"/>
                  <a:pt x="47" y="45"/>
                  <a:pt x="47" y="45"/>
                </a:cubicBezTo>
                <a:cubicBezTo>
                  <a:pt x="47" y="45"/>
                  <a:pt x="47" y="45"/>
                  <a:pt x="47" y="44"/>
                </a:cubicBezTo>
                <a:cubicBezTo>
                  <a:pt x="47" y="44"/>
                  <a:pt x="47" y="44"/>
                  <a:pt x="47" y="44"/>
                </a:cubicBezTo>
                <a:cubicBezTo>
                  <a:pt x="47" y="43"/>
                  <a:pt x="47" y="43"/>
                  <a:pt x="46" y="43"/>
                </a:cubicBezTo>
                <a:cubicBezTo>
                  <a:pt x="46" y="43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120" y="42"/>
                  <a:pt x="120" y="42"/>
                  <a:pt x="120" y="42"/>
                </a:cubicBezTo>
                <a:cubicBezTo>
                  <a:pt x="124" y="42"/>
                  <a:pt x="127" y="46"/>
                  <a:pt x="127" y="50"/>
                </a:cubicBezTo>
                <a:cubicBezTo>
                  <a:pt x="127" y="150"/>
                  <a:pt x="127" y="150"/>
                  <a:pt x="127" y="150"/>
                </a:cubicBezTo>
                <a:cubicBezTo>
                  <a:pt x="124" y="153"/>
                  <a:pt x="124" y="153"/>
                  <a:pt x="124" y="153"/>
                </a:cubicBezTo>
                <a:cubicBezTo>
                  <a:pt x="114" y="143"/>
                  <a:pt x="114" y="143"/>
                  <a:pt x="114" y="143"/>
                </a:cubicBezTo>
                <a:cubicBezTo>
                  <a:pt x="113" y="142"/>
                  <a:pt x="111" y="142"/>
                  <a:pt x="110" y="143"/>
                </a:cubicBezTo>
                <a:cubicBezTo>
                  <a:pt x="100" y="153"/>
                  <a:pt x="100" y="153"/>
                  <a:pt x="100" y="153"/>
                </a:cubicBezTo>
                <a:cubicBezTo>
                  <a:pt x="90" y="143"/>
                  <a:pt x="90" y="143"/>
                  <a:pt x="90" y="143"/>
                </a:cubicBezTo>
                <a:cubicBezTo>
                  <a:pt x="89" y="142"/>
                  <a:pt x="87" y="142"/>
                  <a:pt x="86" y="143"/>
                </a:cubicBezTo>
                <a:lnTo>
                  <a:pt x="76" y="15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Прямоугольник 27">
            <a:extLst>
              <a:ext uri="{FF2B5EF4-FFF2-40B4-BE49-F238E27FC236}">
                <a16:creationId xmlns="" xmlns:a16="http://schemas.microsoft.com/office/drawing/2014/main" id="{1D430BEC-9993-4A61-BC11-DCA9EECED556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28103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2" grpId="0" animBg="1"/>
      <p:bldP spid="26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27" name="Соединительная линия уступом 5126"/>
          <p:cNvCxnSpPr/>
          <p:nvPr/>
        </p:nvCxnSpPr>
        <p:spPr>
          <a:xfrm>
            <a:off x="6038661" y="4137745"/>
            <a:ext cx="1880973" cy="905346"/>
          </a:xfrm>
          <a:prstGeom prst="bentConnector3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Горизонтальный свиток 42"/>
          <p:cNvSpPr/>
          <p:nvPr/>
        </p:nvSpPr>
        <p:spPr>
          <a:xfrm>
            <a:off x="7919634" y="4063470"/>
            <a:ext cx="3351930" cy="178353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Горизонтальный свиток 41"/>
          <p:cNvSpPr/>
          <p:nvPr/>
        </p:nvSpPr>
        <p:spPr>
          <a:xfrm>
            <a:off x="506994" y="2950189"/>
            <a:ext cx="2983752" cy="178353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23" name="Горизонтальный свиток 5122"/>
          <p:cNvSpPr/>
          <p:nvPr/>
        </p:nvSpPr>
        <p:spPr>
          <a:xfrm>
            <a:off x="8273952" y="1384460"/>
            <a:ext cx="3313593" cy="1783532"/>
          </a:xfrm>
          <a:prstGeom prst="horizont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4344907" y="2004964"/>
            <a:ext cx="2453489" cy="2101516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  <a:ln w="76200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62003" y="304039"/>
            <a:ext cx="7772400" cy="51587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Целевые группы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22915" y="4545462"/>
            <a:ext cx="2522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Дети преподавателей и сотрудников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95312" y="1660988"/>
            <a:ext cx="3162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Преподаватели </a:t>
            </a:r>
          </a:p>
          <a:p>
            <a:r>
              <a:rPr lang="ru-RU" dirty="0"/>
              <a:t>и сотрудники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5193" y="3590910"/>
            <a:ext cx="1484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Ветераны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51137" y="2706347"/>
            <a:ext cx="19684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Социальная защита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cxnSp>
        <p:nvCxnSpPr>
          <p:cNvPr id="26" name="Соединительная линия уступом 25"/>
          <p:cNvCxnSpPr/>
          <p:nvPr/>
        </p:nvCxnSpPr>
        <p:spPr>
          <a:xfrm flipV="1">
            <a:off x="3490746" y="3719306"/>
            <a:ext cx="1238860" cy="384654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Соединительная линия уступом 27"/>
          <p:cNvCxnSpPr/>
          <p:nvPr/>
        </p:nvCxnSpPr>
        <p:spPr>
          <a:xfrm flipV="1">
            <a:off x="6679421" y="2219313"/>
            <a:ext cx="1613179" cy="43335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0" name="6-конечная звезда 5119"/>
          <p:cNvSpPr/>
          <p:nvPr/>
        </p:nvSpPr>
        <p:spPr>
          <a:xfrm>
            <a:off x="6220618" y="2385321"/>
            <a:ext cx="534154" cy="53468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6-конечная звезда 33"/>
          <p:cNvSpPr/>
          <p:nvPr/>
        </p:nvSpPr>
        <p:spPr>
          <a:xfrm>
            <a:off x="4462529" y="3473311"/>
            <a:ext cx="534154" cy="53468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6-конечная звезда 34"/>
          <p:cNvSpPr/>
          <p:nvPr/>
        </p:nvSpPr>
        <p:spPr>
          <a:xfrm>
            <a:off x="5850844" y="3836616"/>
            <a:ext cx="534154" cy="534688"/>
          </a:xfrm>
          <a:prstGeom prst="star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577F23A3-FE2B-45BE-98E0-8C89BD8018C1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399324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147707" y="0"/>
            <a:ext cx="1093312" cy="869470"/>
            <a:chOff x="2303677" y="2206642"/>
            <a:chExt cx="1093312" cy="869470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321A245-75F7-4F20-A62C-C7061F59E9FB}"/>
                </a:ext>
              </a:extLst>
            </p:cNvPr>
            <p:cNvSpPr txBox="1"/>
            <p:nvPr/>
          </p:nvSpPr>
          <p:spPr>
            <a:xfrm>
              <a:off x="2303677" y="2676002"/>
              <a:ext cx="109331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cap="all" dirty="0">
                  <a:solidFill>
                    <a:srgbClr val="002060"/>
                  </a:solidFill>
                  <a:latin typeface="Arial Black" panose="020B0A0402010202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КСП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BDCA99B5-E737-4022-87A8-C2B5B6E924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20358" r="20358" b="38825"/>
            <a:stretch/>
          </p:blipFill>
          <p:spPr>
            <a:xfrm>
              <a:off x="2407194" y="2206642"/>
              <a:ext cx="526598" cy="538609"/>
            </a:xfrm>
            <a:prstGeom prst="rect">
              <a:avLst/>
            </a:prstGeom>
          </p:spPr>
        </p:pic>
      </p:grp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7574367"/>
              </p:ext>
            </p:extLst>
          </p:nvPr>
        </p:nvGraphicFramePr>
        <p:xfrm>
          <a:off x="1669774" y="737542"/>
          <a:ext cx="7784095" cy="5641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2245">
                  <a:extLst>
                    <a:ext uri="{9D8B030D-6E8A-4147-A177-3AD203B41FA5}">
                      <a16:colId xmlns="" xmlns:a16="http://schemas.microsoft.com/office/drawing/2014/main" val="868379344"/>
                    </a:ext>
                  </a:extLst>
                </a:gridCol>
                <a:gridCol w="2119562">
                  <a:extLst>
                    <a:ext uri="{9D8B030D-6E8A-4147-A177-3AD203B41FA5}">
                      <a16:colId xmlns="" xmlns:a16="http://schemas.microsoft.com/office/drawing/2014/main" val="23159552"/>
                    </a:ext>
                  </a:extLst>
                </a:gridCol>
                <a:gridCol w="1677015">
                  <a:extLst>
                    <a:ext uri="{9D8B030D-6E8A-4147-A177-3AD203B41FA5}">
                      <a16:colId xmlns="" xmlns:a16="http://schemas.microsoft.com/office/drawing/2014/main" val="4095766650"/>
                    </a:ext>
                  </a:extLst>
                </a:gridCol>
                <a:gridCol w="2655273">
                  <a:extLst>
                    <a:ext uri="{9D8B030D-6E8A-4147-A177-3AD203B41FA5}">
                      <a16:colId xmlns="" xmlns:a16="http://schemas.microsoft.com/office/drawing/2014/main" val="1127572412"/>
                    </a:ext>
                  </a:extLst>
                </a:gridCol>
              </a:tblGrid>
              <a:tr h="9888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расходов (например матпомощь, путевки, бассейн и др.)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профсоюзной организации (руб.)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образовательной организации (руб.)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4253837276"/>
                  </a:ext>
                </a:extLst>
              </a:tr>
              <a:tr h="320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496000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8 153 464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215646288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путевки, абонементы в бассейн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410000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Путевки 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448 142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308373464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культурно-массовые мероприятия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1024000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 1 016 400</a:t>
                      </a:r>
                    </a:p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Новогодние подарки 1 499 996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1384643282"/>
                  </a:ext>
                </a:extLst>
              </a:tr>
              <a:tr h="320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890000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10 477 271,9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298478599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путевки, абонементы в бассейн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36100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Путевки 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603 594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3729331356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культурно-массовые мероприятия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946450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 1 336 500</a:t>
                      </a:r>
                    </a:p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Новогодние подарки 1 800 000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193689780"/>
                  </a:ext>
                </a:extLst>
              </a:tr>
              <a:tr h="821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 01.07.2025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материальная помощь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603000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7 500 000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42124373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путевки, абонементы в бассейн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334771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Путевки с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</a:t>
                      </a:r>
                    </a:p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100 000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232673774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культурно-массовые мероприятия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464130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Ветераны </a:t>
                      </a:r>
                    </a:p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Новогодние подарки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646768037"/>
                  </a:ext>
                </a:extLst>
              </a:tr>
              <a:tr h="1714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5 204 451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tc>
                  <a:txBody>
                    <a:bodyPr/>
                    <a:lstStyle/>
                    <a:p>
                      <a:pPr indent="254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alt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32 935 367</a:t>
                      </a:r>
                      <a:endParaRPr lang="ru-RU" sz="14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749" marR="36749" marT="0" marB="0" anchor="ctr"/>
                </a:tc>
                <a:extLst>
                  <a:ext uri="{0D108BD9-81ED-4DB2-BD59-A6C34878D82A}">
                    <a16:rowId xmlns="" xmlns:a16="http://schemas.microsoft.com/office/drawing/2014/main" val="1908741276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1B44930-C76F-4DBE-8FF6-81FEDA8B0F9A}"/>
              </a:ext>
            </a:extLst>
          </p:cNvPr>
          <p:cNvSpPr txBox="1"/>
          <p:nvPr/>
        </p:nvSpPr>
        <p:spPr>
          <a:xfrm>
            <a:off x="1056034" y="124983"/>
            <a:ext cx="4420428" cy="452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Источники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финансирования</a:t>
            </a:r>
            <a:endParaRPr lang="en-US" sz="2000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2C0BC80-A758-493A-B730-E33505578262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41134697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403" y="1294444"/>
            <a:ext cx="2422793" cy="1543180"/>
          </a:xfrm>
          <a:prstGeom prst="rect">
            <a:avLst/>
          </a:prstGeom>
        </p:spPr>
      </p:pic>
      <p:sp>
        <p:nvSpPr>
          <p:cNvPr id="27650" name="Номер слайда 4"/>
          <p:cNvSpPr txBox="1">
            <a:spLocks noGrp="1"/>
          </p:cNvSpPr>
          <p:nvPr/>
        </p:nvSpPr>
        <p:spPr bwMode="auto">
          <a:xfrm>
            <a:off x="830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119E7777-A813-4048-86C8-D16812D08BF8}" type="slidenum">
              <a:rPr lang="ru-RU" altLang="ru-RU" sz="1000"/>
              <a:pPr algn="r"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000"/>
          </a:p>
        </p:txBody>
      </p:sp>
      <p:sp>
        <p:nvSpPr>
          <p:cNvPr id="124932" name="Freeform 4"/>
          <p:cNvSpPr>
            <a:spLocks/>
          </p:cNvSpPr>
          <p:nvPr/>
        </p:nvSpPr>
        <p:spPr bwMode="gray">
          <a:xfrm rot="21098503">
            <a:off x="7141189" y="1462922"/>
            <a:ext cx="1727200" cy="1385888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00B0F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27654" name="Rectangle 2"/>
          <p:cNvSpPr>
            <a:spLocks noChangeArrowheads="1"/>
          </p:cNvSpPr>
          <p:nvPr/>
        </p:nvSpPr>
        <p:spPr bwMode="auto">
          <a:xfrm>
            <a:off x="1199073" y="207690"/>
            <a:ext cx="8569325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3F7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обеспечение Программы</a:t>
            </a:r>
            <a:endParaRPr lang="en-US" altLang="ru-RU" b="1" dirty="0">
              <a:solidFill>
                <a:srgbClr val="003F7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4953" name="Freeform 25"/>
          <p:cNvSpPr>
            <a:spLocks/>
          </p:cNvSpPr>
          <p:nvPr/>
        </p:nvSpPr>
        <p:spPr bwMode="gray">
          <a:xfrm rot="10800000">
            <a:off x="3503612" y="3567164"/>
            <a:ext cx="1727200" cy="1385888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00B0F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27661" name="Text Box 15"/>
          <p:cNvSpPr txBox="1">
            <a:spLocks noChangeArrowheads="1"/>
          </p:cNvSpPr>
          <p:nvPr/>
        </p:nvSpPr>
        <p:spPr bwMode="gray">
          <a:xfrm>
            <a:off x="1846262" y="2569466"/>
            <a:ext cx="2520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Вклад профкома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5204451 руб.</a:t>
            </a:r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gray">
          <a:xfrm>
            <a:off x="9006948" y="2969576"/>
            <a:ext cx="27483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Вклад </a:t>
            </a:r>
            <a:r>
              <a:rPr lang="ru-RU" altLang="ru-RU" sz="1600" dirty="0" err="1">
                <a:latin typeface="Times New Roman" panose="02020603050405020304" pitchFamily="18" charset="0"/>
              </a:rPr>
              <a:t>УУНиТ</a:t>
            </a:r>
            <a:r>
              <a:rPr lang="ru-RU" altLang="ru-RU" sz="1600" dirty="0">
                <a:latin typeface="Times New Roman" panose="02020603050405020304" pitchFamily="18" charset="0"/>
              </a:rPr>
              <a:t> 32935367 руб.</a:t>
            </a:r>
          </a:p>
        </p:txBody>
      </p:sp>
      <p:sp>
        <p:nvSpPr>
          <p:cNvPr id="27663" name="Text Box 14"/>
          <p:cNvSpPr txBox="1">
            <a:spLocks noChangeArrowheads="1"/>
          </p:cNvSpPr>
          <p:nvPr/>
        </p:nvSpPr>
        <p:spPr bwMode="gray">
          <a:xfrm>
            <a:off x="7408864" y="5354633"/>
            <a:ext cx="18064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Вклад партнеров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Times New Roman" panose="02020603050405020304" pitchFamily="18" charset="0"/>
              </a:rPr>
              <a:t>скидки от 10-50%</a:t>
            </a:r>
          </a:p>
        </p:txBody>
      </p:sp>
      <p:sp>
        <p:nvSpPr>
          <p:cNvPr id="27664" name="Text Box 14"/>
          <p:cNvSpPr txBox="1">
            <a:spLocks noChangeArrowheads="1"/>
          </p:cNvSpPr>
          <p:nvPr/>
        </p:nvSpPr>
        <p:spPr bwMode="gray">
          <a:xfrm>
            <a:off x="3196248" y="5034617"/>
            <a:ext cx="3857625" cy="815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latin typeface="Times New Roman" panose="02020603050405020304" pitchFamily="18" charset="0"/>
              </a:rPr>
              <a:t>Софинансирование</a:t>
            </a:r>
            <a:r>
              <a:rPr lang="ru-RU" altLang="ru-RU" sz="1800" dirty="0">
                <a:latin typeface="Times New Roman" panose="02020603050405020304" pitchFamily="18" charset="0"/>
              </a:rPr>
              <a:t> участника программы (</a:t>
            </a:r>
            <a:r>
              <a:rPr lang="ru-RU" alt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бсидии и государственные гранты, направленные на поддержку работников сферы образования)</a:t>
            </a:r>
            <a:endParaRPr lang="en-US" alt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065" y="2421250"/>
            <a:ext cx="1318296" cy="131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Рисунок 41">
            <a:extLst>
              <a:ext uri="{FF2B5EF4-FFF2-40B4-BE49-F238E27FC236}">
                <a16:creationId xmlns="" xmlns:a16="http://schemas.microsoft.com/office/drawing/2014/main" id="{BDCA99B5-E737-4022-87A8-C2B5B6E924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0358" r="20358" b="38825"/>
          <a:stretch/>
        </p:blipFill>
        <p:spPr>
          <a:xfrm>
            <a:off x="209278" y="92616"/>
            <a:ext cx="526598" cy="53860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E321A245-75F7-4F20-A62C-C7061F59E9FB}"/>
              </a:ext>
            </a:extLst>
          </p:cNvPr>
          <p:cNvSpPr txBox="1"/>
          <p:nvPr/>
        </p:nvSpPr>
        <p:spPr>
          <a:xfrm>
            <a:off x="105761" y="561976"/>
            <a:ext cx="1093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cap="all" dirty="0">
                <a:solidFill>
                  <a:srgbClr val="002060"/>
                </a:solidFill>
                <a:latin typeface="Arial Black" panose="020B0A040201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КСП</a:t>
            </a:r>
          </a:p>
        </p:txBody>
      </p:sp>
      <p:pic>
        <p:nvPicPr>
          <p:cNvPr id="2058" name="Picture 10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3335000"/>
            <a:ext cx="9784800" cy="97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472577" y="1618671"/>
            <a:ext cx="2168703" cy="711407"/>
            <a:chOff x="844369" y="1443858"/>
            <a:chExt cx="2168703" cy="711407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1665" y="1443858"/>
              <a:ext cx="711407" cy="71140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844369" y="1476395"/>
              <a:ext cx="15479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200" dirty="0"/>
                <a:t>ППО работников </a:t>
              </a:r>
              <a:r>
                <a:rPr lang="ru-RU" sz="1200" dirty="0" err="1"/>
                <a:t>УУНиТ</a:t>
              </a:r>
              <a:endParaRPr lang="ru-RU" sz="1200" dirty="0"/>
            </a:p>
            <a:p>
              <a:r>
                <a:rPr lang="ru-RU" sz="1200" dirty="0"/>
                <a:t> </a:t>
              </a:r>
            </a:p>
          </p:txBody>
        </p:sp>
      </p:grpSp>
      <p:pic>
        <p:nvPicPr>
          <p:cNvPr id="2064" name="Picture 16" descr="Picture backgroun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862" y="4526077"/>
            <a:ext cx="1449386" cy="144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Freeform 25"/>
          <p:cNvSpPr>
            <a:spLocks/>
          </p:cNvSpPr>
          <p:nvPr/>
        </p:nvSpPr>
        <p:spPr bwMode="gray">
          <a:xfrm rot="13678203">
            <a:off x="3577262" y="1373090"/>
            <a:ext cx="1727200" cy="1385888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00B0F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sp>
        <p:nvSpPr>
          <p:cNvPr id="72" name="Freeform 4"/>
          <p:cNvSpPr>
            <a:spLocks/>
          </p:cNvSpPr>
          <p:nvPr/>
        </p:nvSpPr>
        <p:spPr bwMode="gray">
          <a:xfrm rot="4235767">
            <a:off x="6937190" y="3756687"/>
            <a:ext cx="1727200" cy="1385888"/>
          </a:xfrm>
          <a:custGeom>
            <a:avLst/>
            <a:gdLst/>
            <a:ahLst/>
            <a:cxnLst>
              <a:cxn ang="0">
                <a:pos x="0" y="756"/>
              </a:cxn>
              <a:cxn ang="0">
                <a:pos x="191" y="591"/>
              </a:cxn>
              <a:cxn ang="0">
                <a:pos x="190" y="672"/>
              </a:cxn>
              <a:cxn ang="0">
                <a:pos x="194" y="672"/>
              </a:cxn>
              <a:cxn ang="0">
                <a:pos x="205" y="672"/>
              </a:cxn>
              <a:cxn ang="0">
                <a:pos x="225" y="671"/>
              </a:cxn>
              <a:cxn ang="0">
                <a:pos x="250" y="667"/>
              </a:cxn>
              <a:cxn ang="0">
                <a:pos x="281" y="662"/>
              </a:cxn>
              <a:cxn ang="0">
                <a:pos x="316" y="653"/>
              </a:cxn>
              <a:cxn ang="0">
                <a:pos x="356" y="641"/>
              </a:cxn>
              <a:cxn ang="0">
                <a:pos x="399" y="626"/>
              </a:cxn>
              <a:cxn ang="0">
                <a:pos x="444" y="605"/>
              </a:cxn>
              <a:cxn ang="0">
                <a:pos x="492" y="578"/>
              </a:cxn>
              <a:cxn ang="0">
                <a:pos x="540" y="547"/>
              </a:cxn>
              <a:cxn ang="0">
                <a:pos x="587" y="508"/>
              </a:cxn>
              <a:cxn ang="0">
                <a:pos x="635" y="463"/>
              </a:cxn>
              <a:cxn ang="0">
                <a:pos x="689" y="405"/>
              </a:cxn>
              <a:cxn ang="0">
                <a:pos x="737" y="350"/>
              </a:cxn>
              <a:cxn ang="0">
                <a:pos x="780" y="298"/>
              </a:cxn>
              <a:cxn ang="0">
                <a:pos x="816" y="249"/>
              </a:cxn>
              <a:cxn ang="0">
                <a:pos x="847" y="204"/>
              </a:cxn>
              <a:cxn ang="0">
                <a:pos x="873" y="164"/>
              </a:cxn>
              <a:cxn ang="0">
                <a:pos x="895" y="126"/>
              </a:cxn>
              <a:cxn ang="0">
                <a:pos x="913" y="94"/>
              </a:cxn>
              <a:cxn ang="0">
                <a:pos x="926" y="66"/>
              </a:cxn>
              <a:cxn ang="0">
                <a:pos x="936" y="42"/>
              </a:cxn>
              <a:cxn ang="0">
                <a:pos x="944" y="24"/>
              </a:cxn>
              <a:cxn ang="0">
                <a:pos x="949" y="12"/>
              </a:cxn>
              <a:cxn ang="0">
                <a:pos x="952" y="2"/>
              </a:cxn>
              <a:cxn ang="0">
                <a:pos x="952" y="0"/>
              </a:cxn>
              <a:cxn ang="0">
                <a:pos x="952" y="4"/>
              </a:cxn>
              <a:cxn ang="0">
                <a:pos x="950" y="17"/>
              </a:cxn>
              <a:cxn ang="0">
                <a:pos x="948" y="36"/>
              </a:cxn>
              <a:cxn ang="0">
                <a:pos x="942" y="62"/>
              </a:cxn>
              <a:cxn ang="0">
                <a:pos x="936" y="93"/>
              </a:cxn>
              <a:cxn ang="0">
                <a:pos x="927" y="130"/>
              </a:cxn>
              <a:cxn ang="0">
                <a:pos x="914" y="172"/>
              </a:cxn>
              <a:cxn ang="0">
                <a:pos x="899" y="217"/>
              </a:cxn>
              <a:cxn ang="0">
                <a:pos x="881" y="264"/>
              </a:cxn>
              <a:cxn ang="0">
                <a:pos x="857" y="315"/>
              </a:cxn>
              <a:cxn ang="0">
                <a:pos x="830" y="368"/>
              </a:cxn>
              <a:cxn ang="0">
                <a:pos x="798" y="421"/>
              </a:cxn>
              <a:cxn ang="0">
                <a:pos x="762" y="475"/>
              </a:cxn>
              <a:cxn ang="0">
                <a:pos x="719" y="529"/>
              </a:cxn>
              <a:cxn ang="0">
                <a:pos x="671" y="582"/>
              </a:cxn>
              <a:cxn ang="0">
                <a:pos x="613" y="637"/>
              </a:cxn>
              <a:cxn ang="0">
                <a:pos x="555" y="685"/>
              </a:cxn>
              <a:cxn ang="0">
                <a:pos x="500" y="726"/>
              </a:cxn>
              <a:cxn ang="0">
                <a:pos x="447" y="761"/>
              </a:cxn>
              <a:cxn ang="0">
                <a:pos x="396" y="790"/>
              </a:cxn>
              <a:cxn ang="0">
                <a:pos x="350" y="813"/>
              </a:cxn>
              <a:cxn ang="0">
                <a:pos x="307" y="831"/>
              </a:cxn>
              <a:cxn ang="0">
                <a:pos x="270" y="845"/>
              </a:cxn>
              <a:cxn ang="0">
                <a:pos x="238" y="855"/>
              </a:cxn>
              <a:cxn ang="0">
                <a:pos x="212" y="862"/>
              </a:cxn>
              <a:cxn ang="0">
                <a:pos x="192" y="866"/>
              </a:cxn>
              <a:cxn ang="0">
                <a:pos x="181" y="868"/>
              </a:cxn>
              <a:cxn ang="0">
                <a:pos x="176" y="868"/>
              </a:cxn>
              <a:cxn ang="0">
                <a:pos x="167" y="947"/>
              </a:cxn>
              <a:cxn ang="0">
                <a:pos x="0" y="756"/>
              </a:cxn>
            </a:cxnLst>
            <a:rect l="0" t="0" r="r" b="b"/>
            <a:pathLst>
              <a:path w="952" h="947">
                <a:moveTo>
                  <a:pt x="0" y="756"/>
                </a:moveTo>
                <a:lnTo>
                  <a:pt x="191" y="591"/>
                </a:lnTo>
                <a:lnTo>
                  <a:pt x="190" y="672"/>
                </a:lnTo>
                <a:lnTo>
                  <a:pt x="194" y="672"/>
                </a:lnTo>
                <a:lnTo>
                  <a:pt x="205" y="672"/>
                </a:lnTo>
                <a:lnTo>
                  <a:pt x="225" y="671"/>
                </a:lnTo>
                <a:lnTo>
                  <a:pt x="250" y="667"/>
                </a:lnTo>
                <a:lnTo>
                  <a:pt x="281" y="662"/>
                </a:lnTo>
                <a:lnTo>
                  <a:pt x="316" y="653"/>
                </a:lnTo>
                <a:lnTo>
                  <a:pt x="356" y="641"/>
                </a:lnTo>
                <a:lnTo>
                  <a:pt x="399" y="626"/>
                </a:lnTo>
                <a:lnTo>
                  <a:pt x="444" y="605"/>
                </a:lnTo>
                <a:lnTo>
                  <a:pt x="492" y="578"/>
                </a:lnTo>
                <a:lnTo>
                  <a:pt x="540" y="547"/>
                </a:lnTo>
                <a:lnTo>
                  <a:pt x="587" y="508"/>
                </a:lnTo>
                <a:lnTo>
                  <a:pt x="635" y="463"/>
                </a:lnTo>
                <a:lnTo>
                  <a:pt x="689" y="405"/>
                </a:lnTo>
                <a:lnTo>
                  <a:pt x="737" y="350"/>
                </a:lnTo>
                <a:lnTo>
                  <a:pt x="780" y="298"/>
                </a:lnTo>
                <a:lnTo>
                  <a:pt x="816" y="249"/>
                </a:lnTo>
                <a:lnTo>
                  <a:pt x="847" y="204"/>
                </a:lnTo>
                <a:lnTo>
                  <a:pt x="873" y="164"/>
                </a:lnTo>
                <a:lnTo>
                  <a:pt x="895" y="126"/>
                </a:lnTo>
                <a:lnTo>
                  <a:pt x="913" y="94"/>
                </a:lnTo>
                <a:lnTo>
                  <a:pt x="926" y="66"/>
                </a:lnTo>
                <a:lnTo>
                  <a:pt x="936" y="42"/>
                </a:lnTo>
                <a:lnTo>
                  <a:pt x="944" y="24"/>
                </a:lnTo>
                <a:lnTo>
                  <a:pt x="949" y="12"/>
                </a:lnTo>
                <a:lnTo>
                  <a:pt x="952" y="2"/>
                </a:lnTo>
                <a:lnTo>
                  <a:pt x="952" y="0"/>
                </a:lnTo>
                <a:lnTo>
                  <a:pt x="952" y="4"/>
                </a:lnTo>
                <a:lnTo>
                  <a:pt x="950" y="17"/>
                </a:lnTo>
                <a:lnTo>
                  <a:pt x="948" y="36"/>
                </a:lnTo>
                <a:lnTo>
                  <a:pt x="942" y="62"/>
                </a:lnTo>
                <a:lnTo>
                  <a:pt x="936" y="93"/>
                </a:lnTo>
                <a:lnTo>
                  <a:pt x="927" y="130"/>
                </a:lnTo>
                <a:lnTo>
                  <a:pt x="914" y="172"/>
                </a:lnTo>
                <a:lnTo>
                  <a:pt x="899" y="217"/>
                </a:lnTo>
                <a:lnTo>
                  <a:pt x="881" y="264"/>
                </a:lnTo>
                <a:lnTo>
                  <a:pt x="857" y="315"/>
                </a:lnTo>
                <a:lnTo>
                  <a:pt x="830" y="368"/>
                </a:lnTo>
                <a:lnTo>
                  <a:pt x="798" y="421"/>
                </a:lnTo>
                <a:lnTo>
                  <a:pt x="762" y="475"/>
                </a:lnTo>
                <a:lnTo>
                  <a:pt x="719" y="529"/>
                </a:lnTo>
                <a:lnTo>
                  <a:pt x="671" y="582"/>
                </a:lnTo>
                <a:lnTo>
                  <a:pt x="613" y="637"/>
                </a:lnTo>
                <a:lnTo>
                  <a:pt x="555" y="685"/>
                </a:lnTo>
                <a:lnTo>
                  <a:pt x="500" y="726"/>
                </a:lnTo>
                <a:lnTo>
                  <a:pt x="447" y="761"/>
                </a:lnTo>
                <a:lnTo>
                  <a:pt x="396" y="790"/>
                </a:lnTo>
                <a:lnTo>
                  <a:pt x="350" y="813"/>
                </a:lnTo>
                <a:lnTo>
                  <a:pt x="307" y="831"/>
                </a:lnTo>
                <a:lnTo>
                  <a:pt x="270" y="845"/>
                </a:lnTo>
                <a:lnTo>
                  <a:pt x="238" y="855"/>
                </a:lnTo>
                <a:lnTo>
                  <a:pt x="212" y="862"/>
                </a:lnTo>
                <a:lnTo>
                  <a:pt x="192" y="866"/>
                </a:lnTo>
                <a:lnTo>
                  <a:pt x="181" y="868"/>
                </a:lnTo>
                <a:lnTo>
                  <a:pt x="176" y="868"/>
                </a:lnTo>
                <a:lnTo>
                  <a:pt x="167" y="947"/>
                </a:lnTo>
                <a:lnTo>
                  <a:pt x="0" y="756"/>
                </a:lnTo>
                <a:close/>
              </a:path>
            </a:pathLst>
          </a:custGeom>
          <a:solidFill>
            <a:srgbClr val="00B0F0"/>
          </a:soli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>
              <a:latin typeface="Times New Roman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8920857" y="3916865"/>
            <a:ext cx="2819681" cy="1480285"/>
            <a:chOff x="8964485" y="3973186"/>
            <a:chExt cx="2819681" cy="1480285"/>
          </a:xfrm>
        </p:grpSpPr>
        <p:pic>
          <p:nvPicPr>
            <p:cNvPr id="77" name="Рисунок 7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664"/>
            <a:stretch/>
          </p:blipFill>
          <p:spPr>
            <a:xfrm rot="20493043">
              <a:off x="8964485" y="4134433"/>
              <a:ext cx="1392554" cy="879565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6" t="27156" r="8682" b="32232"/>
            <a:stretch/>
          </p:blipFill>
          <p:spPr>
            <a:xfrm rot="20546738">
              <a:off x="10059233" y="3973186"/>
              <a:ext cx="1108511" cy="711848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9" r="8844" b="3363"/>
            <a:stretch/>
          </p:blipFill>
          <p:spPr>
            <a:xfrm rot="4418814">
              <a:off x="10721029" y="4390335"/>
              <a:ext cx="894923" cy="1231350"/>
            </a:xfrm>
            <a:prstGeom prst="rect">
              <a:avLst/>
            </a:prstGeom>
          </p:spPr>
        </p:pic>
        <p:pic>
          <p:nvPicPr>
            <p:cNvPr id="75" name="Picture 12" descr="https://uust.ru/unit/media/uploads/subdivuploads/Profkom%20rabotnikov/2023-8/bass.jp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39916">
              <a:off x="9756501" y="4449402"/>
              <a:ext cx="1037304" cy="7026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 descr="https://uust.ru/unit/media/uploads/subdivuploads/Profkom%20rabotnikov/2023-8/Tarif_page-0001%20(1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3417">
            <a:off x="9259338" y="5015464"/>
            <a:ext cx="1265316" cy="89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>
            <a:extLst>
              <a:ext uri="{FF2B5EF4-FFF2-40B4-BE49-F238E27FC236}">
                <a16:creationId xmlns="" xmlns:a16="http://schemas.microsoft.com/office/drawing/2014/main" id="{A2E60E3D-511A-457C-87E9-C3A7051B7F01}"/>
              </a:ext>
            </a:extLst>
          </p:cNvPr>
          <p:cNvSpPr/>
          <p:nvPr/>
        </p:nvSpPr>
        <p:spPr>
          <a:xfrm>
            <a:off x="4865681" y="6496113"/>
            <a:ext cx="727605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КСП ПРОФСОЮЗА</a:t>
            </a:r>
            <a:r>
              <a:rPr lang="ru-RU" sz="1000" cap="all" dirty="0">
                <a:solidFill>
                  <a:schemeClr val="accent1">
                    <a:lumMod val="50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			Всероссийский конкурс «Траектория успеха» </a:t>
            </a:r>
          </a:p>
        </p:txBody>
      </p:sp>
    </p:spTree>
    <p:extLst>
      <p:ext uri="{BB962C8B-B14F-4D97-AF65-F5344CB8AC3E}">
        <p14:creationId xmlns:p14="http://schemas.microsoft.com/office/powerpoint/2010/main" val="39095441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Franklin Gothic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4921</TotalTime>
  <Words>1091</Words>
  <Application>Microsoft Office PowerPoint</Application>
  <PresentationFormat>Произвольный</PresentationFormat>
  <Paragraphs>275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39" baseType="lpstr">
      <vt:lpstr>Arial</vt:lpstr>
      <vt:lpstr>Spline Sans Bold</vt:lpstr>
      <vt:lpstr>Century Gothic</vt:lpstr>
      <vt:lpstr>Franklin Gothic Book</vt:lpstr>
      <vt:lpstr>Barlow</vt:lpstr>
      <vt:lpstr>Calibri</vt:lpstr>
      <vt:lpstr>Verdana</vt:lpstr>
      <vt:lpstr>Tahoma</vt:lpstr>
      <vt:lpstr>Montserrat SemiBold</vt:lpstr>
      <vt:lpstr>Bradley Hand ITC</vt:lpstr>
      <vt:lpstr>Arial Black</vt:lpstr>
      <vt:lpstr>Wingdings</vt:lpstr>
      <vt:lpstr>Franklin Gothic Medium</vt:lpstr>
      <vt:lpstr>Times New Roman</vt:lpstr>
      <vt:lpstr>Wingdings 3</vt:lpstr>
      <vt:lpstr>Тема Office</vt:lpstr>
      <vt:lpstr>Сектор</vt:lpstr>
      <vt:lpstr>Новые формы социального партнерства и эффективные направления коллективно-договорного регулирования между первичной профсоюзной организацией работников и администрацией вуза</vt:lpstr>
      <vt:lpstr>Презентация PowerPoint</vt:lpstr>
      <vt:lpstr> Нормативная база </vt:lpstr>
      <vt:lpstr>Презентация PowerPoint</vt:lpstr>
      <vt:lpstr>Презентация PowerPoint</vt:lpstr>
      <vt:lpstr>Презентация PowerPoint</vt:lpstr>
      <vt:lpstr>Целевые группы</vt:lpstr>
      <vt:lpstr>Презентация PowerPoint</vt:lpstr>
      <vt:lpstr>Презентация PowerPoint</vt:lpstr>
      <vt:lpstr>Презентация PowerPoint</vt:lpstr>
      <vt:lpstr>Презентация PowerPoint</vt:lpstr>
      <vt:lpstr>Совершенствование условий труда (пункт 6.1 раздела «Охрана труда»)</vt:lpstr>
      <vt:lpstr>Молодежная политика</vt:lpstr>
      <vt:lpstr>Презентация PowerPoint</vt:lpstr>
      <vt:lpstr>Спортивная жизнь</vt:lpstr>
      <vt:lpstr>Культурная жизнь</vt:lpstr>
      <vt:lpstr>Работа с детьми сотрудников</vt:lpstr>
      <vt:lpstr>Работа с ветеранами ВУЗа</vt:lpstr>
      <vt:lpstr>Краткосрочная беспроцентная ссуда</vt:lpstr>
      <vt:lpstr>Презентация PowerPoint</vt:lpstr>
      <vt:lpstr>эффекты от реализации программы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BSU</cp:lastModifiedBy>
  <cp:revision>214</cp:revision>
  <dcterms:created xsi:type="dcterms:W3CDTF">2025-01-14T07:00:10Z</dcterms:created>
  <dcterms:modified xsi:type="dcterms:W3CDTF">2025-09-01T08:48:59Z</dcterms:modified>
</cp:coreProperties>
</file>